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7465" r:id="rId5"/>
    <p:sldId id="7443" r:id="rId6"/>
    <p:sldId id="280" r:id="rId7"/>
    <p:sldId id="312" r:id="rId8"/>
    <p:sldId id="315" r:id="rId9"/>
    <p:sldId id="321" r:id="rId10"/>
    <p:sldId id="317" r:id="rId11"/>
    <p:sldId id="7524" r:id="rId12"/>
    <p:sldId id="323" r:id="rId13"/>
    <p:sldId id="318" r:id="rId14"/>
    <p:sldId id="311" r:id="rId15"/>
    <p:sldId id="279" r:id="rId16"/>
    <p:sldId id="319" r:id="rId17"/>
    <p:sldId id="7525" r:id="rId18"/>
    <p:sldId id="320" r:id="rId19"/>
    <p:sldId id="314" r:id="rId20"/>
    <p:sldId id="282" r:id="rId21"/>
    <p:sldId id="316" r:id="rId22"/>
    <p:sldId id="7526" r:id="rId23"/>
    <p:sldId id="304" r:id="rId24"/>
    <p:sldId id="275" r:id="rId25"/>
    <p:sldId id="276" r:id="rId26"/>
    <p:sldId id="752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1" autoAdjust="0"/>
    <p:restoredTop sz="94614" autoAdjust="0"/>
  </p:normalViewPr>
  <p:slideViewPr>
    <p:cSldViewPr snapToGrid="0">
      <p:cViewPr varScale="1">
        <p:scale>
          <a:sx n="84" d="100"/>
          <a:sy n="84" d="100"/>
        </p:scale>
        <p:origin x="522" y="78"/>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1"/>
          <c:order val="0"/>
          <c:tx>
            <c:strRef>
              <c:f>Sheet1!$C$1</c:f>
              <c:strCache>
                <c:ptCount val="1"/>
                <c:pt idx="0">
                  <c:v>系列 2</c:v>
                </c:pt>
              </c:strCache>
            </c:strRef>
          </c:tx>
          <c:spPr>
            <a:solidFill>
              <a:srgbClr val="17324D"/>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7C87-45CB-B8E5-A8247C6B0DC4}"/>
            </c:ext>
          </c:extLst>
        </c:ser>
        <c:dLbls>
          <c:showLegendKey val="0"/>
          <c:showVal val="0"/>
          <c:showCatName val="0"/>
          <c:showSerName val="0"/>
          <c:showPercent val="0"/>
          <c:showBubbleSize val="0"/>
          <c:showLeaderLines val="0"/>
        </c:dLbls>
        <c:gapWidth val="219"/>
        <c:overlap val="-27"/>
        <c:axId val="254164128"/>
        <c:axId val="254163568"/>
      </c:barChart>
      <c:catAx>
        <c:axId val="254164128"/>
        <c:scaling>
          <c:orientation/>
        </c:scaling>
        <c:delete val="1"/>
        <c:axPos val="b"/>
        <c:numFmt formatCode="General" sourceLinked="1"/>
        <c:majorTickMark val="none"/>
        <c:minorTickMark val="none"/>
        <c:crossAx val="254163568"/>
        <c:auto val="0"/>
        <c:lblAlgn val="ctr"/>
        <c:lblOffset/>
        <c:noMultiLvlLbl val="0"/>
      </c:catAx>
      <c:valAx>
        <c:axId val="254163568"/>
        <c:scaling>
          <c:orientation/>
        </c:scaling>
        <c:delete val="1"/>
        <c:axPos val="l"/>
        <c:numFmt formatCode="General" sourceLinked="1"/>
        <c:majorTickMark val="none"/>
        <c:minorTickMark val="none"/>
        <c:crossAx val="254164128"/>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2200" b="0" i="0" u="none" strike="noStrike" kern="1200" cap="none" spc="50" baseline="0" smtId="4294967295">
              <a:solidFill>
                <a:schemeClr val="tx1">
                  <a:lumMod val="65000"/>
                  <a:lumOff val="35000"/>
                </a:schemeClr>
              </a:solidFill>
              <a:latin typeface="+mn-lt"/>
              <a:ea typeface="+mn-ea"/>
              <a:cs typeface="+mn-cs"/>
            </a:defRPr>
          </a:pPr>
          <a:endParaRPr sz="2200" b="0" i="0" u="none" strike="noStrike" kern="1200" cap="none" spc="5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17324D"/>
            </a:solidFill>
            <a:ln w="25400" cap="flat" cmpd="sng" algn="ctr">
              <a:noFill/>
              <a:miter lim="800000"/>
            </a:ln>
            <a:effectLst/>
          </c:spPr>
          <c:invertIfNegative val="0"/>
          <c:dPt>
            <c:idx val="0"/>
            <c:invertIfNegative val="0"/>
            <c:spPr>
              <a:solidFill>
                <a:srgbClr val="17324D"/>
              </a:solidFill>
              <a:ln w="25400" cap="flat" cmpd="sng" algn="ctr">
                <a:noFill/>
                <a:miter lim="800000"/>
              </a:ln>
              <a:effectLst/>
            </c:spPr>
            <c:extLst>
              <c:ext xmlns:c16="http://schemas.microsoft.com/office/drawing/2014/chart" uri="{C3380CC4-5D6E-409C-BE32-E72D297353CC}">
                <c16:uniqueId val="{00000003-567F-48FE-A223-F18309F5B846}"/>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67F-48FE-A223-F18309F5B846}"/>
            </c:ext>
          </c:extLst>
        </c:ser>
        <c:ser>
          <c:idx val="1"/>
          <c:order val="1"/>
          <c:tx>
            <c:strRef>
              <c:f>Sheet1!$C$1</c:f>
              <c:strCache>
                <c:ptCount val="1"/>
                <c:pt idx="0">
                  <c:v>系列 2</c:v>
                </c:pt>
              </c:strCache>
            </c:strRef>
          </c:tx>
          <c:spPr>
            <a:solidFill>
              <a:schemeClr val="tx1">
                <a:lumMod val="50000"/>
                <a:lumOff val="50000"/>
              </a:schemeClr>
            </a:solidFill>
            <a:ln w="25400" cap="flat" cmpd="sng" algn="ctr">
              <a:noFill/>
              <a:miter lim="800000"/>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567F-48FE-A223-F18309F5B846}"/>
            </c:ext>
          </c:extLst>
        </c:ser>
        <c:ser>
          <c:idx val="2"/>
          <c:order val="2"/>
          <c:tx>
            <c:strRef>
              <c:f>Sheet1!$D$1</c:f>
              <c:strCache>
                <c:ptCount val="1"/>
                <c:pt idx="0">
                  <c:v>系列 3</c:v>
                </c:pt>
              </c:strCache>
            </c:strRef>
          </c:tx>
          <c:spPr>
            <a:noFill/>
            <a:ln w="25400" cap="flat" cmpd="sng" algn="ctr">
              <a:solidFill>
                <a:srgbClr val="17324D"/>
              </a:solidFill>
              <a:miter lim="800000"/>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67F-48FE-A223-F18309F5B846}"/>
            </c:ext>
          </c:extLst>
        </c:ser>
        <c:dLbls>
          <c:showLegendKey val="0"/>
          <c:showVal val="0"/>
          <c:showCatName val="0"/>
          <c:showSerName val="0"/>
          <c:showPercent val="0"/>
          <c:showBubbleSize val="0"/>
          <c:showLeaderLines val="0"/>
        </c:dLbls>
        <c:gapWidth val="164"/>
        <c:overlap val="-35"/>
        <c:axId val="185929200"/>
        <c:axId val="185928640"/>
      </c:barChart>
      <c:catAx>
        <c:axId val="185929200"/>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185928640"/>
        <c:crosses val="autoZero"/>
        <c:auto val="0"/>
        <c:lblAlgn val="ctr"/>
        <c:lblOffset/>
        <c:noMultiLvlLbl val="0"/>
      </c:catAx>
      <c:valAx>
        <c:axId val="185928640"/>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185929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EEF151C5-21C1-0141-8140-5284F08C5164}"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793BE0AC-93FF-5741-A389-267276961E74}" type="parTrans" cxnId="{ABFD02AD-8C57-4808-A06D-BD9B5C1FF64C}">
      <dgm:prSet/>
      <dgm:spPr/>
      <dgm:t>
        <a:bodyPr/>
        <a:lstStyle/>
        <a:p>
          <a:endParaRPr lang="en-US"/>
        </a:p>
      </dgm:t>
    </dgm:pt>
    <dgm:pt modelId="{50381575-B802-BC43-BD00-F204690220FA}">
      <dgm:prSet/>
      <dgm:spPr/>
      <dgm:t>
        <a:bodyPr/>
        <a:lstStyle/>
        <a:p>
          <a:endParaRPr lang="en-US"/>
        </a:p>
      </dgm:t>
    </dgm:pt>
    <dgm:pt modelId="{0B6C397E-B1F7-5247-99AE-6407E3DA8B71}" type="sibTrans" cxnId="{ABFD02AD-8C57-4808-A06D-BD9B5C1FF64C}">
      <dgm:prSet/>
      <dgm:spPr/>
      <dgm:t>
        <a:bodyPr/>
        <a:lstStyle/>
        <a:p>
          <a:endParaRPr lang="en-US"/>
        </a:p>
      </dgm:t>
    </dgm:pt>
    <dgm:pt modelId="{DAA3FEB9-8775-4B43-AC25-4EA142A4993F}" type="parTrans" cxnId="{6EA1BC65-2DE6-4B6C-9524-C31B1E47D6B3}">
      <dgm:prSet/>
      <dgm:spPr/>
      <dgm:t>
        <a:bodyPr/>
        <a:lstStyle/>
        <a:p>
          <a:endParaRPr lang="en-US"/>
        </a:p>
      </dgm:t>
    </dgm:pt>
    <dgm:pt modelId="{1DB8AD18-93E6-6F44-AB3F-6B92BDF55906}">
      <dgm:prSet/>
      <dgm:spPr/>
      <dgm:t>
        <a:bodyPr/>
        <a:lstStyle/>
        <a:p>
          <a:endParaRPr lang="en-US"/>
        </a:p>
      </dgm:t>
    </dgm:pt>
    <dgm:pt modelId="{55049317-068E-5243-9A0E-D5D4A67EDC5F}" type="sibTrans" cxnId="{6EA1BC65-2DE6-4B6C-9524-C31B1E47D6B3}">
      <dgm:prSet/>
      <dgm:spPr/>
      <dgm:t>
        <a:bodyPr/>
        <a:lstStyle/>
        <a:p>
          <a:endParaRPr lang="en-US"/>
        </a:p>
      </dgm:t>
    </dgm:pt>
    <dgm:pt modelId="{BE08E101-A92F-8C4A-8C57-C09CC854A80B}" type="parTrans" cxnId="{33846FC6-9932-4A15-BE18-CC7E79F308C2}">
      <dgm:prSet/>
      <dgm:spPr/>
      <dgm:t>
        <a:bodyPr/>
        <a:lstStyle/>
        <a:p>
          <a:endParaRPr lang="en-US"/>
        </a:p>
      </dgm:t>
    </dgm:pt>
    <dgm:pt modelId="{CA247453-C629-5F4B-A1E7-225C43F2C94D}">
      <dgm:prSet/>
      <dgm:spPr/>
      <dgm:t>
        <a:bodyPr/>
        <a:lstStyle/>
        <a:p>
          <a:endParaRPr lang="en-US"/>
        </a:p>
      </dgm:t>
    </dgm:pt>
    <dgm:pt modelId="{D79589D5-96F6-E04F-8FD9-AAF3F000161F}" type="sibTrans" cxnId="{33846FC6-9932-4A15-BE18-CC7E79F308C2}">
      <dgm:prSet/>
      <dgm:spPr/>
      <dgm:t>
        <a:bodyPr/>
        <a:lstStyle/>
        <a:p>
          <a:endParaRPr lang="en-US"/>
        </a:p>
      </dgm:t>
    </dgm:pt>
    <dgm:pt modelId="{737340F1-EF03-A743-B011-4713A3774715}" type="pres">
      <dgm:prSet presAssocID="{EEF151C5-21C1-0141-8140-5284F08C5164}" presName="Name0">
        <dgm:presLayoutVars>
          <dgm:chMax val="7"/>
          <dgm:chPref val="7"/>
          <dgm:dir/>
          <dgm:animLvl val="lvl"/>
        </dgm:presLayoutVars>
      </dgm:prSet>
      <dgm:spPr/>
      <dgm:t>
        <a:bodyPr/>
        <a:lstStyle/>
        <a:p>
          <a:endParaRPr lang="zh-CN" altLang="en-US"/>
        </a:p>
      </dgm:t>
    </dgm:pt>
    <dgm:pt modelId="{2D663505-8B3E-7948-B146-530ECBA6AB85}" type="pres">
      <dgm:prSet presAssocID="{50381575-B802-BC43-BD00-F204690220FA}" presName="Accent1"/>
      <dgm:spPr/>
      <dgm:t>
        <a:bodyPr/>
        <a:lstStyle/>
        <a:p/>
      </dgm:t>
    </dgm:pt>
    <dgm:pt modelId="{9AE41F29-53A0-2642-A1B9-0D2F308182E5}" type="pres">
      <dgm:prSet presAssocID="{50381575-B802-BC43-BD00-F204690220FA}" presName="Accent" presStyleLbl="node1" presStyleCnt="3"/>
      <dgm:spPr>
        <a:noFill/>
        <a:ln>
          <a:solidFill>
            <a:srgbClr val="17324D"/>
          </a:solidFill>
        </a:ln>
      </dgm:spPr>
      <dgm:t>
        <a:bodyPr/>
        <a:lstStyle/>
        <a:p/>
      </dgm:t>
    </dgm:pt>
    <dgm:pt modelId="{448E778E-788C-684D-8A1B-6FF88A42F69A}" type="pres">
      <dgm:prSet presAssocID="{50381575-B802-BC43-BD00-F204690220FA}" presName="Parent1" presStyleLbl="revTx" presStyleCnt="3">
        <dgm:presLayoutVars>
          <dgm:chMax val="1"/>
          <dgm:chPref val="1"/>
          <dgm:bulletEnabled val="1"/>
        </dgm:presLayoutVars>
      </dgm:prSet>
      <dgm:spPr/>
      <dgm:t>
        <a:bodyPr/>
        <a:lstStyle/>
        <a:p>
          <a:endParaRPr lang="zh-CN" altLang="en-US"/>
        </a:p>
      </dgm:t>
    </dgm:pt>
    <dgm:pt modelId="{DE437B61-57A2-4440-A301-474D9973C01E}" type="pres">
      <dgm:prSet presAssocID="{1DB8AD18-93E6-6F44-AB3F-6B92BDF55906}" presName="Accent2"/>
      <dgm:spPr/>
      <dgm:t>
        <a:bodyPr/>
        <a:lstStyle/>
        <a:p/>
      </dgm:t>
    </dgm:pt>
    <dgm:pt modelId="{59DF8D81-CE33-EC46-ACB4-E185347CD6E7}" type="pres">
      <dgm:prSet presAssocID="{1DB8AD18-93E6-6F44-AB3F-6B92BDF55906}" presName="Accent" presStyleLbl="node1" presStyleIdx="1" presStyleCnt="3"/>
      <dgm:spPr>
        <a:noFill/>
        <a:ln>
          <a:solidFill>
            <a:srgbClr val="17324D"/>
          </a:solidFill>
        </a:ln>
      </dgm:spPr>
      <dgm:t>
        <a:bodyPr/>
        <a:lstStyle/>
        <a:p/>
      </dgm:t>
    </dgm:pt>
    <dgm:pt modelId="{2FDE7BC7-FCD6-DE41-A6CD-CD28DB3584A2}" type="pres">
      <dgm:prSet presAssocID="{1DB8AD18-93E6-6F44-AB3F-6B92BDF55906}" presName="Parent2" presStyleLbl="revTx" presStyleIdx="1" presStyleCnt="3">
        <dgm:presLayoutVars>
          <dgm:chMax val="1"/>
          <dgm:chPref val="1"/>
          <dgm:bulletEnabled val="1"/>
        </dgm:presLayoutVars>
      </dgm:prSet>
      <dgm:spPr/>
      <dgm:t>
        <a:bodyPr/>
        <a:lstStyle/>
        <a:p>
          <a:endParaRPr lang="zh-CN" altLang="en-US"/>
        </a:p>
      </dgm:t>
    </dgm:pt>
    <dgm:pt modelId="{70E2137E-C71B-D14A-9389-EC254A8E9B2D}" type="pres">
      <dgm:prSet presAssocID="{CA247453-C629-5F4B-A1E7-225C43F2C94D}" presName="Accent3"/>
      <dgm:spPr/>
      <dgm:t>
        <a:bodyPr/>
        <a:lstStyle/>
        <a:p/>
      </dgm:t>
    </dgm:pt>
    <dgm:pt modelId="{64B9B5B3-84FC-1140-9801-172C3CDAECE4}" type="pres">
      <dgm:prSet presAssocID="{CA247453-C629-5F4B-A1E7-225C43F2C94D}" presName="Accent" presStyleLbl="node1" presStyleIdx="2" presStyleCnt="3"/>
      <dgm:spPr>
        <a:noFill/>
        <a:ln>
          <a:solidFill>
            <a:srgbClr val="17324D"/>
          </a:solidFill>
        </a:ln>
      </dgm:spPr>
      <dgm:t>
        <a:bodyPr/>
        <a:lstStyle/>
        <a:p/>
      </dgm:t>
    </dgm:pt>
    <dgm:pt modelId="{39A966E5-4159-7340-9962-89D60FB662A9}" type="pres">
      <dgm:prSet presAssocID="{CA247453-C629-5F4B-A1E7-225C43F2C94D}" presName="Parent3" presStyleLbl="revTx" presStyleIdx="2" presStyleCnt="3">
        <dgm:presLayoutVars>
          <dgm:chMax val="1"/>
          <dgm:chPref val="1"/>
          <dgm:bulletEnabled val="1"/>
        </dgm:presLayoutVars>
      </dgm:prSet>
      <dgm:spPr/>
      <dgm:t>
        <a:bodyPr/>
        <a:lstStyle/>
        <a:p>
          <a:endParaRPr lang="zh-CN" altLang="en-US"/>
        </a:p>
      </dgm:t>
    </dgm:pt>
  </dgm:ptLst>
  <dgm:cxnLst>
    <dgm:cxn modelId="{ABFD02AD-8C57-4808-A06D-BD9B5C1FF64C}" srcId="{EEF151C5-21C1-0141-8140-5284F08C5164}" destId="{50381575-B802-BC43-BD00-F204690220FA}" srcOrd="0" destOrd="0" parTransId="{793BE0AC-93FF-5741-A389-267276961E74}" sibTransId="{0B6C397E-B1F7-5247-99AE-6407E3DA8B71}"/>
    <dgm:cxn modelId="{6EA1BC65-2DE6-4B6C-9524-C31B1E47D6B3}" srcId="{EEF151C5-21C1-0141-8140-5284F08C5164}" destId="{1DB8AD18-93E6-6F44-AB3F-6B92BDF55906}" srcOrd="1" destOrd="0" parTransId="{DAA3FEB9-8775-4B43-AC25-4EA142A4993F}" sibTransId="{55049317-068E-5243-9A0E-D5D4A67EDC5F}"/>
    <dgm:cxn modelId="{33846FC6-9932-4A15-BE18-CC7E79F308C2}" srcId="{EEF151C5-21C1-0141-8140-5284F08C5164}" destId="{CA247453-C629-5F4B-A1E7-225C43F2C94D}" srcOrd="2" destOrd="0" parTransId="{BE08E101-A92F-8C4A-8C57-C09CC854A80B}" sibTransId="{D79589D5-96F6-E04F-8FD9-AAF3F000161F}"/>
    <dgm:cxn modelId="{FBD0A19C-8115-4397-B2EC-2DF4810F4112}" type="presOf" srcId="{EEF151C5-21C1-0141-8140-5284F08C5164}" destId="{737340F1-EF03-A743-B011-4713A3774715}" srcOrd="0" destOrd="0" presId="urn:microsoft.com/office/officeart/2009/layout/CircleArrowProcess"/>
    <dgm:cxn modelId="{222E488A-5BB0-4CAD-B91B-DC8DC54C3EBD}" type="presParOf" srcId="{737340F1-EF03-A743-B011-4713A3774715}" destId="{2D663505-8B3E-7948-B146-530ECBA6AB85}" srcOrd="0" destOrd="0" presId="urn:microsoft.com/office/officeart/2009/layout/CircleArrowProcess"/>
    <dgm:cxn modelId="{06ADBCFE-F4CD-49EA-BCB5-A96E4F23636D}" type="presParOf" srcId="{2D663505-8B3E-7948-B146-530ECBA6AB85}" destId="{9AE41F29-53A0-2642-A1B9-0D2F308182E5}" srcOrd="0" destOrd="0" presId="urn:microsoft.com/office/officeart/2009/layout/CircleArrowProcess"/>
    <dgm:cxn modelId="{0F74A01B-3BE3-4D81-A2E0-E5300DAA1C87}" type="presParOf" srcId="{737340F1-EF03-A743-B011-4713A3774715}" destId="{448E778E-788C-684D-8A1B-6FF88A42F69A}" srcOrd="1" destOrd="0" presId="urn:microsoft.com/office/officeart/2009/layout/CircleArrowProcess"/>
    <dgm:cxn modelId="{D4875010-C989-49BC-8CB6-98B0D02C90F6}" type="presOf" srcId="{50381575-B802-BC43-BD00-F204690220FA}" destId="{448E778E-788C-684D-8A1B-6FF88A42F69A}" srcOrd="0" destOrd="0" presId="urn:microsoft.com/office/officeart/2009/layout/CircleArrowProcess"/>
    <dgm:cxn modelId="{CC4E3A67-BBD7-4EDE-BF70-FC6551DBBB33}" type="presParOf" srcId="{737340F1-EF03-A743-B011-4713A3774715}" destId="{DE437B61-57A2-4440-A301-474D9973C01E}" srcOrd="2" destOrd="0" presId="urn:microsoft.com/office/officeart/2009/layout/CircleArrowProcess"/>
    <dgm:cxn modelId="{11EC1590-04EC-41E8-B319-8F900F58F1C4}" type="presParOf" srcId="{DE437B61-57A2-4440-A301-474D9973C01E}" destId="{59DF8D81-CE33-EC46-ACB4-E185347CD6E7}" srcOrd="0" destOrd="0" presId="urn:microsoft.com/office/officeart/2009/layout/CircleArrowProcess"/>
    <dgm:cxn modelId="{B63DB66A-77CD-46C1-8BBD-AF99EFBC2364}" type="presParOf" srcId="{737340F1-EF03-A743-B011-4713A3774715}" destId="{2FDE7BC7-FCD6-DE41-A6CD-CD28DB3584A2}" srcOrd="3" destOrd="0" presId="urn:microsoft.com/office/officeart/2009/layout/CircleArrowProcess"/>
    <dgm:cxn modelId="{B15D0D89-EBC8-4530-A488-4458CF78555D}" type="presOf" srcId="{1DB8AD18-93E6-6F44-AB3F-6B92BDF55906}" destId="{2FDE7BC7-FCD6-DE41-A6CD-CD28DB3584A2}" srcOrd="0" destOrd="0" presId="urn:microsoft.com/office/officeart/2009/layout/CircleArrowProcess"/>
    <dgm:cxn modelId="{77AAB30A-691B-4731-A6C9-6ADEFAEE4A4F}" type="presParOf" srcId="{737340F1-EF03-A743-B011-4713A3774715}" destId="{70E2137E-C71B-D14A-9389-EC254A8E9B2D}" srcOrd="4" destOrd="0" presId="urn:microsoft.com/office/officeart/2009/layout/CircleArrowProcess"/>
    <dgm:cxn modelId="{A0A79B89-AD45-44AE-9C96-DD3DE4F48A43}" type="presParOf" srcId="{70E2137E-C71B-D14A-9389-EC254A8E9B2D}" destId="{64B9B5B3-84FC-1140-9801-172C3CDAECE4}" srcOrd="0" destOrd="0" presId="urn:microsoft.com/office/officeart/2009/layout/CircleArrowProcess"/>
    <dgm:cxn modelId="{3EB986B6-84E3-41CB-BA87-C5AFDC39506E}" type="presParOf" srcId="{737340F1-EF03-A743-B011-4713A3774715}" destId="{39A966E5-4159-7340-9962-89D60FB662A9}" srcOrd="5" destOrd="0" presId="urn:microsoft.com/office/officeart/2009/layout/CircleArrowProcess"/>
    <dgm:cxn modelId="{34D248EC-4270-4E8E-BAE1-F4E0DE97426E}" type="presOf" srcId="{CA247453-C629-5F4B-A1E7-225C43F2C94D}" destId="{39A966E5-4159-7340-9962-89D60FB662A9}" srcOrd="0" destOrd="0" presId="urn:microsoft.com/office/officeart/2009/layout/CircleArrowProcess"/>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40" name=""/>
      <dsp:cNvGrpSpPr/>
    </dsp:nvGrpSpPr>
    <dsp:grpSpPr/>
    <dsp:sp modelId="{9AE41F29-53A0-2642-A1B9-0D2F308182E5}">
      <dsp:nvSpPr>
        <dsp:cNvPr id="41" name=""/>
        <dsp:cNvSpPr/>
      </dsp:nvSpPr>
      <dsp:spPr>
        <a:xfrm>
          <a:off x="1104810" y="302052"/>
          <a:ext cx="1911964" cy="1912255"/>
        </a:xfrm>
        <a:prstGeom prst="circularArrow">
          <a:avLst>
            <a:gd name="adj1" fmla="val 10980"/>
            <a:gd name="adj2" fmla="val 1142322"/>
            <a:gd name="adj3" fmla="val 4500000"/>
            <a:gd name="adj4" fmla="val 10800000"/>
            <a:gd name="adj5" fmla="val 1250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txBody>
        <a:bodyPr/>
        <a:lstStyle/>
        <a:p/>
      </dsp:txBody>
    </dsp:sp>
    <dsp:sp modelId="{448E778E-788C-684D-8A1B-6FF88A42F69A}">
      <dsp:nvSpPr>
        <dsp:cNvPr id="42" name=""/>
        <dsp:cNvSpPr/>
      </dsp:nvSpPr>
      <dsp:spPr>
        <a:xfrm>
          <a:off x="1527417" y="992435"/>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p>
      </dsp:txBody>
      <dsp:txXfrm>
        <a:off x="1527417" y="992435"/>
        <a:ext cx="1062441" cy="531093"/>
      </dsp:txXfrm>
    </dsp:sp>
    <dsp:sp modelId="{59DF8D81-CE33-EC46-ACB4-E185347CD6E7}">
      <dsp:nvSpPr>
        <dsp:cNvPr id="43" name=""/>
        <dsp:cNvSpPr/>
      </dsp:nvSpPr>
      <dsp:spPr>
        <a:xfrm>
          <a:off x="573768" y="1400785"/>
          <a:ext cx="1911964" cy="1912255"/>
        </a:xfrm>
        <a:prstGeom prst="leftCircularArrow">
          <a:avLst>
            <a:gd name="adj1" fmla="val 10980"/>
            <a:gd name="adj2" fmla="val 1142322"/>
            <a:gd name="adj3" fmla="val 6300000"/>
            <a:gd name="adj4" fmla="val 18900000"/>
            <a:gd name="adj5" fmla="val 1250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txBody>
        <a:bodyPr/>
        <a:lstStyle/>
        <a:p/>
      </dsp:txBody>
    </dsp:sp>
    <dsp:sp modelId="{2FDE7BC7-FCD6-DE41-A6CD-CD28DB3584A2}">
      <dsp:nvSpPr>
        <dsp:cNvPr id="44" name=""/>
        <dsp:cNvSpPr/>
      </dsp:nvSpPr>
      <dsp:spPr>
        <a:xfrm>
          <a:off x="998530" y="2097523"/>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p>
      </dsp:txBody>
      <dsp:txXfrm>
        <a:off x="998530" y="2097523"/>
        <a:ext cx="1062441" cy="531093"/>
      </dsp:txXfrm>
    </dsp:sp>
    <dsp:sp modelId="{64B9B5B3-84FC-1140-9801-172C3CDAECE4}">
      <dsp:nvSpPr>
        <dsp:cNvPr id="45" name=""/>
        <dsp:cNvSpPr/>
      </dsp:nvSpPr>
      <dsp:spPr>
        <a:xfrm>
          <a:off x="1240892" y="2631000"/>
          <a:ext cx="1642673" cy="1643332"/>
        </a:xfrm>
        <a:prstGeom prst="blockArc">
          <a:avLst>
            <a:gd name="adj1" fmla="val 13500000"/>
            <a:gd name="adj2" fmla="val 10800000"/>
            <a:gd name="adj3" fmla="val 1274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txBody>
        <a:bodyPr/>
        <a:lstStyle/>
        <a:p/>
      </dsp:txBody>
    </dsp:sp>
    <dsp:sp modelId="{39A966E5-4159-7340-9962-89D60FB662A9}">
      <dsp:nvSpPr>
        <dsp:cNvPr id="46" name=""/>
        <dsp:cNvSpPr/>
      </dsp:nvSpPr>
      <dsp:spPr>
        <a:xfrm>
          <a:off x="1529930" y="3204200"/>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p>
      </dsp:txBody>
      <dsp:txXfrm>
        <a:off x="1529930" y="3204200"/>
        <a:ext cx="1062441" cy="531093"/>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type="circularArrow" r:blip="">
                        <dgm:adjLst>
                          <dgm:adj idx="1" val="0.1098"/>
                          <dgm:adj idx="2" val="19.0387"/>
                          <dgm:adj idx="3" val="150"/>
                          <dgm:adj idx="4" val="180"/>
                          <dgm:adj idx="5" val="0.125"/>
                        </dgm:adjLst>
                      </dgm:shape>
                    </dgm:if>
                    <dgm:else name="Name26">
                      <dgm:shape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type="blockArc" r:blip="">
                            <dgm:adjLst>
                              <dgm:adj idx="1" val="0"/>
                              <dgm:adj idx="2" val="-45"/>
                              <dgm:adj idx="3" val="0.1274"/>
                            </dgm:adjLst>
                          </dgm:shape>
                        </dgm:if>
                        <dgm:if name="Name32" axis="precedSib" ptType="node" func="cnt" op="equ" val="2">
                          <dgm:shape type="blockArc" r:blip="">
                            <dgm:adjLst>
                              <dgm:adj idx="1" val="-135"/>
                              <dgm:adj idx="2" val="180"/>
                              <dgm:adj idx="3" val="0.1274"/>
                            </dgm:adjLst>
                          </dgm:shape>
                        </dgm:if>
                        <dgm:if name="Name33" axis="precedSib" ptType="node" func="cnt" op="equ" val="3">
                          <dgm:shape type="blockArc" r:blip="">
                            <dgm:adjLst>
                              <dgm:adj idx="1" val="0"/>
                              <dgm:adj idx="2" val="-45"/>
                              <dgm:adj idx="3" val="0.1274"/>
                            </dgm:adjLst>
                          </dgm:shape>
                        </dgm:if>
                        <dgm:if name="Name34" axis="precedSib" ptType="node" func="cnt" op="equ" val="4">
                          <dgm:shape type="blockArc" r:blip="">
                            <dgm:adjLst>
                              <dgm:adj idx="1" val="-135"/>
                              <dgm:adj idx="2" val="180"/>
                              <dgm:adj idx="3" val="0.1274"/>
                            </dgm:adjLst>
                          </dgm:shape>
                        </dgm:if>
                        <dgm:if name="Name35" axis="precedSib" ptType="node" func="cnt" op="equ" val="5">
                          <dgm:shape type="blockArc" r:blip="">
                            <dgm:adjLst>
                              <dgm:adj idx="1" val="0"/>
                              <dgm:adj idx="2" val="-45"/>
                              <dgm:adj idx="3" val="0.1274"/>
                            </dgm:adjLst>
                          </dgm:shape>
                        </dgm:if>
                        <dgm:if name="Name36" axis="precedSib" ptType="node" func="cnt" op="equ" val="6">
                          <dgm:shape type="blockArc" r:blip="">
                            <dgm:adjLst>
                              <dgm:adj idx="1" val="-135"/>
                              <dgm:adj idx="2" val="180"/>
                              <dgm:adj idx="3" val="0.1274"/>
                            </dgm:adjLst>
                          </dgm:shape>
                        </dgm:if>
                        <dgm:else name="Name37"/>
                      </dgm:choose>
                    </dgm:if>
                    <dgm:else name="Name38">
                      <dgm:choose name="Name39">
                        <dgm:if name="Name40" axis="precedSib" ptType="node" func="cnt" op="equ" val="0">
                          <dgm:shape type="blockArc" r:blip="">
                            <dgm:adjLst>
                              <dgm:adj idx="1" val="-133.1632"/>
                              <dgm:adj idx="2" val="65"/>
                              <dgm:adj idx="3" val="0.13"/>
                            </dgm:adjLst>
                          </dgm:shape>
                        </dgm:if>
                        <dgm:if name="Name41" axis="precedSib" ptType="node" func="cnt" op="equ" val="1">
                          <dgm:shape type="leftCircularArrow" r:blip="">
                            <dgm:adjLst>
                              <dgm:adj idx="1" val="0.1098"/>
                              <dgm:adj idx="2" val="19.0387"/>
                              <dgm:adj idx="3" val="105"/>
                              <dgm:adj idx="4" val="-45"/>
                              <dgm:adj idx="5" val="0.125"/>
                            </dgm:adjLst>
                          </dgm:shape>
                        </dgm:if>
                        <dgm:if name="Name42" axis="precedSib" ptType="node" func="cnt" op="equ" val="2">
                          <dgm:shape type="circularArrow" r:blip="">
                            <dgm:adjLst>
                              <dgm:adj idx="1" val="0.1098"/>
                              <dgm:adj idx="2" val="19.0387"/>
                              <dgm:adj idx="3" val="75"/>
                              <dgm:adj idx="4" val="-135"/>
                              <dgm:adj idx="5" val="0.125"/>
                            </dgm:adjLst>
                          </dgm:shape>
                        </dgm:if>
                        <dgm:if name="Name43" axis="precedSib" ptType="node" func="cnt" op="equ" val="3">
                          <dgm:shape type="leftCircularArrow" r:blip="">
                            <dgm:adjLst>
                              <dgm:adj idx="1" val="0.1098"/>
                              <dgm:adj idx="2" val="19.0387"/>
                              <dgm:adj idx="3" val="105"/>
                              <dgm:adj idx="4" val="-45"/>
                              <dgm:adj idx="5" val="0.125"/>
                            </dgm:adjLst>
                          </dgm:shape>
                        </dgm:if>
                        <dgm:if name="Name44" axis="precedSib" ptType="node" func="cnt" op="equ" val="4">
                          <dgm:shape type="circularArrow" r:blip="">
                            <dgm:adjLst>
                              <dgm:adj idx="1" val="0.1098"/>
                              <dgm:adj idx="2" val="19.0387"/>
                              <dgm:adj idx="3" val="75"/>
                              <dgm:adj idx="4" val="-135"/>
                              <dgm:adj idx="5" val="0.125"/>
                            </dgm:adjLst>
                          </dgm:shape>
                        </dgm:if>
                        <dgm:if name="Name45" axis="precedSib" ptType="node" func="cnt" op="equ" val="5">
                          <dgm:shape type="leftCircularArrow" r:blip="">
                            <dgm:adjLst>
                              <dgm:adj idx="1" val="0.1098"/>
                              <dgm:adj idx="2" val="19.0387"/>
                              <dgm:adj idx="3" val="105"/>
                              <dgm:adj idx="4" val="-45"/>
                              <dgm:adj idx="5" val="0.125"/>
                            </dgm:adjLst>
                          </dgm:shape>
                        </dgm:if>
                        <dgm:if name="Name46" axis="precedSib" ptType="node" func="cnt" op="equ" val="6">
                          <dgm:shape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type="leftCircularArrow" r:blip="">
                        <dgm:adjLst>
                          <dgm:adj idx="1" val="0.1098"/>
                          <dgm:adj idx="2" val="19.0387"/>
                          <dgm:adj idx="3" val="30"/>
                          <dgm:adj idx="4" val="0"/>
                          <dgm:adj idx="5" val="0.125"/>
                        </dgm:adjLst>
                      </dgm:shape>
                    </dgm:if>
                    <dgm:else name="Name53">
                      <dgm:shape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type="blockArc" r:blip="">
                            <dgm:adjLst>
                              <dgm:adj idx="1" val="-135"/>
                              <dgm:adj idx="2" val="180"/>
                              <dgm:adj idx="3" val="0.1274"/>
                            </dgm:adjLst>
                          </dgm:shape>
                        </dgm:if>
                        <dgm:if name="Name59" axis="precedSib" ptType="node" func="cnt" op="equ" val="2">
                          <dgm:shape type="blockArc" r:blip="">
                            <dgm:adjLst>
                              <dgm:adj idx="1" val="0"/>
                              <dgm:adj idx="2" val="-45"/>
                              <dgm:adj idx="3" val="0.1274"/>
                            </dgm:adjLst>
                          </dgm:shape>
                        </dgm:if>
                        <dgm:if name="Name60" axis="precedSib" ptType="node" func="cnt" op="equ" val="3">
                          <dgm:shape type="blockArc" r:blip="">
                            <dgm:adjLst>
                              <dgm:adj idx="1" val="-135"/>
                              <dgm:adj idx="2" val="180"/>
                              <dgm:adj idx="3" val="0.1274"/>
                            </dgm:adjLst>
                          </dgm:shape>
                        </dgm:if>
                        <dgm:if name="Name61" axis="precedSib" ptType="node" func="cnt" op="equ" val="4">
                          <dgm:shape type="blockArc" r:blip="">
                            <dgm:adjLst>
                              <dgm:adj idx="1" val="0"/>
                              <dgm:adj idx="2" val="-45"/>
                              <dgm:adj idx="3" val="0.1274"/>
                            </dgm:adjLst>
                          </dgm:shape>
                        </dgm:if>
                        <dgm:if name="Name62" axis="precedSib" ptType="node" func="cnt" op="equ" val="5">
                          <dgm:shape type="blockArc" r:blip="">
                            <dgm:adjLst>
                              <dgm:adj idx="1" val="-135"/>
                              <dgm:adj idx="2" val="180"/>
                              <dgm:adj idx="3" val="0.1274"/>
                            </dgm:adjLst>
                          </dgm:shape>
                        </dgm:if>
                        <dgm:if name="Name63" axis="precedSib" ptType="node" func="cnt" op="equ" val="6">
                          <dgm:shape type="blockArc" r:blip="">
                            <dgm:adjLst>
                              <dgm:adj idx="1" val="0"/>
                              <dgm:adj idx="2" val="-45"/>
                              <dgm:adj idx="3" val="0.1274"/>
                            </dgm:adjLst>
                          </dgm:shape>
                        </dgm:if>
                        <dgm:else name="Name64"/>
                      </dgm:choose>
                    </dgm:if>
                    <dgm:else name="Name65">
                      <dgm:choose name="Name66">
                        <dgm:if name="Name67" axis="precedSib" ptType="node" func="cnt" op="equ" val="0">
                          <dgm:shape type="blockArc" r:blip="">
                            <dgm:adjLst>
                              <dgm:adj idx="1" val="-133.1632"/>
                              <dgm:adj idx="2" val="65"/>
                              <dgm:adj idx="3" val="0.13"/>
                            </dgm:adjLst>
                          </dgm:shape>
                        </dgm:if>
                        <dgm:if name="Name68" axis="precedSib" ptType="node" func="cnt" op="equ" val="1">
                          <dgm:shape type="circularArrow" r:blip="">
                            <dgm:adjLst>
                              <dgm:adj idx="1" val="0.1098"/>
                              <dgm:adj idx="2" val="19.0387"/>
                              <dgm:adj idx="3" val="75"/>
                              <dgm:adj idx="4" val="-135"/>
                              <dgm:adj idx="5" val="0.125"/>
                            </dgm:adjLst>
                          </dgm:shape>
                        </dgm:if>
                        <dgm:if name="Name69" axis="precedSib" ptType="node" func="cnt" op="equ" val="2">
                          <dgm:shape type="leftCircularArrow" r:blip="">
                            <dgm:adjLst>
                              <dgm:adj idx="1" val="0.1098"/>
                              <dgm:adj idx="2" val="19.0387"/>
                              <dgm:adj idx="3" val="105"/>
                              <dgm:adj idx="4" val="-45"/>
                              <dgm:adj idx="5" val="0.125"/>
                            </dgm:adjLst>
                          </dgm:shape>
                        </dgm:if>
                        <dgm:if name="Name70" axis="precedSib" ptType="node" func="cnt" op="equ" val="3">
                          <dgm:shape type="circularArrow" r:blip="">
                            <dgm:adjLst>
                              <dgm:adj idx="1" val="0.1098"/>
                              <dgm:adj idx="2" val="19.0387"/>
                              <dgm:adj idx="3" val="75"/>
                              <dgm:adj idx="4" val="-135"/>
                              <dgm:adj idx="5" val="0.125"/>
                            </dgm:adjLst>
                          </dgm:shape>
                        </dgm:if>
                        <dgm:if name="Name71" axis="precedSib" ptType="node" func="cnt" op="equ" val="4">
                          <dgm:shape type="leftCircularArrow" r:blip="">
                            <dgm:adjLst>
                              <dgm:adj idx="1" val="0.1098"/>
                              <dgm:adj idx="2" val="19.0387"/>
                              <dgm:adj idx="3" val="105"/>
                              <dgm:adj idx="4" val="-45"/>
                              <dgm:adj idx="5" val="0.125"/>
                            </dgm:adjLst>
                          </dgm:shape>
                        </dgm:if>
                        <dgm:if name="Name72" axis="precedSib" ptType="node" func="cnt" op="equ" val="5">
                          <dgm:shape type="circularArrow" r:blip="">
                            <dgm:adjLst>
                              <dgm:adj idx="1" val="0.1098"/>
                              <dgm:adj idx="2" val="19.0387"/>
                              <dgm:adj idx="3" val="75"/>
                              <dgm:adj idx="4" val="-135"/>
                              <dgm:adj idx="5" val="0.125"/>
                            </dgm:adjLst>
                          </dgm:shape>
                        </dgm:if>
                        <dgm:if name="Name73" axis="precedSib" ptType="node" func="cnt" op="equ" val="6">
                          <dgm:shape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79"/>
      </dgm:choose>
      <dgm:layoutNode name="Parent1"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80" axis="ch" ptType="node" st="2" cnt="1">
      <dgm:layoutNode name="Accent2">
        <dgm:alg type="sp"/>
        <dgm:shape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84"/>
      </dgm:choose>
      <dgm:layoutNode name="Parent2"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89"/>
      </dgm:choose>
      <dgm:layoutNode name="Parent3"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90" axis="ch" ptType="node" st="4" cnt="1">
      <dgm:layoutNode name="Accent4">
        <dgm:alg type="sp"/>
        <dgm:shape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94"/>
      </dgm:choose>
      <dgm:layoutNode name="Parent4"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95" axis="ch" ptType="node" st="5" cnt="1">
      <dgm:layoutNode name="Accent5">
        <dgm:alg type="sp"/>
        <dgm:shape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99"/>
      </dgm:choose>
      <dgm:layoutNode name="Parent5"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100" axis="ch" ptType="node" st="6" cnt="1">
      <dgm:layoutNode name="Accent6">
        <dgm:alg type="sp"/>
        <dgm:shape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104"/>
      </dgm:choose>
      <dgm:layoutNode name="Parent6"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forEach name="Name105" axis="ch" ptType="node" st="7" cnt="1">
      <dgm:layoutNode name="Accent7">
        <dgm:alg type="sp"/>
        <dgm:shape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if>
        <dgm:else name="Name109"/>
      </dgm:choose>
      <dgm:layoutNode name="Parent7" styleLbl="revTx">
        <dgm:varLst>
          <dgm:chMax val="1"/>
          <dgm:chPref val="1"/>
          <dgm:bulletEnabled val="1"/>
        </dgm:varLst>
        <dgm:alg type="tx">
          <dgm:param type="shpTxLTRAlignCh" val="ctr"/>
          <dgm:param type="txAnchorVertCh" val="mid"/>
        </dgm:alg>
        <dgm:shape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D85BF-B191-48CA-9728-20FF71D3A776}" type="datetimeFigureOut">
              <a:rPr lang="zh-CN" altLang="en-US" smtClean="0"/>
              <a:t>2018/7/11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D6AA-A951-4B2E-B868-A2A70BA6CA3F}" type="slidenum">
              <a:rPr lang="zh-CN" altLang="en-US" smtClean="0"/>
              <a:t>‹#›</a:t>
            </a:fld>
            <a:endParaRPr lang="zh-CN" altLang="en-US"/>
          </a:p>
        </p:txBody>
      </p:sp>
    </p:spTree>
    <p:extLst>
      <p:ext uri="{BB962C8B-B14F-4D97-AF65-F5344CB8AC3E}">
        <p14:creationId val="8784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90165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7398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595308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702184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717759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355063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12214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688330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9214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9940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396225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80076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4532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88549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645425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gradFill flip="none" rotWithShape="1">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xfrm>
      </p:grpSpPr>
      <p:pic>
        <p:nvPicPr>
          <p:cNvPr id="10" name="图片 9">
            <a:extLst>
              <a:ext uri="{FF2B5EF4-FFF2-40B4-BE49-F238E27FC236}">
                <a16:creationId xmlns:a16="http://schemas.microsoft.com/office/drawing/2014/main" id="{693C8CFB-A8F2-4AD3-A55A-4B4B8BE3B25C}"/>
              </a:ext>
            </a:extLst>
          </p:cNvPr>
          <p:cNvPicPr>
            <a:picLocks noChangeAspect="1"/>
          </p:cNvPicPr>
          <p:nvPr userDrawn="1"/>
        </p:nvPicPr>
        <p:blipFill>
          <a:blip r:embed="rId1">
            <a:extLst>
              <a:ext uri="{28A0092B-C50C-407E-A947-70E740481C1C}">
                <a14:useLocalDpi val="0"/>
              </a:ext>
            </a:extLst>
          </a:blip>
          <a:srcRect r="44845"/>
          <a:stretch>
            <a:fillRect/>
          </a:stretch>
        </p:blipFill>
        <p:spPr>
          <a:xfrm>
            <a:off x="0" y="0"/>
            <a:ext cx="4992914" cy="6858000"/>
          </a:xfrm>
          <a:prstGeom prst="rect">
            <a:avLst/>
          </a:prstGeom>
        </p:spPr>
      </p:pic>
    </p:spTree>
    <p:extLst>
      <p:ext uri="{BB962C8B-B14F-4D97-AF65-F5344CB8AC3E}">
        <p14:creationId val="3652970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2235F54-7CA3-493F-847A-29983B8443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57721D4-9FBF-4E6D-BF95-431EA476623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CA267B-1289-440F-9CF1-DDD83C2F334E}"/>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5" name="页脚占位符 4">
            <a:extLst>
              <a:ext uri="{FF2B5EF4-FFF2-40B4-BE49-F238E27FC236}">
                <a16:creationId xmlns:a16="http://schemas.microsoft.com/office/drawing/2014/main" id="{29AF7012-861C-459B-B9E6-9CA6E05D7C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451314-7407-47AF-ACBA-342FB6412B1E}"/>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28114264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649EF25-FBB9-4CC1-9FBD-59D2A9DF97E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7870104-20B7-4D69-87BF-AC1B1CBDC93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D882186-1999-472E-B04D-0E20C07DD490}"/>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5" name="页脚占位符 4">
            <a:extLst>
              <a:ext uri="{FF2B5EF4-FFF2-40B4-BE49-F238E27FC236}">
                <a16:creationId xmlns:a16="http://schemas.microsoft.com/office/drawing/2014/main" id="{602B9731-3159-4750-B55F-1956A80E45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4B2450-67FA-458B-8D73-5337BEB9928E}"/>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387059912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29501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0504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72601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864322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114755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650917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77738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76465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C417FD1-86C7-4D6F-BB18-1BFAF31A95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B418F4-6BEB-4323-85BE-6D9DAA1AC5C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2E0484F-A6D0-4D0A-A67F-9B60623ABD9B}"/>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5" name="页脚占位符 4">
            <a:extLst>
              <a:ext uri="{FF2B5EF4-FFF2-40B4-BE49-F238E27FC236}">
                <a16:creationId xmlns:a16="http://schemas.microsoft.com/office/drawing/2014/main" id="{B64B9663-8560-4E5B-9828-821FFA06E8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783949-B2D7-40A0-9C56-070D7843D49C}"/>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22284136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02587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11908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82178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01EDC49-D274-42C0-B8C9-54E96E94E6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EFA3DB7-FAA9-461F-88CD-46EB42138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F0C8632-A864-4DE3-9016-1A1B27BD6237}"/>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5" name="页脚占位符 4">
            <a:extLst>
              <a:ext uri="{FF2B5EF4-FFF2-40B4-BE49-F238E27FC236}">
                <a16:creationId xmlns:a16="http://schemas.microsoft.com/office/drawing/2014/main" id="{2B08EFBF-B4C6-422F-A471-7844CD680F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24A86A-CF97-4FDA-AA7F-AB051ACDAFF3}"/>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40441046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E10D0CE-B16C-40C5-869D-8E375B4930D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75254BD-1BB0-461D-9523-A56BBA3A7A1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EBC9EEB-E466-46C0-89FD-3A53D739FE6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2804F2E-1DB2-4D6F-92F5-2ED4232B4AF8}"/>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6" name="页脚占位符 5">
            <a:extLst>
              <a:ext uri="{FF2B5EF4-FFF2-40B4-BE49-F238E27FC236}">
                <a16:creationId xmlns:a16="http://schemas.microsoft.com/office/drawing/2014/main" id="{9E7B3A53-8C9E-40B2-BDB1-13E947FCCF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47662B-71C4-4DBF-B5C6-B364C44E2845}"/>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27950618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40668BCA-4C34-4540-8654-D682C3E3184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F112ADA-2000-40BA-98DB-BB4FF7B51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D6848F4-160E-477D-A730-253FDD86F2E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488EB20-4A0E-4A76-BBBE-70DC815B5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E7A608A-40A6-4221-ACA8-19D102B3809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B7697C3-D3D9-4FAC-8CBD-1D233FD246A7}"/>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8" name="页脚占位符 7">
            <a:extLst>
              <a:ext uri="{FF2B5EF4-FFF2-40B4-BE49-F238E27FC236}">
                <a16:creationId xmlns:a16="http://schemas.microsoft.com/office/drawing/2014/main" id="{6E244771-2EC9-4A17-AA02-1B56BD9908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14C20D-25F2-40ED-AAAF-D24802D6B85F}"/>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4367186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17A8CA1-3C54-4624-9B75-C183AC0B836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1782EED-1A91-4D70-A708-D4BF41B9B314}"/>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4" name="页脚占位符 3">
            <a:extLst>
              <a:ext uri="{FF2B5EF4-FFF2-40B4-BE49-F238E27FC236}">
                <a16:creationId xmlns:a16="http://schemas.microsoft.com/office/drawing/2014/main" id="{B51139C9-EAFE-4BC1-B18B-E3705D97CB7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C686D21-8AF4-4E62-B6B7-28A1BA895B7E}"/>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23258372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0522BEF6-562D-4455-BD76-DDA10B1DF6BC}"/>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3" name="页脚占位符 2">
            <a:extLst>
              <a:ext uri="{FF2B5EF4-FFF2-40B4-BE49-F238E27FC236}">
                <a16:creationId xmlns:a16="http://schemas.microsoft.com/office/drawing/2014/main" id="{699E9BF3-D664-4432-B387-C6FDEFD616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468836-E8BD-4E72-91DD-3759C96ED86E}"/>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12088581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910308F-4288-4DDD-BEC7-E2DEA23001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F1CCF2-C89D-4CD3-8145-4312A979E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C8A7611-4FF6-4CCA-9448-5483B9458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1BA9AA-E65F-41C0-848B-C8C8A1135A3B}"/>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6" name="页脚占位符 5">
            <a:extLst>
              <a:ext uri="{FF2B5EF4-FFF2-40B4-BE49-F238E27FC236}">
                <a16:creationId xmlns:a16="http://schemas.microsoft.com/office/drawing/2014/main" id="{5ED25DFA-D2EC-4338-B06E-E14756A893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2C23C4-D2FA-4191-B927-DF76DE81BA15}"/>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254133189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8F80B2C-BFAB-48FF-B101-A0270BE1713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7D71463-1CFF-4DCA-BD30-6EF96FADC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41AF1CA-7E60-4770-A82D-60F9E03AE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140618D-C415-4B1B-B917-5A3A0F9189D6}"/>
              </a:ext>
            </a:extLst>
          </p:cNvPr>
          <p:cNvSpPr>
            <a:spLocks noGrp="1"/>
          </p:cNvSpPr>
          <p:nvPr>
            <p:ph type="dt" sz="half" idx="10"/>
          </p:nvPr>
        </p:nvSpPr>
        <p:spPr/>
        <p:txBody>
          <a:bodyPr/>
          <a:lstStyle/>
          <a:p>
            <a:fld id="{CCA087C5-6DBF-488C-AE10-CBC1E42CD670}" type="datetimeFigureOut">
              <a:rPr lang="zh-CN" altLang="en-US" smtClean="0"/>
              <a:t>2018/7/11</a:t>
            </a:fld>
            <a:endParaRPr lang="zh-CN" altLang="en-US"/>
          </a:p>
        </p:txBody>
      </p:sp>
      <p:sp>
        <p:nvSpPr>
          <p:cNvPr id="6" name="页脚占位符 5">
            <a:extLst>
              <a:ext uri="{FF2B5EF4-FFF2-40B4-BE49-F238E27FC236}">
                <a16:creationId xmlns:a16="http://schemas.microsoft.com/office/drawing/2014/main" id="{6BAA9525-1AE5-447A-927C-339D9F35C5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0C264C-010E-45F6-9179-470BFF3C0FD0}"/>
              </a:ext>
            </a:extLst>
          </p:cNvPr>
          <p:cNvSpPr>
            <a:spLocks noGrp="1"/>
          </p:cNvSpPr>
          <p:nvPr>
            <p:ph type="sldNum" sz="quarter" idx="12"/>
          </p:nvPr>
        </p:nvSpPr>
        <p:spPr/>
        <p:txBody>
          <a:bodyPr/>
          <a:lstStyle/>
          <a:p>
            <a:fld id="{0367427E-6965-4C1F-9B96-9EAA198652BD}" type="slidenum">
              <a:rPr lang="zh-CN" altLang="en-US" smtClean="0"/>
              <a:t>‹#›</a:t>
            </a:fld>
            <a:endParaRPr lang="zh-CN" altLang="en-US"/>
          </a:p>
        </p:txBody>
      </p:sp>
    </p:spTree>
    <p:extLst>
      <p:ext uri="{BB962C8B-B14F-4D97-AF65-F5344CB8AC3E}">
        <p14:creationId val="167052692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D0C92D1-8FD1-40C5-80CB-912634904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FFD41DD-F8F1-48A7-B910-20A205CB0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C2F899-1A10-4FAE-B4A8-C050882F4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087C5-6DBF-488C-AE10-CBC1E42CD670}" type="datetimeFigureOut">
              <a:rPr lang="zh-CN" altLang="en-US" smtClean="0"/>
              <a:t>2018/7/11</a:t>
            </a:fld>
            <a:endParaRPr lang="zh-CN" altLang="en-US"/>
          </a:p>
        </p:txBody>
      </p:sp>
      <p:sp>
        <p:nvSpPr>
          <p:cNvPr id="5" name="页脚占位符 4">
            <a:extLst>
              <a:ext uri="{FF2B5EF4-FFF2-40B4-BE49-F238E27FC236}">
                <a16:creationId xmlns:a16="http://schemas.microsoft.com/office/drawing/2014/main" id="{C8EB747A-3551-484D-B713-7A9103CC5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680E9FD-B05F-40E6-8FC8-C5F4971F1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7427E-6965-4C1F-9B96-9EAA198652BD}" type="slidenum">
              <a:rPr lang="zh-CN" altLang="en-US" smtClean="0"/>
              <a:t>‹#›</a:t>
            </a:fld>
            <a:endParaRPr lang="zh-CN" altLang="en-US"/>
          </a:p>
        </p:txBody>
      </p:sp>
    </p:spTree>
    <p:extLst>
      <p:ext uri="{BB962C8B-B14F-4D97-AF65-F5344CB8AC3E}">
        <p14:creationId val="284433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486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tags/tag1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wmf" Type="http://schemas.openxmlformats.org/officeDocument/2006/relationships/image"/><Relationship Id="rId4" Target="../tags/tag1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tags/tag15.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tags/tag1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7.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 Id="rId4" Target="../tags/tag18.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1.jpeg" Type="http://schemas.openxmlformats.org/officeDocument/2006/relationships/image"/><Relationship Id="rId4" Target="../tags/tag19.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0.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charts/chart2.xml" Type="http://schemas.openxmlformats.org/officeDocument/2006/relationships/chart"/><Relationship Id="rId4" Target="../tags/tag21.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2.xml" Type="http://schemas.openxmlformats.org/officeDocument/2006/relationships/tags"/><Relationship Id="rId3" Target="../tags/tag23.xml" Type="http://schemas.openxmlformats.org/officeDocument/2006/relationships/tags"/><Relationship Id="rId4" Target="../tags/tag24.xml" Type="http://schemas.openxmlformats.org/officeDocument/2006/relationships/tags"/><Relationship Id="rId5" Target="../tags/tag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6.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tags/tag8.xml" Type="http://schemas.openxmlformats.org/officeDocument/2006/relationships/tags"/><Relationship Id="rId2" Target="../notesSlides/notesSlide3.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tags/tag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D6000263-E9DD-4AC7-A616-C0C246340DFE}"/>
              </a:ext>
            </a:extLst>
          </p:cNvPr>
          <p:cNvGrpSpPr/>
          <p:nvPr/>
        </p:nvGrpSpPr>
        <p:grpSpPr>
          <a:xfrm>
            <a:off x="3933370" y="1197162"/>
            <a:ext cx="7817711" cy="4060779"/>
            <a:chOff x="2155387" y="2198646"/>
            <a:chExt cx="7817711" cy="4060779"/>
          </a:xfrm>
        </p:grpSpPr>
        <p:sp>
          <p:nvSpPr>
            <p:cNvPr id="14" name="PA_文本框 11">
              <a:extLst>
                <a:ext uri="{FF2B5EF4-FFF2-40B4-BE49-F238E27FC236}">
                  <a16:creationId xmlns:a16="http://schemas.microsoft.com/office/drawing/2014/main" id="{EDB0BCC6-23B9-4791-B4EF-7E4FCE5305BE}"/>
                </a:ext>
              </a:extLst>
            </p:cNvPr>
            <p:cNvSpPr txBox="1"/>
            <p:nvPr>
              <p:custDataLst>
                <p:tags r:id="rId2"/>
              </p:custDataLst>
            </p:nvPr>
          </p:nvSpPr>
          <p:spPr>
            <a:xfrm>
              <a:off x="2476606" y="3518108"/>
              <a:ext cx="7496493" cy="1005840"/>
            </a:xfrm>
            <a:prstGeom prst="rect">
              <a:avLst/>
            </a:prstGeom>
            <a:noFill/>
          </p:spPr>
          <p:txBody>
            <a:bodyPr rtlCol="0" wrap="none">
              <a:spAutoFit/>
            </a:bodyPr>
            <a:lstStyle/>
            <a:p>
              <a:pPr algn="r"/>
              <a:r>
                <a:rPr altLang="en-US" b="1" lang="zh-CN" sz="60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极简线条通用PPT模板</a:t>
              </a:r>
            </a:p>
          </p:txBody>
        </p:sp>
        <p:sp>
          <p:nvSpPr>
            <p:cNvPr id="15" name="PA_文本框 28">
              <a:extLst>
                <a:ext uri="{FF2B5EF4-FFF2-40B4-BE49-F238E27FC236}">
                  <a16:creationId xmlns:a16="http://schemas.microsoft.com/office/drawing/2014/main" id="{B437B00A-333C-46CF-947A-165C429D64BB}"/>
                </a:ext>
              </a:extLst>
            </p:cNvPr>
            <p:cNvSpPr txBox="1"/>
            <p:nvPr>
              <p:custDataLst>
                <p:tags r:id="rId3"/>
              </p:custDataLst>
            </p:nvPr>
          </p:nvSpPr>
          <p:spPr>
            <a:xfrm>
              <a:off x="2155387" y="4553136"/>
              <a:ext cx="7722459" cy="518160"/>
            </a:xfrm>
            <a:prstGeom prst="rect">
              <a:avLst/>
            </a:prstGeom>
            <a:noFill/>
          </p:spPr>
          <p:txBody>
            <a:bodyPr rtlCol="0" wrap="square">
              <a:spAutoFit/>
            </a:bodyPr>
            <a:lstStyle/>
            <a:p>
              <a:pPr algn="r" eaLnBrk="0" fontAlgn="base" hangingPunct="0" lvl="0">
                <a:spcBef>
                  <a:spcPct val="0"/>
                </a:spcBef>
                <a:spcAft>
                  <a:spcPct val="0"/>
                </a:spcAft>
              </a:pPr>
              <a:r>
                <a:rPr altLang="zh-CN" lang="en-US" sz="14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Without ideal, life is a desert, not angry; Without ideal, life is like night, without light; Without ideal, life is like a maze, without direction.</a:t>
              </a:r>
            </a:p>
          </p:txBody>
        </p:sp>
        <p:sp>
          <p:nvSpPr>
            <p:cNvPr id="16" name="PA_文本框 29">
              <a:extLst>
                <a:ext uri="{FF2B5EF4-FFF2-40B4-BE49-F238E27FC236}">
                  <a16:creationId xmlns:a16="http://schemas.microsoft.com/office/drawing/2014/main" id="{3D504F59-BEDB-4DA9-9210-81BA2501E694}"/>
                </a:ext>
              </a:extLst>
            </p:cNvPr>
            <p:cNvSpPr txBox="1"/>
            <p:nvPr>
              <p:custDataLst>
                <p:tags r:id="rId4"/>
              </p:custDataLst>
            </p:nvPr>
          </p:nvSpPr>
          <p:spPr>
            <a:xfrm>
              <a:off x="6894258" y="5345025"/>
              <a:ext cx="2931847" cy="914400"/>
            </a:xfrm>
            <a:prstGeom prst="rect">
              <a:avLst/>
            </a:prstGeom>
            <a:noFill/>
          </p:spPr>
          <p:txBody>
            <a:bodyPr anchor="ctr" anchorCtr="0" rtlCol="0" wrap="square">
              <a:spAutoFit/>
            </a:bodyPr>
            <a:lstStyle/>
            <a:p>
              <a:pPr algn="r">
                <a:lnSpc>
                  <a:spcPct val="150000"/>
                </a:lnSpc>
              </a:pPr>
              <a:r>
                <a:rPr altLang="en-US" lang="zh-CN">
                  <a:solidFill>
                    <a:srgbClr val="132E4A"/>
                  </a:solidFill>
                  <a:latin typeface="+mn-ea"/>
                  <a:sym charset="-128" panose="02010601030101010101" pitchFamily="2" typeface="iekie-Weilaiti"/>
                </a:rPr>
                <a:t>汇报人：优页PPT</a:t>
              </a:r>
            </a:p>
            <a:p>
              <a:pPr algn="r">
                <a:lnSpc>
                  <a:spcPct val="150000"/>
                </a:lnSpc>
              </a:pPr>
              <a:r>
                <a:rPr altLang="en-US" lang="zh-CN">
                  <a:solidFill>
                    <a:srgbClr val="132E4A"/>
                  </a:solidFill>
                  <a:latin typeface="+mn-ea"/>
                  <a:sym charset="-128" panose="02010601030101010101" pitchFamily="2" typeface="iekie-Weilaiti"/>
                </a:rPr>
                <a:t>汇报时间：2018.XX.XX</a:t>
              </a:r>
            </a:p>
          </p:txBody>
        </p:sp>
        <p:sp>
          <p:nvSpPr>
            <p:cNvPr id="17" name="PA_文本框 11">
              <a:extLst>
                <a:ext uri="{FF2B5EF4-FFF2-40B4-BE49-F238E27FC236}">
                  <a16:creationId xmlns:a16="http://schemas.microsoft.com/office/drawing/2014/main" id="{15144238-EF41-4A3E-89DB-603B09422A17}"/>
                </a:ext>
              </a:extLst>
            </p:cNvPr>
            <p:cNvSpPr txBox="1"/>
            <p:nvPr>
              <p:custDataLst>
                <p:tags r:id="rId5"/>
              </p:custDataLst>
            </p:nvPr>
          </p:nvSpPr>
          <p:spPr>
            <a:xfrm>
              <a:off x="7128625" y="2198646"/>
              <a:ext cx="2697480" cy="1554480"/>
            </a:xfrm>
            <a:prstGeom prst="rect">
              <a:avLst/>
            </a:prstGeom>
            <a:noFill/>
          </p:spPr>
          <p:txBody>
            <a:bodyPr rtlCol="0" wrap="none">
              <a:spAutoFit/>
            </a:bodyPr>
            <a:lstStyle/>
            <a:p>
              <a:pPr algn="r"/>
              <a:r>
                <a:rPr altLang="zh-CN" lang="en-US" smtClean="0" sz="96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2018</a:t>
              </a:r>
            </a:p>
          </p:txBody>
        </p:sp>
      </p:grpSp>
    </p:spTree>
    <p:extLst>
      <p:ext uri="{BB962C8B-B14F-4D97-AF65-F5344CB8AC3E}">
        <p14:creationId val="2449712129"/>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52" name="组合 51"/>
          <p:cNvGrpSpPr/>
          <p:nvPr/>
        </p:nvGrpSpPr>
        <p:grpSpPr>
          <a:xfrm>
            <a:off x="8211446" y="2272171"/>
            <a:ext cx="2885371" cy="823200"/>
            <a:chOff x="7523107" y="3331677"/>
            <a:chExt cx="2885371" cy="823200"/>
          </a:xfrm>
        </p:grpSpPr>
        <p:sp>
          <p:nvSpPr>
            <p:cNvPr id="53" name="矩形 52"/>
            <p:cNvSpPr/>
            <p:nvPr/>
          </p:nvSpPr>
          <p:spPr>
            <a:xfrm>
              <a:off x="7523107"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54" name="文本框 53"/>
            <p:cNvSpPr txBox="1"/>
            <p:nvPr/>
          </p:nvSpPr>
          <p:spPr>
            <a:xfrm>
              <a:off x="7523106" y="3641467"/>
              <a:ext cx="2885371"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5" name="组合 54"/>
          <p:cNvGrpSpPr/>
          <p:nvPr/>
        </p:nvGrpSpPr>
        <p:grpSpPr>
          <a:xfrm>
            <a:off x="8211446" y="4503985"/>
            <a:ext cx="2885371" cy="823200"/>
            <a:chOff x="7523107" y="3331677"/>
            <a:chExt cx="2885371" cy="823200"/>
          </a:xfrm>
        </p:grpSpPr>
        <p:sp>
          <p:nvSpPr>
            <p:cNvPr id="56" name="矩形 55"/>
            <p:cNvSpPr/>
            <p:nvPr/>
          </p:nvSpPr>
          <p:spPr>
            <a:xfrm>
              <a:off x="7523107"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57" name="文本框 56"/>
            <p:cNvSpPr txBox="1"/>
            <p:nvPr/>
          </p:nvSpPr>
          <p:spPr>
            <a:xfrm>
              <a:off x="7523106" y="3641466"/>
              <a:ext cx="2885371"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8" name="组合 57"/>
          <p:cNvGrpSpPr/>
          <p:nvPr/>
        </p:nvGrpSpPr>
        <p:grpSpPr>
          <a:xfrm>
            <a:off x="1116018" y="2272171"/>
            <a:ext cx="2885371" cy="823200"/>
            <a:chOff x="7523107" y="3331677"/>
            <a:chExt cx="2885371" cy="823200"/>
          </a:xfrm>
        </p:grpSpPr>
        <p:sp>
          <p:nvSpPr>
            <p:cNvPr id="59" name="矩形 58"/>
            <p:cNvSpPr/>
            <p:nvPr/>
          </p:nvSpPr>
          <p:spPr>
            <a:xfrm>
              <a:off x="8166503" y="3331676"/>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60" name="文本框 59"/>
            <p:cNvSpPr txBox="1"/>
            <p:nvPr/>
          </p:nvSpPr>
          <p:spPr>
            <a:xfrm>
              <a:off x="7523107" y="3641467"/>
              <a:ext cx="2885371" cy="508406"/>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61" name="组合 60"/>
          <p:cNvGrpSpPr/>
          <p:nvPr/>
        </p:nvGrpSpPr>
        <p:grpSpPr>
          <a:xfrm>
            <a:off x="1116018" y="4503985"/>
            <a:ext cx="2885371" cy="823200"/>
            <a:chOff x="7523107" y="3331677"/>
            <a:chExt cx="2885371" cy="823200"/>
          </a:xfrm>
        </p:grpSpPr>
        <p:sp>
          <p:nvSpPr>
            <p:cNvPr id="63" name="矩形 62"/>
            <p:cNvSpPr/>
            <p:nvPr/>
          </p:nvSpPr>
          <p:spPr>
            <a:xfrm>
              <a:off x="8166503" y="3331676"/>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65" name="文本框 64"/>
            <p:cNvSpPr txBox="1"/>
            <p:nvPr/>
          </p:nvSpPr>
          <p:spPr>
            <a:xfrm>
              <a:off x="7523107" y="3641466"/>
              <a:ext cx="2885371" cy="508406"/>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 name="组合 4"/>
          <p:cNvGrpSpPr/>
          <p:nvPr/>
        </p:nvGrpSpPr>
        <p:grpSpPr>
          <a:xfrm>
            <a:off x="4072927" y="1808027"/>
            <a:ext cx="4028615" cy="4028613"/>
            <a:chOff x="4072927" y="1808027"/>
            <a:chExt cx="4028615" cy="4028613"/>
          </a:xfrm>
        </p:grpSpPr>
        <p:grpSp>
          <p:nvGrpSpPr>
            <p:cNvPr id="3" name="组合 2"/>
            <p:cNvGrpSpPr/>
            <p:nvPr/>
          </p:nvGrpSpPr>
          <p:grpSpPr>
            <a:xfrm>
              <a:off x="4072927" y="1808027"/>
              <a:ext cx="4028615" cy="4028613"/>
              <a:chOff x="4072927" y="1808027"/>
              <a:chExt cx="4028615" cy="4028613"/>
            </a:xfrm>
          </p:grpSpPr>
          <p:sp>
            <p:nvSpPr>
              <p:cNvPr id="22" name="Shape 10"/>
              <p:cNvSpPr/>
              <p:nvPr/>
            </p:nvSpPr>
            <p:spPr>
              <a:xfrm>
                <a:off x="4298572" y="2225172"/>
                <a:ext cx="1433601" cy="1739936"/>
              </a:xfrm>
              <a:custGeom>
                <a:cxnLst>
                  <a:cxn ang="0">
                    <a:pos x="wd2" y="hd2"/>
                  </a:cxn>
                  <a:cxn ang="5400000">
                    <a:pos x="wd2" y="hd2"/>
                  </a:cxn>
                  <a:cxn ang="10800000">
                    <a:pos x="wd2" y="hd2"/>
                  </a:cxn>
                  <a:cxn ang="16200000">
                    <a:pos x="wd2" y="hd2"/>
                  </a:cxn>
                </a:cxnLst>
                <a:rect b="b" l="0" r="r" t="0"/>
                <a:pathLst>
                  <a:path extrusionOk="0" h="21600" w="20842">
                    <a:moveTo>
                      <a:pt x="18755" y="8290"/>
                    </a:moveTo>
                    <a:lnTo>
                      <a:pt x="13932" y="0"/>
                    </a:lnTo>
                    <a:cubicBezTo>
                      <a:pt x="4453" y="4270"/>
                      <a:pt x="-758" y="12901"/>
                      <a:pt x="90" y="21600"/>
                    </a:cubicBezTo>
                    <a:cubicBezTo>
                      <a:pt x="3767" y="12143"/>
                      <a:pt x="15444" y="13183"/>
                      <a:pt x="17285" y="13675"/>
                    </a:cubicBezTo>
                    <a:cubicBezTo>
                      <a:pt x="18392" y="13854"/>
                      <a:pt x="19594" y="14276"/>
                      <a:pt x="20842" y="15000"/>
                    </a:cubicBezTo>
                    <a:cubicBezTo>
                      <a:pt x="20781" y="13165"/>
                      <a:pt x="19921" y="10282"/>
                      <a:pt x="18755" y="8290"/>
                    </a:cubicBezTo>
                    <a:close/>
                  </a:path>
                </a:pathLst>
              </a:custGeom>
              <a:noFill/>
              <a:ln w="12700">
                <a:solidFill>
                  <a:srgbClr val="17324D"/>
                </a:solidFill>
                <a:miter lim="400000"/>
              </a:ln>
            </p:spPr>
            <p:txBody>
              <a:bodyPr anchor="ctr" bIns="0" lIns="0" rIns="0" tIns="0"/>
              <a:lstStyle/>
              <a:p>
                <a:pPr lvl="0">
                  <a:defRPr sz="3000">
                    <a:solidFill>
                      <a:srgbClr val="FFFFFF"/>
                    </a:solidFill>
                    <a:effectLst>
                      <a:outerShdw blurRad="38100" dir="5400000" dist="12700" rotWithShape="0">
                        <a:srgbClr val="000000">
                          <a:alpha val="50000"/>
                        </a:srgbClr>
                      </a:outerShdw>
                    </a:effectLst>
                  </a:defRPr>
                </a:pPr>
                <a:endParaRPr/>
              </a:p>
            </p:txBody>
          </p:sp>
          <p:sp>
            <p:nvSpPr>
              <p:cNvPr id="23" name="Shape 11"/>
              <p:cNvSpPr/>
              <p:nvPr/>
            </p:nvSpPr>
            <p:spPr>
              <a:xfrm>
                <a:off x="4499789" y="4182255"/>
                <a:ext cx="1739936" cy="1433601"/>
              </a:xfrm>
              <a:custGeom>
                <a:cxnLst>
                  <a:cxn ang="0">
                    <a:pos x="wd2" y="hd2"/>
                  </a:cxn>
                  <a:cxn ang="5400000">
                    <a:pos x="wd2" y="hd2"/>
                  </a:cxn>
                  <a:cxn ang="10800000">
                    <a:pos x="wd2" y="hd2"/>
                  </a:cxn>
                  <a:cxn ang="16200000">
                    <a:pos x="wd2" y="hd2"/>
                  </a:cxn>
                </a:cxnLst>
                <a:rect b="b" l="0" r="r" t="0"/>
                <a:pathLst>
                  <a:path extrusionOk="0" h="20842" w="21600">
                    <a:moveTo>
                      <a:pt x="8290" y="2087"/>
                    </a:moveTo>
                    <a:lnTo>
                      <a:pt x="0" y="6910"/>
                    </a:lnTo>
                    <a:cubicBezTo>
                      <a:pt x="4270" y="16389"/>
                      <a:pt x="12901" y="21600"/>
                      <a:pt x="21600" y="20752"/>
                    </a:cubicBezTo>
                    <a:cubicBezTo>
                      <a:pt x="12143" y="17075"/>
                      <a:pt x="13183" y="5398"/>
                      <a:pt x="13675" y="3557"/>
                    </a:cubicBezTo>
                    <a:cubicBezTo>
                      <a:pt x="13854" y="2450"/>
                      <a:pt x="14276" y="1248"/>
                      <a:pt x="15000" y="0"/>
                    </a:cubicBezTo>
                    <a:cubicBezTo>
                      <a:pt x="13165" y="61"/>
                      <a:pt x="10282" y="921"/>
                      <a:pt x="8290" y="2087"/>
                    </a:cubicBezTo>
                    <a:close/>
                  </a:path>
                </a:pathLst>
              </a:custGeom>
              <a:noFill/>
              <a:ln w="12700">
                <a:solidFill>
                  <a:srgbClr val="17324D"/>
                </a:solidFill>
                <a:miter lim="400000"/>
              </a:ln>
            </p:spPr>
            <p:txBody>
              <a:bodyPr anchor="ctr" bIns="0" lIns="0" rIns="0" tIns="0"/>
              <a:lstStyle/>
              <a:p>
                <a:endParaRPr sz="3000">
                  <a:solidFill>
                    <a:srgbClr val="FFFFFF"/>
                  </a:solidFill>
                  <a:effectLst>
                    <a:outerShdw blurRad="38100" dir="5400000" dist="12700" rotWithShape="0">
                      <a:srgbClr val="000000">
                        <a:alpha val="50000"/>
                      </a:srgbClr>
                    </a:outerShdw>
                  </a:effectLst>
                </a:endParaRPr>
              </a:p>
            </p:txBody>
          </p:sp>
          <p:sp>
            <p:nvSpPr>
              <p:cNvPr id="24" name="Shape 12"/>
              <p:cNvSpPr/>
              <p:nvPr/>
            </p:nvSpPr>
            <p:spPr>
              <a:xfrm>
                <a:off x="6459829" y="3681931"/>
                <a:ext cx="1433601" cy="1739936"/>
              </a:xfrm>
              <a:custGeom>
                <a:cxnLst>
                  <a:cxn ang="0">
                    <a:pos x="wd2" y="hd2"/>
                  </a:cxn>
                  <a:cxn ang="5400000">
                    <a:pos x="wd2" y="hd2"/>
                  </a:cxn>
                  <a:cxn ang="10800000">
                    <a:pos x="wd2" y="hd2"/>
                  </a:cxn>
                  <a:cxn ang="16200000">
                    <a:pos x="wd2" y="hd2"/>
                  </a:cxn>
                </a:cxnLst>
                <a:rect b="b" l="0" r="r" t="0"/>
                <a:pathLst>
                  <a:path extrusionOk="0" h="21600" w="20842">
                    <a:moveTo>
                      <a:pt x="2087" y="13310"/>
                    </a:moveTo>
                    <a:lnTo>
                      <a:pt x="6910" y="21600"/>
                    </a:lnTo>
                    <a:cubicBezTo>
                      <a:pt x="16389" y="17330"/>
                      <a:pt x="21600" y="8699"/>
                      <a:pt x="20752" y="0"/>
                    </a:cubicBezTo>
                    <a:cubicBezTo>
                      <a:pt x="17075" y="9457"/>
                      <a:pt x="5398" y="8417"/>
                      <a:pt x="3557" y="7925"/>
                    </a:cubicBezTo>
                    <a:cubicBezTo>
                      <a:pt x="2450" y="7746"/>
                      <a:pt x="1248" y="7324"/>
                      <a:pt x="0" y="6600"/>
                    </a:cubicBezTo>
                    <a:cubicBezTo>
                      <a:pt x="61" y="8435"/>
                      <a:pt x="921" y="11318"/>
                      <a:pt x="2087" y="13310"/>
                    </a:cubicBezTo>
                    <a:close/>
                  </a:path>
                </a:pathLst>
              </a:custGeom>
              <a:noFill/>
              <a:ln w="12700">
                <a:solidFill>
                  <a:srgbClr val="17324D"/>
                </a:solidFill>
                <a:miter lim="400000"/>
              </a:ln>
            </p:spPr>
            <p:txBody>
              <a:bodyPr anchor="ctr" bIns="0" lIns="0" rIns="0" tIns="0"/>
              <a:lstStyle/>
              <a:p>
                <a:endParaRPr sz="3000">
                  <a:solidFill>
                    <a:srgbClr val="FFFFFF"/>
                  </a:solidFill>
                  <a:effectLst>
                    <a:outerShdw blurRad="38100" dir="5400000" dist="12700" rotWithShape="0">
                      <a:srgbClr val="000000">
                        <a:alpha val="50000"/>
                      </a:srgbClr>
                    </a:outerShdw>
                  </a:effectLst>
                </a:endParaRPr>
              </a:p>
            </p:txBody>
          </p:sp>
          <p:sp>
            <p:nvSpPr>
              <p:cNvPr id="25" name="Shape 13"/>
              <p:cNvSpPr/>
              <p:nvPr/>
            </p:nvSpPr>
            <p:spPr>
              <a:xfrm>
                <a:off x="5954560" y="2028813"/>
                <a:ext cx="1739936" cy="1433601"/>
              </a:xfrm>
              <a:custGeom>
                <a:cxnLst>
                  <a:cxn ang="0">
                    <a:pos x="wd2" y="hd2"/>
                  </a:cxn>
                  <a:cxn ang="5400000">
                    <a:pos x="wd2" y="hd2"/>
                  </a:cxn>
                  <a:cxn ang="10800000">
                    <a:pos x="wd2" y="hd2"/>
                  </a:cxn>
                  <a:cxn ang="16200000">
                    <a:pos x="wd2" y="hd2"/>
                  </a:cxn>
                </a:cxnLst>
                <a:rect b="b" l="0" r="r" t="0"/>
                <a:pathLst>
                  <a:path extrusionOk="0" h="20842" w="21600">
                    <a:moveTo>
                      <a:pt x="13310" y="18755"/>
                    </a:moveTo>
                    <a:lnTo>
                      <a:pt x="21600" y="13932"/>
                    </a:lnTo>
                    <a:cubicBezTo>
                      <a:pt x="17330" y="4453"/>
                      <a:pt x="8699" y="-758"/>
                      <a:pt x="0" y="90"/>
                    </a:cubicBezTo>
                    <a:cubicBezTo>
                      <a:pt x="9457" y="3767"/>
                      <a:pt x="8417" y="15444"/>
                      <a:pt x="7925" y="17285"/>
                    </a:cubicBezTo>
                    <a:cubicBezTo>
                      <a:pt x="7746" y="18392"/>
                      <a:pt x="7324" y="19594"/>
                      <a:pt x="6600" y="20842"/>
                    </a:cubicBezTo>
                    <a:cubicBezTo>
                      <a:pt x="8435" y="20781"/>
                      <a:pt x="11318" y="19921"/>
                      <a:pt x="13310" y="18755"/>
                    </a:cubicBezTo>
                    <a:close/>
                  </a:path>
                </a:pathLst>
              </a:custGeom>
              <a:noFill/>
              <a:ln w="12700">
                <a:solidFill>
                  <a:srgbClr val="17324D"/>
                </a:solidFill>
                <a:miter lim="400000"/>
              </a:ln>
            </p:spPr>
            <p:txBody>
              <a:bodyPr anchor="ctr" bIns="0" lIns="0" rIns="0" tIns="0"/>
              <a:lstStyle/>
              <a:p>
                <a:pPr lvl="0">
                  <a:defRPr sz="3000">
                    <a:solidFill>
                      <a:srgbClr val="FFFFFF"/>
                    </a:solidFill>
                    <a:effectLst>
                      <a:outerShdw blurRad="38100" dir="5400000" dist="12700" rotWithShape="0">
                        <a:srgbClr val="000000">
                          <a:alpha val="50000"/>
                        </a:srgbClr>
                      </a:outerShdw>
                    </a:effectLst>
                  </a:defRPr>
                </a:pPr>
                <a:endParaRPr/>
              </a:p>
            </p:txBody>
          </p:sp>
          <p:sp>
            <p:nvSpPr>
              <p:cNvPr id="28" name="Oval 27"/>
              <p:cNvSpPr/>
              <p:nvPr/>
            </p:nvSpPr>
            <p:spPr>
              <a:xfrm>
                <a:off x="4072927" y="1808027"/>
                <a:ext cx="4028615" cy="4028613"/>
              </a:xfrm>
              <a:prstGeom prst="ellipse">
                <a:avLst/>
              </a:prstGeom>
              <a:noFill/>
              <a:ln w="127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68" name="矩形 67"/>
            <p:cNvSpPr/>
            <p:nvPr/>
          </p:nvSpPr>
          <p:spPr>
            <a:xfrm>
              <a:off x="4960292" y="2808284"/>
              <a:ext cx="558999" cy="420624"/>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a:solidFill>
                    <a:schemeClr val="tx2">
                      <a:lumMod val="50000"/>
                    </a:schemeClr>
                  </a:solidFill>
                  <a:latin charset="0" panose="020b0502020202020204" pitchFamily="34" typeface="Century Gothic"/>
                </a:rPr>
                <a:t>01</a:t>
              </a:r>
            </a:p>
          </p:txBody>
        </p:sp>
        <p:sp>
          <p:nvSpPr>
            <p:cNvPr id="69" name="矩形 68"/>
            <p:cNvSpPr/>
            <p:nvPr/>
          </p:nvSpPr>
          <p:spPr>
            <a:xfrm>
              <a:off x="6654471" y="2808284"/>
              <a:ext cx="558999" cy="420624"/>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a:solidFill>
                    <a:schemeClr val="tx2">
                      <a:lumMod val="50000"/>
                    </a:schemeClr>
                  </a:solidFill>
                  <a:latin charset="0" panose="020b0502020202020204" pitchFamily="34" typeface="Century Gothic"/>
                </a:rPr>
                <a:t>02</a:t>
              </a:r>
            </a:p>
          </p:txBody>
        </p:sp>
        <p:sp>
          <p:nvSpPr>
            <p:cNvPr id="70" name="矩形 69"/>
            <p:cNvSpPr/>
            <p:nvPr/>
          </p:nvSpPr>
          <p:spPr>
            <a:xfrm>
              <a:off x="4960292" y="4421403"/>
              <a:ext cx="558999" cy="420624"/>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a:solidFill>
                    <a:schemeClr val="tx2">
                      <a:lumMod val="50000"/>
                    </a:schemeClr>
                  </a:solidFill>
                  <a:latin charset="0" panose="020b0502020202020204" pitchFamily="34" typeface="Century Gothic"/>
                </a:rPr>
                <a:t>03</a:t>
              </a:r>
            </a:p>
          </p:txBody>
        </p:sp>
        <p:sp>
          <p:nvSpPr>
            <p:cNvPr id="95" name="矩形 94"/>
            <p:cNvSpPr/>
            <p:nvPr/>
          </p:nvSpPr>
          <p:spPr>
            <a:xfrm>
              <a:off x="6654471" y="4421403"/>
              <a:ext cx="558999" cy="420624"/>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a:solidFill>
                    <a:schemeClr val="tx2">
                      <a:lumMod val="50000"/>
                    </a:schemeClr>
                  </a:solidFill>
                  <a:latin charset="0" panose="020b0502020202020204" pitchFamily="34" typeface="Century Gothic"/>
                </a:rPr>
                <a:t>04</a:t>
              </a:r>
            </a:p>
          </p:txBody>
        </p:sp>
      </p:grpSp>
      <p:sp>
        <p:nvSpPr>
          <p:cNvPr id="34" name="Oval 44">
            <a:extLst>
              <a:ext uri="{FF2B5EF4-FFF2-40B4-BE49-F238E27FC236}">
                <a16:creationId xmlns:a16="http://schemas.microsoft.com/office/drawing/2014/main" id="{EB2ECE95-4529-4BCC-B4D0-B64399B5B2A5}"/>
              </a:ext>
            </a:extLst>
          </p:cNvPr>
          <p:cNvSpPr/>
          <p:nvPr/>
        </p:nvSpPr>
        <p:spPr>
          <a:xfrm>
            <a:off x="5772144" y="3504112"/>
            <a:ext cx="603504" cy="556416"/>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rgbClr val="17324D"/>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a:endParaRPr lang="en-US">
              <a:solidFill>
                <a:schemeClr val="accent1"/>
              </a:solidFill>
              <a:latin charset="0" panose="020b0502020202020204" pitchFamily="34" typeface="Century Gothic"/>
            </a:endParaRPr>
          </a:p>
        </p:txBody>
      </p:sp>
      <p:grpSp>
        <p:nvGrpSpPr>
          <p:cNvPr id="33" name="组合 32">
            <a:extLst>
              <a:ext uri="{FF2B5EF4-FFF2-40B4-BE49-F238E27FC236}">
                <a16:creationId xmlns:a16="http://schemas.microsoft.com/office/drawing/2014/main" id="{C48EB1AC-3C3B-48AE-912D-30682FD04CA4}"/>
              </a:ext>
            </a:extLst>
          </p:cNvPr>
          <p:cNvGrpSpPr/>
          <p:nvPr/>
        </p:nvGrpSpPr>
        <p:grpSpPr>
          <a:xfrm>
            <a:off x="143922" y="223365"/>
            <a:ext cx="11887200" cy="307777"/>
            <a:chOff x="143922" y="775815"/>
            <a:chExt cx="11887200" cy="307777"/>
          </a:xfrm>
        </p:grpSpPr>
        <p:sp>
          <p:nvSpPr>
            <p:cNvPr id="38" name="MH_Entry_1">
              <a:extLst>
                <a:ext uri="{FF2B5EF4-FFF2-40B4-BE49-F238E27FC236}">
                  <a16:creationId xmlns:a16="http://schemas.microsoft.com/office/drawing/2014/main" id="{65CB1994-18A4-40CC-84C6-E1A439B64969}"/>
                </a:ext>
              </a:extLst>
            </p:cNvPr>
            <p:cNvSpPr/>
            <p:nvPr>
              <p:custDataLst>
                <p:tags r:id="rId3"/>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41" name="直接连接符 3">
              <a:extLst>
                <a:ext uri="{FF2B5EF4-FFF2-40B4-BE49-F238E27FC236}">
                  <a16:creationId xmlns:a16="http://schemas.microsoft.com/office/drawing/2014/main" id="{35C34009-9271-4D5C-9130-BCCBBAA1DDA8}"/>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2" name="直接连接符 4">
              <a:extLst>
                <a:ext uri="{FF2B5EF4-FFF2-40B4-BE49-F238E27FC236}">
                  <a16:creationId xmlns:a16="http://schemas.microsoft.com/office/drawing/2014/main" id="{DD4C075A-647E-4198-9EF5-C73B077D4778}"/>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77492101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58"/>
                                        </p:tgtEl>
                                        <p:attrNameLst>
                                          <p:attrName>style.visibility</p:attrName>
                                        </p:attrNameLst>
                                      </p:cBhvr>
                                      <p:to>
                                        <p:strVal val="visible"/>
                                      </p:to>
                                    </p:set>
                                    <p:animEffect filter="wipe(right)" transition="in">
                                      <p:cBhvr>
                                        <p:cTn dur="500" id="13"/>
                                        <p:tgtEl>
                                          <p:spTgt spid="58"/>
                                        </p:tgtEl>
                                      </p:cBhvr>
                                    </p:animEffect>
                                  </p:childTnLst>
                                </p:cTn>
                              </p:par>
                              <p:par>
                                <p:cTn fill="hold" id="14" nodeType="withEffect" presetClass="entr" presetID="22" presetSubtype="2">
                                  <p:stCondLst>
                                    <p:cond delay="0"/>
                                  </p:stCondLst>
                                  <p:childTnLst>
                                    <p:set>
                                      <p:cBhvr>
                                        <p:cTn dur="1" fill="hold" id="15">
                                          <p:stCondLst>
                                            <p:cond delay="0"/>
                                          </p:stCondLst>
                                        </p:cTn>
                                        <p:tgtEl>
                                          <p:spTgt spid="61"/>
                                        </p:tgtEl>
                                        <p:attrNameLst>
                                          <p:attrName>style.visibility</p:attrName>
                                        </p:attrNameLst>
                                      </p:cBhvr>
                                      <p:to>
                                        <p:strVal val="visible"/>
                                      </p:to>
                                    </p:set>
                                    <p:animEffect filter="wipe(right)" transition="in">
                                      <p:cBhvr>
                                        <p:cTn dur="500" id="16"/>
                                        <p:tgtEl>
                                          <p:spTgt spid="61"/>
                                        </p:tgtEl>
                                      </p:cBhvr>
                                    </p:animEffect>
                                  </p:childTnLst>
                                </p:cTn>
                              </p:par>
                              <p:par>
                                <p:cTn fill="hold" id="17" nodeType="withEffect" presetClass="entr" presetID="22" presetSubtype="8">
                                  <p:stCondLst>
                                    <p:cond delay="0"/>
                                  </p:stCondLst>
                                  <p:childTnLst>
                                    <p:set>
                                      <p:cBhvr>
                                        <p:cTn dur="1" fill="hold" id="18">
                                          <p:stCondLst>
                                            <p:cond delay="0"/>
                                          </p:stCondLst>
                                        </p:cTn>
                                        <p:tgtEl>
                                          <p:spTgt spid="52"/>
                                        </p:tgtEl>
                                        <p:attrNameLst>
                                          <p:attrName>style.visibility</p:attrName>
                                        </p:attrNameLst>
                                      </p:cBhvr>
                                      <p:to>
                                        <p:strVal val="visible"/>
                                      </p:to>
                                    </p:set>
                                    <p:animEffect filter="wipe(left)" transition="in">
                                      <p:cBhvr>
                                        <p:cTn dur="500" id="19"/>
                                        <p:tgtEl>
                                          <p:spTgt spid="52"/>
                                        </p:tgtEl>
                                      </p:cBhvr>
                                    </p:animEffect>
                                  </p:childTnLst>
                                </p:cTn>
                              </p:par>
                              <p:par>
                                <p:cTn fill="hold" id="20" nodeType="withEffect" presetClass="entr" presetID="22" presetSubtype="8">
                                  <p:stCondLst>
                                    <p:cond delay="0"/>
                                  </p:stCondLst>
                                  <p:childTnLst>
                                    <p:set>
                                      <p:cBhvr>
                                        <p:cTn dur="1" fill="hold" id="21">
                                          <p:stCondLst>
                                            <p:cond delay="0"/>
                                          </p:stCondLst>
                                        </p:cTn>
                                        <p:tgtEl>
                                          <p:spTgt spid="55"/>
                                        </p:tgtEl>
                                        <p:attrNameLst>
                                          <p:attrName>style.visibility</p:attrName>
                                        </p:attrNameLst>
                                      </p:cBhvr>
                                      <p:to>
                                        <p:strVal val="visible"/>
                                      </p:to>
                                    </p:set>
                                    <p:animEffect filter="wipe(left)" transition="in">
                                      <p:cBhvr>
                                        <p:cTn dur="500" id="22"/>
                                        <p:tgtEl>
                                          <p:spTgt spid="55"/>
                                        </p:tgtEl>
                                      </p:cBhvr>
                                    </p:animEffect>
                                  </p:childTnLst>
                                </p:cTn>
                              </p:par>
                            </p:childTnLst>
                          </p:cTn>
                        </p:par>
                        <p:par>
                          <p:cTn fill="hold" id="23" nodeType="afterGroup">
                            <p:stCondLst>
                              <p:cond delay="1000"/>
                            </p:stCondLst>
                            <p:childTnLst>
                              <p:par>
                                <p:cTn fill="hold" grpId="0" id="24" nodeType="afterEffect" presetClass="entr" presetID="53" presetSubtype="0">
                                  <p:stCondLst>
                                    <p:cond delay="0"/>
                                  </p:stCondLst>
                                  <p:childTnLst>
                                    <p:set>
                                      <p:cBhvr>
                                        <p:cTn dur="1" fill="hold" id="25">
                                          <p:stCondLst>
                                            <p:cond delay="0"/>
                                          </p:stCondLst>
                                        </p:cTn>
                                        <p:tgtEl>
                                          <p:spTgt spid="34"/>
                                        </p:tgtEl>
                                        <p:attrNameLst>
                                          <p:attrName>style.visibility</p:attrName>
                                        </p:attrNameLst>
                                      </p:cBhvr>
                                      <p:to>
                                        <p:strVal val="visible"/>
                                      </p:to>
                                    </p:set>
                                    <p:anim calcmode="lin" valueType="num">
                                      <p:cBhvr>
                                        <p:cTn dur="500" fill="hold" id="26"/>
                                        <p:tgtEl>
                                          <p:spTgt spid="34"/>
                                        </p:tgtEl>
                                        <p:attrNameLst>
                                          <p:attrName>ppt_w</p:attrName>
                                        </p:attrNameLst>
                                      </p:cBhvr>
                                      <p:tavLst>
                                        <p:tav tm="0">
                                          <p:val>
                                            <p:fltVal val="0"/>
                                          </p:val>
                                        </p:tav>
                                        <p:tav tm="100000">
                                          <p:val>
                                            <p:strVal val="#ppt_w"/>
                                          </p:val>
                                        </p:tav>
                                      </p:tavLst>
                                    </p:anim>
                                    <p:anim calcmode="lin" valueType="num">
                                      <p:cBhvr>
                                        <p:cTn dur="500" fill="hold" id="27"/>
                                        <p:tgtEl>
                                          <p:spTgt spid="34"/>
                                        </p:tgtEl>
                                        <p:attrNameLst>
                                          <p:attrName>ppt_h</p:attrName>
                                        </p:attrNameLst>
                                      </p:cBhvr>
                                      <p:tavLst>
                                        <p:tav tm="0">
                                          <p:val>
                                            <p:fltVal val="0"/>
                                          </p:val>
                                        </p:tav>
                                        <p:tav tm="100000">
                                          <p:val>
                                            <p:strVal val="#ppt_h"/>
                                          </p:val>
                                        </p:tav>
                                      </p:tavLst>
                                    </p:anim>
                                    <p:animEffect filter="fade" transition="in">
                                      <p:cBhvr>
                                        <p:cTn dur="500" id="2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 name="矩形 3">
            <a:extLst>
              <a:ext uri="{FF2B5EF4-FFF2-40B4-BE49-F238E27FC236}">
                <a16:creationId xmlns:a16="http://schemas.microsoft.com/office/drawing/2014/main" id="{8EF828DD-96D1-428F-A22C-AEF02D37EC4D}"/>
              </a:ext>
            </a:extLst>
          </p:cNvPr>
          <p:cNvSpPr/>
          <p:nvPr/>
        </p:nvSpPr>
        <p:spPr>
          <a:xfrm>
            <a:off x="4516910" y="1567543"/>
            <a:ext cx="3105805" cy="1844891"/>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a:extLst>
              <a:ext uri="{FF2B5EF4-FFF2-40B4-BE49-F238E27FC236}">
                <a16:creationId xmlns:a16="http://schemas.microsoft.com/office/drawing/2014/main" id="{20F0D65B-224D-493A-AFBF-B0C036FD4421}"/>
              </a:ext>
            </a:extLst>
          </p:cNvPr>
          <p:cNvSpPr/>
          <p:nvPr/>
        </p:nvSpPr>
        <p:spPr>
          <a:xfrm>
            <a:off x="4525549" y="3773902"/>
            <a:ext cx="3105805" cy="1844891"/>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8" name="组合 67"/>
          <p:cNvGrpSpPr/>
          <p:nvPr/>
        </p:nvGrpSpPr>
        <p:grpSpPr>
          <a:xfrm>
            <a:off x="4771364" y="4109552"/>
            <a:ext cx="2885371" cy="1156908"/>
            <a:chOff x="7523107" y="3278623"/>
            <a:chExt cx="2885371" cy="1156908"/>
          </a:xfrm>
        </p:grpSpPr>
        <p:sp>
          <p:nvSpPr>
            <p:cNvPr id="81" name="矩形 80"/>
            <p:cNvSpPr/>
            <p:nvPr/>
          </p:nvSpPr>
          <p:spPr>
            <a:xfrm>
              <a:off x="7523107" y="3278624"/>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bg1"/>
                  </a:solidFill>
                  <a:latin charset="-122" panose="02010600030101010101" pitchFamily="2" typeface="等线"/>
                  <a:ea charset="-122" panose="02010600030101010101" pitchFamily="2" typeface="等线"/>
                </a:rPr>
                <a:t>标题文字添加</a:t>
              </a:r>
            </a:p>
          </p:txBody>
        </p:sp>
        <p:sp>
          <p:nvSpPr>
            <p:cNvPr id="87" name="文本框 86"/>
            <p:cNvSpPr txBox="1"/>
            <p:nvPr/>
          </p:nvSpPr>
          <p:spPr>
            <a:xfrm>
              <a:off x="7523107" y="3641467"/>
              <a:ext cx="2885371"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bg1"/>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93" name="组合 92"/>
          <p:cNvGrpSpPr/>
          <p:nvPr/>
        </p:nvGrpSpPr>
        <p:grpSpPr>
          <a:xfrm>
            <a:off x="4659940" y="1928501"/>
            <a:ext cx="2885371" cy="1103854"/>
            <a:chOff x="7523107" y="3331677"/>
            <a:chExt cx="2885371" cy="1103854"/>
          </a:xfrm>
        </p:grpSpPr>
        <p:sp>
          <p:nvSpPr>
            <p:cNvPr id="94" name="矩形 93"/>
            <p:cNvSpPr/>
            <p:nvPr/>
          </p:nvSpPr>
          <p:spPr>
            <a:xfrm>
              <a:off x="8166503" y="333167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bg1"/>
                  </a:solidFill>
                  <a:latin charset="-122" panose="02010600030101010101" pitchFamily="2" typeface="等线"/>
                  <a:ea charset="-122" panose="02010600030101010101" pitchFamily="2" typeface="等线"/>
                </a:rPr>
                <a:t>标题文字添加</a:t>
              </a:r>
            </a:p>
          </p:txBody>
        </p:sp>
        <p:sp>
          <p:nvSpPr>
            <p:cNvPr id="95" name="文本框 94"/>
            <p:cNvSpPr txBox="1"/>
            <p:nvPr/>
          </p:nvSpPr>
          <p:spPr>
            <a:xfrm>
              <a:off x="7523107" y="3641466"/>
              <a:ext cx="2885371" cy="612648"/>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000">
                  <a:solidFill>
                    <a:schemeClr val="bg1"/>
                  </a:solidFill>
                  <a:latin charset="0" panose="020b0502020202020204" pitchFamily="34" typeface="Century Gothic"/>
                  <a:ea typeface="+mj-ea"/>
                </a:rPr>
                <a:t>The user can demonstrate on a projector or computer, or print the presentation and make it into a film to be used in a wider field.</a:t>
              </a:r>
            </a:p>
          </p:txBody>
        </p:sp>
      </p:grpSp>
      <p:sp>
        <p:nvSpPr>
          <p:cNvPr id="3" name="矩形 2">
            <a:extLst>
              <a:ext uri="{FF2B5EF4-FFF2-40B4-BE49-F238E27FC236}">
                <a16:creationId xmlns:a16="http://schemas.microsoft.com/office/drawing/2014/main" id="{BC9BA8ED-B9EB-4776-B847-074355913DA2}"/>
              </a:ext>
            </a:extLst>
          </p:cNvPr>
          <p:cNvSpPr/>
          <p:nvPr/>
        </p:nvSpPr>
        <p:spPr>
          <a:xfrm>
            <a:off x="7953829" y="1343264"/>
            <a:ext cx="3425371" cy="47171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C1292FC6-2708-4EF0-9265-D4AABDEFBCEC}"/>
              </a:ext>
            </a:extLst>
          </p:cNvPr>
          <p:cNvSpPr/>
          <p:nvPr/>
        </p:nvSpPr>
        <p:spPr>
          <a:xfrm>
            <a:off x="754550" y="1329692"/>
            <a:ext cx="3425371" cy="47171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B967DDA1-D24C-4345-8A97-9A57E31E5939}"/>
              </a:ext>
            </a:extLst>
          </p:cNvPr>
          <p:cNvGrpSpPr/>
          <p:nvPr/>
        </p:nvGrpSpPr>
        <p:grpSpPr>
          <a:xfrm>
            <a:off x="143922" y="223365"/>
            <a:ext cx="11887200" cy="307777"/>
            <a:chOff x="143922" y="775815"/>
            <a:chExt cx="11887200" cy="307777"/>
          </a:xfrm>
        </p:grpSpPr>
        <p:sp>
          <p:nvSpPr>
            <p:cNvPr id="19" name="MH_Entry_1">
              <a:extLst>
                <a:ext uri="{FF2B5EF4-FFF2-40B4-BE49-F238E27FC236}">
                  <a16:creationId xmlns:a16="http://schemas.microsoft.com/office/drawing/2014/main" id="{7F4E7BC2-46D2-457A-9A52-16AF21B73F15}"/>
                </a:ext>
              </a:extLst>
            </p:cNvPr>
            <p:cNvSpPr/>
            <p:nvPr>
              <p:custDataLst>
                <p:tags r:id="rId5"/>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20" name="直接连接符 3">
              <a:extLst>
                <a:ext uri="{FF2B5EF4-FFF2-40B4-BE49-F238E27FC236}">
                  <a16:creationId xmlns:a16="http://schemas.microsoft.com/office/drawing/2014/main" id="{C7950F2C-4709-4759-AB65-4EB0CD2DF39E}"/>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1" name="直接连接符 4">
              <a:extLst>
                <a:ext uri="{FF2B5EF4-FFF2-40B4-BE49-F238E27FC236}">
                  <a16:creationId xmlns:a16="http://schemas.microsoft.com/office/drawing/2014/main" id="{A73E1709-3A93-4AA3-AEE7-DD7A25707DEB}"/>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226236386"/>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additive="base">
                                        <p:cTn dur="500" fill="hold" id="7"/>
                                        <p:tgtEl>
                                          <p:spTgt spid="93"/>
                                        </p:tgtEl>
                                        <p:attrNameLst>
                                          <p:attrName>ppt_x</p:attrName>
                                        </p:attrNameLst>
                                      </p:cBhvr>
                                      <p:tavLst>
                                        <p:tav tm="0">
                                          <p:val>
                                            <p:strVal val="0-#ppt_w/2"/>
                                          </p:val>
                                        </p:tav>
                                        <p:tav tm="100000">
                                          <p:val>
                                            <p:strVal val="#ppt_x"/>
                                          </p:val>
                                        </p:tav>
                                      </p:tavLst>
                                    </p:anim>
                                    <p:anim calcmode="lin" valueType="num">
                                      <p:cBhvr additive="base">
                                        <p:cTn dur="500" fill="hold" id="8"/>
                                        <p:tgtEl>
                                          <p:spTgt spid="9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68"/>
                                        </p:tgtEl>
                                        <p:attrNameLst>
                                          <p:attrName>style.visibility</p:attrName>
                                        </p:attrNameLst>
                                      </p:cBhvr>
                                      <p:to>
                                        <p:strVal val="visible"/>
                                      </p:to>
                                    </p:set>
                                    <p:anim calcmode="lin" valueType="num">
                                      <p:cBhvr additive="base">
                                        <p:cTn dur="500" fill="hold" id="11"/>
                                        <p:tgtEl>
                                          <p:spTgt spid="68"/>
                                        </p:tgtEl>
                                        <p:attrNameLst>
                                          <p:attrName>ppt_x</p:attrName>
                                        </p:attrNameLst>
                                      </p:cBhvr>
                                      <p:tavLst>
                                        <p:tav tm="0">
                                          <p:val>
                                            <p:strVal val="1+#ppt_w/2"/>
                                          </p:val>
                                        </p:tav>
                                        <p:tav tm="100000">
                                          <p:val>
                                            <p:strVal val="#ppt_x"/>
                                          </p:val>
                                        </p:tav>
                                      </p:tavLst>
                                    </p:anim>
                                    <p:anim calcmode="lin" valueType="num">
                                      <p:cBhvr additive="base">
                                        <p:cTn dur="500" fill="hold" id="12"/>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78" name="文本框 77"/>
          <p:cNvSpPr txBox="1"/>
          <p:nvPr/>
        </p:nvSpPr>
        <p:spPr>
          <a:xfrm>
            <a:off x="8636016" y="2085625"/>
            <a:ext cx="503555" cy="457200"/>
          </a:xfrm>
          <a:prstGeom prst="rect">
            <a:avLst/>
          </a:prstGeom>
          <a:noFill/>
        </p:spPr>
        <p:txBody>
          <a:bodyPr rtlCol="0" wrap="none">
            <a:spAutoFit/>
          </a:bodyPr>
          <a:lstStyle/>
          <a:p>
            <a:r>
              <a:rPr altLang="zh-CN" lang="en-US" sz="2400">
                <a:solidFill>
                  <a:srgbClr val="132E4A"/>
                </a:solidFill>
                <a:latin charset="-122" panose="02010600030101010101" pitchFamily="2" typeface="等线"/>
                <a:ea charset="-122" panose="02010600030101010101" pitchFamily="2" typeface="等线"/>
              </a:rPr>
              <a:t>01</a:t>
            </a:r>
          </a:p>
        </p:txBody>
      </p:sp>
      <p:sp>
        <p:nvSpPr>
          <p:cNvPr id="89" name="文本框 88"/>
          <p:cNvSpPr txBox="1"/>
          <p:nvPr/>
        </p:nvSpPr>
        <p:spPr>
          <a:xfrm>
            <a:off x="9163726" y="2036698"/>
            <a:ext cx="2908307" cy="518160"/>
          </a:xfrm>
          <a:prstGeom prst="rect">
            <a:avLst/>
          </a:prstGeom>
          <a:noFill/>
        </p:spPr>
        <p:txBody>
          <a:bodyPr rtlCol="0" wrap="square">
            <a:spAutoFit/>
          </a:bodyPr>
          <a:lstStyle/>
          <a:p>
            <a:r>
              <a:rPr altLang="en-US" b="1" lang="zh-CN" sz="2800">
                <a:solidFill>
                  <a:srgbClr val="132E4A"/>
                </a:solidFill>
                <a:latin charset="-122" panose="02010600030101010101" pitchFamily="2" typeface="等线"/>
                <a:ea charset="-122" panose="02010600030101010101" pitchFamily="2" typeface="等线"/>
              </a:rPr>
              <a:t>添加标题</a:t>
            </a:r>
          </a:p>
        </p:txBody>
      </p:sp>
      <p:sp>
        <p:nvSpPr>
          <p:cNvPr id="90" name="矩形 89"/>
          <p:cNvSpPr/>
          <p:nvPr/>
        </p:nvSpPr>
        <p:spPr>
          <a:xfrm>
            <a:off x="8675392" y="2572544"/>
            <a:ext cx="3017496" cy="1920240"/>
          </a:xfrm>
          <a:prstGeom prst="rect">
            <a:avLst/>
          </a:prstGeom>
        </p:spPr>
        <p:txBody>
          <a:bodyPr wrap="square">
            <a:spAutoFit/>
          </a:bodyPr>
          <a:lstStyle/>
          <a:p>
            <a:pPr>
              <a:lnSpc>
                <a:spcPct val="150000"/>
              </a:lnSpc>
            </a:pPr>
            <a:r>
              <a:rPr altLang="en-US"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请添加文字描述请添加文字描述请添加文字描述请添加文字描述请添加文字描述</a:t>
            </a:r>
          </a:p>
        </p:txBody>
      </p:sp>
      <p:sp>
        <p:nvSpPr>
          <p:cNvPr id="91" name="文本框 90"/>
          <p:cNvSpPr txBox="1"/>
          <p:nvPr/>
        </p:nvSpPr>
        <p:spPr>
          <a:xfrm>
            <a:off x="5237155" y="3473490"/>
            <a:ext cx="503555" cy="457200"/>
          </a:xfrm>
          <a:prstGeom prst="rect">
            <a:avLst/>
          </a:prstGeom>
          <a:noFill/>
        </p:spPr>
        <p:txBody>
          <a:bodyPr rtlCol="0" wrap="none">
            <a:spAutoFit/>
          </a:bodyPr>
          <a:lstStyle/>
          <a:p>
            <a:r>
              <a:rPr altLang="zh-CN" lang="en-US" sz="2400">
                <a:solidFill>
                  <a:srgbClr val="132E4A"/>
                </a:solidFill>
                <a:latin charset="-122" panose="02010600030101010101" pitchFamily="2" typeface="等线"/>
                <a:ea charset="-122" panose="02010600030101010101" pitchFamily="2" typeface="等线"/>
              </a:rPr>
              <a:t>02</a:t>
            </a:r>
          </a:p>
        </p:txBody>
      </p:sp>
      <p:sp>
        <p:nvSpPr>
          <p:cNvPr id="92" name="文本框 91"/>
          <p:cNvSpPr txBox="1"/>
          <p:nvPr/>
        </p:nvSpPr>
        <p:spPr>
          <a:xfrm>
            <a:off x="5679371" y="3377781"/>
            <a:ext cx="2908307" cy="518160"/>
          </a:xfrm>
          <a:prstGeom prst="rect">
            <a:avLst/>
          </a:prstGeom>
          <a:noFill/>
        </p:spPr>
        <p:txBody>
          <a:bodyPr rtlCol="0" wrap="square">
            <a:spAutoFit/>
          </a:bodyPr>
          <a:lstStyle/>
          <a:p>
            <a:r>
              <a:rPr altLang="en-US" b="1" lang="zh-CN" sz="2800">
                <a:solidFill>
                  <a:srgbClr val="132E4A"/>
                </a:solidFill>
                <a:latin charset="-122" panose="02010600030101010101" pitchFamily="2" typeface="等线"/>
                <a:ea charset="-122" panose="02010600030101010101" pitchFamily="2" typeface="等线"/>
              </a:rPr>
              <a:t>添加标题</a:t>
            </a:r>
          </a:p>
        </p:txBody>
      </p:sp>
      <p:sp>
        <p:nvSpPr>
          <p:cNvPr id="93" name="矩形 92"/>
          <p:cNvSpPr/>
          <p:nvPr/>
        </p:nvSpPr>
        <p:spPr>
          <a:xfrm>
            <a:off x="5354012" y="3887813"/>
            <a:ext cx="2830689" cy="1463040"/>
          </a:xfrm>
          <a:prstGeom prst="rect">
            <a:avLst/>
          </a:prstGeom>
        </p:spPr>
        <p:txBody>
          <a:bodyPr wrap="square">
            <a:spAutoFit/>
          </a:bodyPr>
          <a:lstStyle/>
          <a:p>
            <a:pPr>
              <a:lnSpc>
                <a:spcPct val="150000"/>
              </a:lnSpc>
            </a:pPr>
            <a:r>
              <a:rPr altLang="en-US"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a:t>
            </a:r>
          </a:p>
        </p:txBody>
      </p:sp>
      <p:sp>
        <p:nvSpPr>
          <p:cNvPr id="94" name="文本框 93"/>
          <p:cNvSpPr txBox="1"/>
          <p:nvPr/>
        </p:nvSpPr>
        <p:spPr>
          <a:xfrm>
            <a:off x="1869432" y="4856537"/>
            <a:ext cx="503555" cy="457200"/>
          </a:xfrm>
          <a:prstGeom prst="rect">
            <a:avLst/>
          </a:prstGeom>
          <a:noFill/>
        </p:spPr>
        <p:txBody>
          <a:bodyPr rtlCol="0" wrap="none">
            <a:spAutoFit/>
          </a:bodyPr>
          <a:lstStyle/>
          <a:p>
            <a:r>
              <a:rPr altLang="zh-CN" lang="en-US" sz="2400">
                <a:solidFill>
                  <a:srgbClr val="132E4A"/>
                </a:solidFill>
                <a:latin charset="-122" panose="02010600030101010101" pitchFamily="2" typeface="等线"/>
                <a:ea charset="-122" panose="02010600030101010101" pitchFamily="2" typeface="等线"/>
              </a:rPr>
              <a:t>03</a:t>
            </a:r>
          </a:p>
        </p:txBody>
      </p:sp>
      <p:sp>
        <p:nvSpPr>
          <p:cNvPr id="95" name="文本框 94"/>
          <p:cNvSpPr txBox="1"/>
          <p:nvPr/>
        </p:nvSpPr>
        <p:spPr>
          <a:xfrm>
            <a:off x="2346629" y="4758748"/>
            <a:ext cx="2908307" cy="518160"/>
          </a:xfrm>
          <a:prstGeom prst="rect">
            <a:avLst/>
          </a:prstGeom>
          <a:noFill/>
        </p:spPr>
        <p:txBody>
          <a:bodyPr rtlCol="0" wrap="square">
            <a:spAutoFit/>
          </a:bodyPr>
          <a:lstStyle/>
          <a:p>
            <a:r>
              <a:rPr altLang="en-US" b="1" lang="zh-CN" sz="2800">
                <a:solidFill>
                  <a:srgbClr val="132E4A"/>
                </a:solidFill>
                <a:latin charset="-122" panose="02010600030101010101" pitchFamily="2" typeface="等线"/>
                <a:ea charset="-122" panose="02010600030101010101" pitchFamily="2" typeface="等线"/>
              </a:rPr>
              <a:t>添加标题</a:t>
            </a:r>
          </a:p>
        </p:txBody>
      </p:sp>
      <p:sp>
        <p:nvSpPr>
          <p:cNvPr id="96" name="矩形 95"/>
          <p:cNvSpPr/>
          <p:nvPr/>
        </p:nvSpPr>
        <p:spPr>
          <a:xfrm>
            <a:off x="1908808" y="5343456"/>
            <a:ext cx="3127429" cy="1005840"/>
          </a:xfrm>
          <a:prstGeom prst="rect">
            <a:avLst/>
          </a:prstGeom>
        </p:spPr>
        <p:txBody>
          <a:bodyPr wrap="square">
            <a:spAutoFit/>
          </a:bodyPr>
          <a:lstStyle/>
          <a:p>
            <a:pPr>
              <a:lnSpc>
                <a:spcPct val="150000"/>
              </a:lnSpc>
            </a:pPr>
            <a:r>
              <a:rPr altLang="en-US"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a:t>
            </a:r>
          </a:p>
        </p:txBody>
      </p:sp>
      <p:grpSp>
        <p:nvGrpSpPr>
          <p:cNvPr id="4" name="组合 3"/>
          <p:cNvGrpSpPr/>
          <p:nvPr/>
        </p:nvGrpSpPr>
        <p:grpSpPr>
          <a:xfrm>
            <a:off x="4411496" y="3460950"/>
            <a:ext cx="811530" cy="811530"/>
            <a:chOff x="4194439" y="3343275"/>
            <a:chExt cx="811530" cy="811530"/>
          </a:xfrm>
        </p:grpSpPr>
        <p:sp>
          <p:nvSpPr>
            <p:cNvPr id="61" name="椭圆 60"/>
            <p:cNvSpPr/>
            <p:nvPr/>
          </p:nvSpPr>
          <p:spPr>
            <a:xfrm>
              <a:off x="4194439" y="3343275"/>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38" name="Freeform 18"/>
            <p:cNvSpPr>
              <a:spLocks noEditPoints="1"/>
            </p:cNvSpPr>
            <p:nvPr/>
          </p:nvSpPr>
          <p:spPr bwMode="black">
            <a:xfrm>
              <a:off x="4418472" y="3514349"/>
              <a:ext cx="400708" cy="488859"/>
            </a:xfrm>
            <a:custGeom>
              <a:gdLst>
                <a:gd fmla="*/ 129 w 246" name="T0"/>
                <a:gd fmla="*/ 192 h 300" name="T1"/>
                <a:gd fmla="*/ 43 w 246" name="T2"/>
                <a:gd fmla="*/ 202 h 300" name="T3"/>
                <a:gd fmla="*/ 129 w 246" name="T4"/>
                <a:gd fmla="*/ 126 h 300" name="T5"/>
                <a:gd fmla="*/ 43 w 246" name="T6"/>
                <a:gd fmla="*/ 135 h 300" name="T7"/>
                <a:gd fmla="*/ 129 w 246" name="T8"/>
                <a:gd fmla="*/ 126 h 300" name="T9"/>
                <a:gd fmla="*/ 215 w 246" name="T10"/>
                <a:gd fmla="*/ 101 h 300" name="T11"/>
                <a:gd fmla="*/ 219 w 246" name="T12"/>
                <a:gd fmla="*/ 90 h 300" name="T13"/>
                <a:gd fmla="*/ 208 w 246" name="T14"/>
                <a:gd fmla="*/ 111 h 300" name="T15"/>
                <a:gd fmla="*/ 43 w 246" name="T16"/>
                <a:gd fmla="*/ 92 h 300" name="T17"/>
                <a:gd fmla="*/ 117 w 246" name="T18"/>
                <a:gd fmla="*/ 102 h 300" name="T19"/>
                <a:gd fmla="*/ 43 w 246" name="T20"/>
                <a:gd fmla="*/ 235 h 300" name="T21"/>
                <a:gd fmla="*/ 117 w 246" name="T22"/>
                <a:gd fmla="*/ 226 h 300" name="T23"/>
                <a:gd fmla="*/ 43 w 246" name="T24"/>
                <a:gd fmla="*/ 235 h 300" name="T25"/>
                <a:gd fmla="*/ 11 w 246" name="T26"/>
                <a:gd fmla="*/ 287 h 300" name="T27"/>
                <a:gd fmla="*/ 35 w 246" name="T28"/>
                <a:gd fmla="*/ 36 h 300" name="T29"/>
                <a:gd fmla="*/ 0 w 246" name="T30"/>
                <a:gd fmla="*/ 22 h 300" name="T31"/>
                <a:gd fmla="*/ 219 w 246" name="T32"/>
                <a:gd fmla="*/ 300 h 300" name="T33"/>
                <a:gd fmla="*/ 208 w 246" name="T34"/>
                <a:gd fmla="*/ 173 h 300" name="T35"/>
                <a:gd fmla="*/ 117 w 246" name="T36"/>
                <a:gd fmla="*/ 159 h 300" name="T37"/>
                <a:gd fmla="*/ 43 w 246" name="T38"/>
                <a:gd fmla="*/ 169 h 300" name="T39"/>
                <a:gd fmla="*/ 117 w 246" name="T40"/>
                <a:gd fmla="*/ 159 h 300" name="T41"/>
                <a:gd fmla="*/ 57 w 246" name="T42"/>
                <a:gd fmla="*/ 22 h 300" name="T43"/>
                <a:gd fmla="*/ 86 w 246" name="T44"/>
                <a:gd fmla="*/ 20 h 300" name="T45"/>
                <a:gd fmla="*/ 110 w 246" name="T46"/>
                <a:gd fmla="*/ 0 h 300" name="T47"/>
                <a:gd fmla="*/ 133 w 246" name="T48"/>
                <a:gd fmla="*/ 20 h 300" name="T49"/>
                <a:gd fmla="*/ 162 w 246" name="T50"/>
                <a:gd fmla="*/ 22 h 300" name="T51"/>
                <a:gd fmla="*/ 179 w 246" name="T52"/>
                <a:gd fmla="*/ 43 h 300" name="T53"/>
                <a:gd fmla="*/ 41 w 246" name="T54"/>
                <a:gd fmla="*/ 36 h 300" name="T55"/>
                <a:gd fmla="*/ 110 w 246" name="T56"/>
                <a:gd fmla="*/ 20 h 300" name="T57"/>
                <a:gd fmla="*/ 110 w 246" name="T58"/>
                <a:gd fmla="*/ 11 h 300" name="T59"/>
                <a:gd fmla="*/ 190 w 246" name="T60"/>
                <a:gd fmla="*/ 269 h 300" name="T61"/>
                <a:gd fmla="*/ 29 w 246" name="T62"/>
                <a:gd fmla="*/ 59 h 300" name="T63"/>
                <a:gd fmla="*/ 190 w 246" name="T64"/>
                <a:gd fmla="*/ 71 h 300" name="T65"/>
                <a:gd fmla="*/ 200 w 246" name="T66"/>
                <a:gd fmla="*/ 49 h 300" name="T67"/>
                <a:gd fmla="*/ 19 w 246" name="T68"/>
                <a:gd fmla="*/ 278 h 300" name="T69"/>
                <a:gd fmla="*/ 200 w 246" name="T70"/>
                <a:gd fmla="*/ 185 h 300" name="T71"/>
                <a:gd fmla="*/ 190 w 246" name="T72"/>
                <a:gd fmla="*/ 269 h 300" name="T73"/>
                <a:gd fmla="*/ 190 w 246" name="T74"/>
                <a:gd fmla="*/ 133 h 300" name="T75"/>
                <a:gd fmla="*/ 200 w 246" name="T76"/>
                <a:gd fmla="*/ 124 h 300" name="T77"/>
                <a:gd fmla="*/ 215 w 246" name="T78"/>
                <a:gd fmla="*/ 35 h 300" name="T79"/>
                <a:gd fmla="*/ 219 w 246" name="T80"/>
                <a:gd fmla="*/ 22 h 300" name="T81"/>
                <a:gd fmla="*/ 184 w 246" name="T82"/>
                <a:gd fmla="*/ 36 h 300" name="T83"/>
                <a:gd fmla="*/ 208 w 246" name="T84"/>
                <a:gd fmla="*/ 44 h 300" name="T85"/>
                <a:gd fmla="*/ 246 w 246" name="T86"/>
                <a:gd fmla="*/ 41 h 300" name="T87"/>
                <a:gd fmla="*/ 155 w 246" name="T88"/>
                <a:gd fmla="*/ 134 h 300" name="T89"/>
                <a:gd fmla="*/ 156 w 246" name="T90"/>
                <a:gd fmla="*/ 92 h 300" name="T91"/>
                <a:gd fmla="*/ 218 w 246" name="T92"/>
                <a:gd fmla="*/ 41 h 300" name="T93"/>
                <a:gd fmla="*/ 246 w 246" name="T94"/>
                <a:gd fmla="*/ 107 h 300" name="T95"/>
                <a:gd fmla="*/ 155 w 246" name="T96"/>
                <a:gd fmla="*/ 201 h 300" name="T97"/>
                <a:gd fmla="*/ 156 w 246" name="T98"/>
                <a:gd fmla="*/ 159 h 300" name="T99"/>
                <a:gd fmla="*/ 218 w 246" name="T100"/>
                <a:gd fmla="*/ 107 h 3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0" w="246">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anchor="t" anchorCtr="0" bIns="41153" compatLnSpc="1" lIns="82305" numCol="1" rIns="82305" tIns="41153" vert="horz" wrap="square"/>
            <a:lstStyle/>
            <a:p>
              <a:endParaRPr lang="en-US" sz="1000">
                <a:latin charset="-122" panose="02010600030101010101" pitchFamily="2" typeface="等线"/>
                <a:ea charset="-122" panose="02010600030101010101" pitchFamily="2" typeface="等线"/>
              </a:endParaRPr>
            </a:p>
          </p:txBody>
        </p:sp>
      </p:grpSp>
      <p:grpSp>
        <p:nvGrpSpPr>
          <p:cNvPr id="8" name="组合 7"/>
          <p:cNvGrpSpPr/>
          <p:nvPr/>
        </p:nvGrpSpPr>
        <p:grpSpPr>
          <a:xfrm>
            <a:off x="1032111" y="4856537"/>
            <a:ext cx="811530" cy="811530"/>
            <a:chOff x="582929" y="1977390"/>
            <a:chExt cx="811530" cy="811530"/>
          </a:xfrm>
        </p:grpSpPr>
        <p:sp>
          <p:nvSpPr>
            <p:cNvPr id="7" name="椭圆 6"/>
            <p:cNvSpPr/>
            <p:nvPr/>
          </p:nvSpPr>
          <p:spPr>
            <a:xfrm>
              <a:off x="582929" y="197739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39" name="Freeform 45"/>
            <p:cNvSpPr>
              <a:spLocks noEditPoints="1"/>
            </p:cNvSpPr>
            <p:nvPr/>
          </p:nvSpPr>
          <p:spPr bwMode="black">
            <a:xfrm>
              <a:off x="776647" y="2172664"/>
              <a:ext cx="398438" cy="429718"/>
            </a:xfrm>
            <a:custGeom>
              <a:gdLst>
                <a:gd fmla="*/ 135 w 140" name="T0"/>
                <a:gd fmla="*/ 85 h 151" name="T1"/>
                <a:gd fmla="*/ 140 w 140" name="T2"/>
                <a:gd fmla="*/ 96 h 151" name="T3"/>
                <a:gd fmla="*/ 134 w 140" name="T4"/>
                <a:gd fmla="*/ 106 h 151" name="T5"/>
                <a:gd fmla="*/ 137 w 140" name="T6"/>
                <a:gd fmla="*/ 117 h 151" name="T7"/>
                <a:gd fmla="*/ 129 w 140" name="T8"/>
                <a:gd fmla="*/ 128 h 151" name="T9"/>
                <a:gd fmla="*/ 128 w 140" name="T10"/>
                <a:gd fmla="*/ 137 h 151" name="T11"/>
                <a:gd fmla="*/ 116 w 140" name="T12"/>
                <a:gd fmla="*/ 148 h 151" name="T13"/>
                <a:gd fmla="*/ 65 w 140" name="T14"/>
                <a:gd fmla="*/ 148 h 151" name="T15"/>
                <a:gd fmla="*/ 33 w 140" name="T16"/>
                <a:gd fmla="*/ 142 h 151" name="T17"/>
                <a:gd fmla="*/ 33 w 140" name="T18"/>
                <a:gd fmla="*/ 82 h 151" name="T19"/>
                <a:gd fmla="*/ 34 w 140" name="T20"/>
                <a:gd fmla="*/ 82 h 151" name="T21"/>
                <a:gd fmla="*/ 34 w 140" name="T22"/>
                <a:gd fmla="*/ 82 h 151" name="T23"/>
                <a:gd fmla="*/ 37 w 140" name="T24"/>
                <a:gd fmla="*/ 82 h 151" name="T25"/>
                <a:gd fmla="*/ 60 w 140" name="T26"/>
                <a:gd fmla="*/ 48 h 151" name="T27"/>
                <a:gd fmla="*/ 68 w 140" name="T28"/>
                <a:gd fmla="*/ 39 h 151" name="T29"/>
                <a:gd fmla="*/ 81 w 140" name="T30"/>
                <a:gd fmla="*/ 3 h 151" name="T31"/>
                <a:gd fmla="*/ 97 w 140" name="T32"/>
                <a:gd fmla="*/ 8 h 151" name="T33"/>
                <a:gd fmla="*/ 99 w 140" name="T34"/>
                <a:gd fmla="*/ 35 h 151" name="T35"/>
                <a:gd fmla="*/ 90 w 140" name="T36"/>
                <a:gd fmla="*/ 60 h 151" name="T37"/>
                <a:gd fmla="*/ 130 w 140" name="T38"/>
                <a:gd fmla="*/ 62 h 151" name="T39"/>
                <a:gd fmla="*/ 140 w 140" name="T40"/>
                <a:gd fmla="*/ 77 h 151" name="T41"/>
                <a:gd fmla="*/ 135 w 140" name="T42"/>
                <a:gd fmla="*/ 85 h 151" name="T43"/>
                <a:gd fmla="*/ 30 w 140" name="T44"/>
                <a:gd fmla="*/ 137 h 151" name="T45"/>
                <a:gd fmla="*/ 30 w 140" name="T46"/>
                <a:gd fmla="*/ 137 h 151" name="T47"/>
                <a:gd fmla="*/ 30 w 140" name="T48"/>
                <a:gd fmla="*/ 82 h 151" name="T49"/>
                <a:gd fmla="*/ 23 w 140" name="T50"/>
                <a:gd fmla="*/ 76 h 151" name="T51"/>
                <a:gd fmla="*/ 7 w 140" name="T52"/>
                <a:gd fmla="*/ 76 h 151" name="T53"/>
                <a:gd fmla="*/ 0 w 140" name="T54"/>
                <a:gd fmla="*/ 82 h 151" name="T55"/>
                <a:gd fmla="*/ 0 w 140" name="T56"/>
                <a:gd fmla="*/ 137 h 151" name="T57"/>
                <a:gd fmla="*/ 7 w 140" name="T58"/>
                <a:gd fmla="*/ 144 h 151" name="T59"/>
                <a:gd fmla="*/ 23 w 140" name="T60"/>
                <a:gd fmla="*/ 144 h 151" name="T61"/>
                <a:gd fmla="*/ 30 w 140" name="T62"/>
                <a:gd fmla="*/ 137 h 15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1" w="140">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bg1">
                <a:lumMod val="50000"/>
              </a:schemeClr>
            </a:solidFill>
            <a:ln>
              <a:noFill/>
            </a:ln>
          </p:spPr>
          <p:txBody>
            <a:bodyPr anchor="t" anchorCtr="0" bIns="34285" compatLnSpc="1" lIns="68568" numCol="1" rIns="68568" tIns="34285" vert="horz" wrap="square"/>
            <a:lstStyle/>
            <a:p>
              <a:pPr defTabSz="685165"/>
              <a:endParaRPr lang="en-US">
                <a:solidFill>
                  <a:srgbClr val="FFFFFF"/>
                </a:solidFill>
                <a:latin charset="-122" panose="02010600030101010101" pitchFamily="2" typeface="等线"/>
                <a:ea charset="-122" panose="02010600030101010101" pitchFamily="2" typeface="等线"/>
              </a:endParaRPr>
            </a:p>
          </p:txBody>
        </p:sp>
      </p:grpSp>
      <p:grpSp>
        <p:nvGrpSpPr>
          <p:cNvPr id="2" name="组合 1"/>
          <p:cNvGrpSpPr/>
          <p:nvPr/>
        </p:nvGrpSpPr>
        <p:grpSpPr>
          <a:xfrm>
            <a:off x="7790881" y="2099653"/>
            <a:ext cx="811530" cy="811530"/>
            <a:chOff x="7805948" y="4709160"/>
            <a:chExt cx="811530" cy="811530"/>
          </a:xfrm>
        </p:grpSpPr>
        <p:sp>
          <p:nvSpPr>
            <p:cNvPr id="62" name="椭圆 61"/>
            <p:cNvSpPr/>
            <p:nvPr/>
          </p:nvSpPr>
          <p:spPr>
            <a:xfrm>
              <a:off x="7805948" y="470916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pic>
          <p:nvPicPr>
            <p:cNvPr descr="C:\Users\HOWARDY.REDMOND\AppData\Local\Microsoft\Windows\Temporary Internet Files\Content.IE5\G469HTVF\MC900442094[1].wmf" id="40" name="Picture 33"/>
            <p:cNvPicPr>
              <a:picLocks noChangeArrowheads="1" noChangeAspect="1"/>
            </p:cNvPicPr>
            <p:nvPr/>
          </p:nvPicPr>
          <p:blipFill>
            <a:blip r:embed="rId3">
              <a:duotone>
                <a:prstClr val="black"/>
                <a:srgbClr val="D9C3A5">
                  <a:tint val="50000"/>
                  <a:satMod val="180000"/>
                </a:srgbClr>
              </a:duotone>
              <a:extLst>
                <a:ext uri="{28A0092B-C50C-407E-A947-70E740481C1C}">
                  <a14:useLocalDpi val="0"/>
                </a:ext>
              </a:extLst>
            </a:blip>
            <a:stretch>
              <a:fillRect/>
            </a:stretch>
          </p:blipFill>
          <p:spPr bwMode="auto">
            <a:xfrm>
              <a:off x="7907284" y="4926598"/>
              <a:ext cx="642464" cy="395514"/>
            </a:xfrm>
            <a:prstGeom prst="rect">
              <a:avLst/>
            </a:prstGeom>
            <a:noFill/>
            <a:extLst>
              <a:ext uri="{909E8E84-426E-40DD-AFC4-6F175D3DCCD1}">
                <a14:hiddenFill>
                  <a:solidFill>
                    <a:srgbClr val="FFFFFF"/>
                  </a:solidFill>
                </a14:hiddenFill>
              </a:ext>
            </a:extLst>
          </p:spPr>
        </p:pic>
      </p:grpSp>
      <p:grpSp>
        <p:nvGrpSpPr>
          <p:cNvPr id="14" name="组合 13"/>
          <p:cNvGrpSpPr/>
          <p:nvPr/>
        </p:nvGrpSpPr>
        <p:grpSpPr>
          <a:xfrm>
            <a:off x="8602411" y="-69358"/>
            <a:ext cx="3090478" cy="2616648"/>
            <a:chOff x="8382938" y="-69358"/>
            <a:chExt cx="3309951" cy="2439063"/>
          </a:xfrm>
        </p:grpSpPr>
        <p:cxnSp>
          <p:nvCxnSpPr>
            <p:cNvPr id="10" name="直接连接符 9"/>
            <p:cNvCxnSpPr/>
            <p:nvPr/>
          </p:nvCxnSpPr>
          <p:spPr>
            <a:xfrm flipH="1">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213403" y="2930044"/>
            <a:ext cx="3042937" cy="957769"/>
            <a:chOff x="8382938" y="-69358"/>
            <a:chExt cx="3309951" cy="2439063"/>
          </a:xfrm>
        </p:grpSpPr>
        <p:cxnSp>
          <p:nvCxnSpPr>
            <p:cNvPr id="60" name="直接连接符 59"/>
            <p:cNvCxnSpPr/>
            <p:nvPr/>
          </p:nvCxnSpPr>
          <p:spPr>
            <a:xfrm flipH="1">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1843642" y="4269980"/>
            <a:ext cx="2992242" cy="986734"/>
            <a:chOff x="8382938" y="-69358"/>
            <a:chExt cx="3309951" cy="2439063"/>
          </a:xfrm>
        </p:grpSpPr>
        <p:cxnSp>
          <p:nvCxnSpPr>
            <p:cNvPr id="65" name="直接连接符 64"/>
            <p:cNvCxnSpPr/>
            <p:nvPr/>
          </p:nvCxnSpPr>
          <p:spPr>
            <a:xfrm flipH="1">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B9783265-ABBD-4002-BFAC-66A0B5A71420}"/>
              </a:ext>
            </a:extLst>
          </p:cNvPr>
          <p:cNvGrpSpPr/>
          <p:nvPr/>
        </p:nvGrpSpPr>
        <p:grpSpPr>
          <a:xfrm>
            <a:off x="143922" y="223365"/>
            <a:ext cx="11887200" cy="307777"/>
            <a:chOff x="143922" y="775815"/>
            <a:chExt cx="11887200" cy="307777"/>
          </a:xfrm>
        </p:grpSpPr>
        <p:sp>
          <p:nvSpPr>
            <p:cNvPr id="33" name="MH_Entry_1">
              <a:extLst>
                <a:ext uri="{FF2B5EF4-FFF2-40B4-BE49-F238E27FC236}">
                  <a16:creationId xmlns:a16="http://schemas.microsoft.com/office/drawing/2014/main" id="{92F9B0A5-D248-43E3-B823-F080AA6CB066}"/>
                </a:ext>
              </a:extLst>
            </p:cNvPr>
            <p:cNvSpPr/>
            <p:nvPr>
              <p:custDataLst>
                <p:tags r:id="rId4"/>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4" name="直接连接符 3">
              <a:extLst>
                <a:ext uri="{FF2B5EF4-FFF2-40B4-BE49-F238E27FC236}">
                  <a16:creationId xmlns:a16="http://schemas.microsoft.com/office/drawing/2014/main" id="{7A76B693-65E1-4A97-A7D0-021E6CA86F46}"/>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5" name="直接连接符 4">
              <a:extLst>
                <a:ext uri="{FF2B5EF4-FFF2-40B4-BE49-F238E27FC236}">
                  <a16:creationId xmlns:a16="http://schemas.microsoft.com/office/drawing/2014/main" id="{FC38E9EC-7723-4D1F-B699-96327E9622D1}"/>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56154533"/>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2" name="椭圆 1"/>
          <p:cNvSpPr/>
          <p:nvPr/>
        </p:nvSpPr>
        <p:spPr>
          <a:xfrm>
            <a:off x="373489" y="2572401"/>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3" name="椭圆 2"/>
          <p:cNvSpPr/>
          <p:nvPr/>
        </p:nvSpPr>
        <p:spPr>
          <a:xfrm>
            <a:off x="3296384" y="2572400"/>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4" name="椭圆 3"/>
          <p:cNvSpPr/>
          <p:nvPr/>
        </p:nvSpPr>
        <p:spPr>
          <a:xfrm>
            <a:off x="6219279" y="2572399"/>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5" name="椭圆 4"/>
          <p:cNvSpPr/>
          <p:nvPr/>
        </p:nvSpPr>
        <p:spPr>
          <a:xfrm>
            <a:off x="9142174" y="2572398"/>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grpSp>
        <p:nvGrpSpPr>
          <p:cNvPr id="12" name="组合 11"/>
          <p:cNvGrpSpPr/>
          <p:nvPr/>
        </p:nvGrpSpPr>
        <p:grpSpPr>
          <a:xfrm>
            <a:off x="2671118" y="3408579"/>
            <a:ext cx="811530" cy="811530"/>
            <a:chOff x="173624" y="2446020"/>
            <a:chExt cx="811530" cy="811530"/>
          </a:xfrm>
          <a:solidFill>
            <a:srgbClr val="132E4A"/>
          </a:solidFill>
        </p:grpSpPr>
        <p:sp>
          <p:nvSpPr>
            <p:cNvPr id="13" name="椭圆 12"/>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4" name="Freeform 80"/>
            <p:cNvSpPr>
              <a:spLocks noEditPoints="1"/>
            </p:cNvSpPr>
            <p:nvPr/>
          </p:nvSpPr>
          <p:spPr bwMode="auto">
            <a:xfrm>
              <a:off x="416595" y="2605986"/>
              <a:ext cx="337018" cy="496986"/>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anchor="t" anchorCtr="0" bIns="34286" compatLnSpc="1" lIns="68571" numCol="1" rIns="68571" tIns="34286" vert="horz" wrap="square"/>
            <a:lstStyle/>
            <a:p>
              <a:pPr defTabSz="685165"/>
              <a:r>
                <a:rPr altLang="zh-CN" lang="en-US" sz="3200">
                  <a:solidFill>
                    <a:srgbClr val="FFFFFF"/>
                  </a:solidFill>
                  <a:latin charset="-122" panose="02010600030101010101" pitchFamily="2" typeface="等线"/>
                  <a:ea charset="-122" panose="02010600030101010101" pitchFamily="2" typeface="等线"/>
                </a:rPr>
                <a:t>》</a:t>
              </a:r>
            </a:p>
          </p:txBody>
        </p:sp>
      </p:grpSp>
      <p:grpSp>
        <p:nvGrpSpPr>
          <p:cNvPr id="21" name="组合 20"/>
          <p:cNvGrpSpPr/>
          <p:nvPr/>
        </p:nvGrpSpPr>
        <p:grpSpPr>
          <a:xfrm>
            <a:off x="5599700" y="3408579"/>
            <a:ext cx="811530" cy="811530"/>
            <a:chOff x="173624" y="2446020"/>
            <a:chExt cx="811530" cy="811530"/>
          </a:xfrm>
          <a:solidFill>
            <a:srgbClr val="132E4A"/>
          </a:solidFill>
        </p:grpSpPr>
        <p:sp>
          <p:nvSpPr>
            <p:cNvPr id="22" name="椭圆 21"/>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23" name="Freeform 80"/>
            <p:cNvSpPr>
              <a:spLocks noEditPoints="1"/>
            </p:cNvSpPr>
            <p:nvPr/>
          </p:nvSpPr>
          <p:spPr bwMode="auto">
            <a:xfrm>
              <a:off x="416595" y="2605986"/>
              <a:ext cx="337018" cy="496986"/>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anchor="t" anchorCtr="0" bIns="34286" compatLnSpc="1" lIns="68571" numCol="1" rIns="68571" tIns="34286" vert="horz" wrap="square"/>
            <a:lstStyle/>
            <a:p>
              <a:pPr defTabSz="685165"/>
              <a:r>
                <a:rPr altLang="zh-CN" lang="en-US" sz="3200">
                  <a:solidFill>
                    <a:srgbClr val="FFFFFF"/>
                  </a:solidFill>
                  <a:latin charset="-122" panose="02010600030101010101" pitchFamily="2" typeface="等线"/>
                  <a:ea charset="-122" panose="02010600030101010101" pitchFamily="2" typeface="等线"/>
                </a:rPr>
                <a:t>》</a:t>
              </a:r>
            </a:p>
          </p:txBody>
        </p:sp>
      </p:grpSp>
      <p:grpSp>
        <p:nvGrpSpPr>
          <p:cNvPr id="24" name="组合 23"/>
          <p:cNvGrpSpPr/>
          <p:nvPr/>
        </p:nvGrpSpPr>
        <p:grpSpPr>
          <a:xfrm>
            <a:off x="8516908" y="3408579"/>
            <a:ext cx="811530" cy="811530"/>
            <a:chOff x="173624" y="2446020"/>
            <a:chExt cx="811530" cy="811530"/>
          </a:xfrm>
          <a:solidFill>
            <a:srgbClr val="132E4A"/>
          </a:solidFill>
        </p:grpSpPr>
        <p:sp>
          <p:nvSpPr>
            <p:cNvPr id="25" name="椭圆 24"/>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26" name="Freeform 80"/>
            <p:cNvSpPr>
              <a:spLocks noEditPoints="1"/>
            </p:cNvSpPr>
            <p:nvPr/>
          </p:nvSpPr>
          <p:spPr bwMode="auto">
            <a:xfrm>
              <a:off x="416595" y="2605986"/>
              <a:ext cx="337018" cy="496986"/>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anchor="t" anchorCtr="0" bIns="34286" compatLnSpc="1" lIns="68571" numCol="1" rIns="68571" tIns="34286" vert="horz" wrap="square"/>
            <a:lstStyle/>
            <a:p>
              <a:pPr defTabSz="685165"/>
              <a:r>
                <a:rPr altLang="zh-CN" lang="en-US" sz="3200">
                  <a:solidFill>
                    <a:srgbClr val="FFFFFF"/>
                  </a:solidFill>
                  <a:latin charset="-122" panose="02010600030101010101" pitchFamily="2" typeface="等线"/>
                  <a:ea charset="-122" panose="02010600030101010101" pitchFamily="2" typeface="等线"/>
                </a:rPr>
                <a:t>》</a:t>
              </a:r>
            </a:p>
          </p:txBody>
        </p:sp>
      </p:grpSp>
      <p:sp>
        <p:nvSpPr>
          <p:cNvPr id="27" name="矩形 26"/>
          <p:cNvSpPr/>
          <p:nvPr/>
        </p:nvSpPr>
        <p:spPr>
          <a:xfrm>
            <a:off x="661885" y="3306025"/>
            <a:ext cx="1710393" cy="1188720"/>
          </a:xfrm>
          <a:prstGeom prst="rect">
            <a:avLst/>
          </a:prstGeom>
        </p:spPr>
        <p:txBody>
          <a:bodyPr wrap="square">
            <a:spAutoFit/>
          </a:bodyPr>
          <a:lstStyle/>
          <a:p>
            <a:pPr algn="ctr">
              <a:lnSpc>
                <a:spcPct val="150000"/>
              </a:lnSpc>
            </a:pPr>
            <a:r>
              <a:rPr altLang="en-US" lang="zh-CN" sz="2400">
                <a:solidFill>
                  <a:schemeClr val="tx1">
                    <a:lumMod val="75000"/>
                    <a:lumOff val="25000"/>
                  </a:schemeClr>
                </a:solidFill>
                <a:latin charset="-122" panose="02010600030101010101" pitchFamily="2" typeface="等线"/>
                <a:ea charset="-122" panose="02010600030101010101" pitchFamily="2" typeface="等线"/>
                <a:cs typeface="+mn-ea"/>
              </a:rPr>
              <a:t>请添加文字描述</a:t>
            </a:r>
          </a:p>
        </p:txBody>
      </p:sp>
      <p:sp>
        <p:nvSpPr>
          <p:cNvPr id="31" name="矩形 30"/>
          <p:cNvSpPr/>
          <p:nvPr/>
        </p:nvSpPr>
        <p:spPr>
          <a:xfrm>
            <a:off x="3688923" y="3242916"/>
            <a:ext cx="1741206" cy="1188720"/>
          </a:xfrm>
          <a:prstGeom prst="rect">
            <a:avLst/>
          </a:prstGeom>
        </p:spPr>
        <p:txBody>
          <a:bodyPr wrap="square">
            <a:spAutoFit/>
          </a:bodyPr>
          <a:lstStyle/>
          <a:p>
            <a:pPr algn="ctr">
              <a:lnSpc>
                <a:spcPct val="150000"/>
              </a:lnSpc>
            </a:pPr>
            <a:r>
              <a:rPr altLang="en-US" lang="zh-CN" sz="2400">
                <a:solidFill>
                  <a:schemeClr val="tx1">
                    <a:lumMod val="75000"/>
                    <a:lumOff val="25000"/>
                  </a:schemeClr>
                </a:solidFill>
                <a:latin charset="-122" panose="02010600030101010101" pitchFamily="2" typeface="等线"/>
                <a:ea charset="-122" panose="02010600030101010101" pitchFamily="2" typeface="等线"/>
                <a:cs typeface="+mn-ea"/>
              </a:rPr>
              <a:t>请添加文字描述</a:t>
            </a:r>
          </a:p>
        </p:txBody>
      </p:sp>
      <p:sp>
        <p:nvSpPr>
          <p:cNvPr id="33" name="矩形 32"/>
          <p:cNvSpPr/>
          <p:nvPr/>
        </p:nvSpPr>
        <p:spPr>
          <a:xfrm>
            <a:off x="6657095" y="3348860"/>
            <a:ext cx="1710393" cy="1188720"/>
          </a:xfrm>
          <a:prstGeom prst="rect">
            <a:avLst/>
          </a:prstGeom>
        </p:spPr>
        <p:txBody>
          <a:bodyPr wrap="square">
            <a:spAutoFit/>
          </a:bodyPr>
          <a:lstStyle/>
          <a:p>
            <a:pPr algn="ctr">
              <a:lnSpc>
                <a:spcPct val="150000"/>
              </a:lnSpc>
            </a:pPr>
            <a:r>
              <a:rPr altLang="en-US" lang="zh-CN" sz="2400">
                <a:solidFill>
                  <a:schemeClr val="tx1">
                    <a:lumMod val="75000"/>
                    <a:lumOff val="25000"/>
                  </a:schemeClr>
                </a:solidFill>
                <a:latin charset="-122" panose="02010600030101010101" pitchFamily="2" typeface="等线"/>
                <a:ea charset="-122" panose="02010600030101010101" pitchFamily="2" typeface="等线"/>
                <a:cs typeface="+mn-ea"/>
              </a:rPr>
              <a:t>请添加文字描述</a:t>
            </a:r>
          </a:p>
        </p:txBody>
      </p:sp>
      <p:sp>
        <p:nvSpPr>
          <p:cNvPr id="35" name="矩形 34"/>
          <p:cNvSpPr/>
          <p:nvPr/>
        </p:nvSpPr>
        <p:spPr>
          <a:xfrm>
            <a:off x="9709655" y="3379467"/>
            <a:ext cx="1710393" cy="1188720"/>
          </a:xfrm>
          <a:prstGeom prst="rect">
            <a:avLst/>
          </a:prstGeom>
        </p:spPr>
        <p:txBody>
          <a:bodyPr wrap="square">
            <a:spAutoFit/>
          </a:bodyPr>
          <a:lstStyle/>
          <a:p>
            <a:pPr algn="ctr">
              <a:lnSpc>
                <a:spcPct val="150000"/>
              </a:lnSpc>
            </a:pPr>
            <a:r>
              <a:rPr altLang="en-US" lang="zh-CN" sz="2400">
                <a:solidFill>
                  <a:schemeClr val="tx1">
                    <a:lumMod val="75000"/>
                    <a:lumOff val="25000"/>
                  </a:schemeClr>
                </a:solidFill>
                <a:latin charset="-122" panose="02010600030101010101" pitchFamily="2" typeface="等线"/>
                <a:ea charset="-122" panose="02010600030101010101" pitchFamily="2" typeface="等线"/>
                <a:cs typeface="+mn-ea"/>
              </a:rPr>
              <a:t>请添加文字描述</a:t>
            </a:r>
          </a:p>
        </p:txBody>
      </p:sp>
      <p:grpSp>
        <p:nvGrpSpPr>
          <p:cNvPr id="28" name="组合 27">
            <a:extLst>
              <a:ext uri="{FF2B5EF4-FFF2-40B4-BE49-F238E27FC236}">
                <a16:creationId xmlns:a16="http://schemas.microsoft.com/office/drawing/2014/main" id="{B2CE8C46-D5C1-4A16-A186-A8186E3B8A5B}"/>
              </a:ext>
            </a:extLst>
          </p:cNvPr>
          <p:cNvGrpSpPr/>
          <p:nvPr/>
        </p:nvGrpSpPr>
        <p:grpSpPr>
          <a:xfrm>
            <a:off x="143922" y="223365"/>
            <a:ext cx="11887200" cy="307777"/>
            <a:chOff x="143922" y="775815"/>
            <a:chExt cx="11887200" cy="307777"/>
          </a:xfrm>
        </p:grpSpPr>
        <p:sp>
          <p:nvSpPr>
            <p:cNvPr id="29" name="MH_Entry_1">
              <a:extLst>
                <a:ext uri="{FF2B5EF4-FFF2-40B4-BE49-F238E27FC236}">
                  <a16:creationId xmlns:a16="http://schemas.microsoft.com/office/drawing/2014/main" id="{667EF567-9670-48E8-B147-92A7B271A0E5}"/>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0" name="直接连接符 3">
              <a:extLst>
                <a:ext uri="{FF2B5EF4-FFF2-40B4-BE49-F238E27FC236}">
                  <a16:creationId xmlns:a16="http://schemas.microsoft.com/office/drawing/2014/main" id="{891DFD81-4528-4844-93F5-8D31908CB142}"/>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2" name="直接连接符 4">
              <a:extLst>
                <a:ext uri="{FF2B5EF4-FFF2-40B4-BE49-F238E27FC236}">
                  <a16:creationId xmlns:a16="http://schemas.microsoft.com/office/drawing/2014/main" id="{90F50355-E38E-4F1D-B68B-0B9255ABAE1A}"/>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764956378"/>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96" name="文本框 95"/>
          <p:cNvSpPr txBox="1"/>
          <p:nvPr/>
        </p:nvSpPr>
        <p:spPr>
          <a:xfrm>
            <a:off x="1766608" y="6095852"/>
            <a:ext cx="8672033" cy="438912"/>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000">
                <a:solidFill>
                  <a:schemeClr val="tx1">
                    <a:lumMod val="95000"/>
                    <a:lumOff val="5000"/>
                  </a:schemeClr>
                </a:solidFill>
                <a:latin charset="0" panose="020b0502020202020204" pitchFamily="34" typeface="Century Gothic"/>
                <a:ea typeface="+mj-ea"/>
              </a:rPr>
              <a:t>The user can demonstrate on a projector or computer, or print the presentation and make it into a film to be The user can demonstrate on a projector or computer, or print the presentation and make it into a film to be used in a wider field.used in a wider field</a:t>
            </a:r>
          </a:p>
        </p:txBody>
      </p:sp>
      <p:sp>
        <p:nvSpPr>
          <p:cNvPr id="3" name="等腰三角形 2">
            <a:extLst>
              <a:ext uri="{FF2B5EF4-FFF2-40B4-BE49-F238E27FC236}">
                <a16:creationId xmlns:a16="http://schemas.microsoft.com/office/drawing/2014/main" id="{D7A5AB3C-68C7-4DEB-A86F-9AA4D569EA0C}"/>
              </a:ext>
            </a:extLst>
          </p:cNvPr>
          <p:cNvSpPr/>
          <p:nvPr/>
        </p:nvSpPr>
        <p:spPr>
          <a:xfrm>
            <a:off x="3981421" y="1894040"/>
            <a:ext cx="4242407" cy="3657247"/>
          </a:xfrm>
          <a:prstGeom prst="triangl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a:extLst>
              <a:ext uri="{FF2B5EF4-FFF2-40B4-BE49-F238E27FC236}">
                <a16:creationId xmlns:a16="http://schemas.microsoft.com/office/drawing/2014/main" id="{5AD68A7E-8A45-4A41-B572-D23AA8E12BFB}"/>
              </a:ext>
            </a:extLst>
          </p:cNvPr>
          <p:cNvCxnSpPr/>
          <p:nvPr/>
        </p:nvCxnSpPr>
        <p:spPr>
          <a:xfrm>
            <a:off x="5239657" y="3412434"/>
            <a:ext cx="1756229" cy="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B5B54FEE-2AB0-4363-B471-5BE6DABC8629}"/>
              </a:ext>
            </a:extLst>
          </p:cNvPr>
          <p:cNvCxnSpPr/>
          <p:nvPr/>
        </p:nvCxnSpPr>
        <p:spPr>
          <a:xfrm>
            <a:off x="4658225" y="4455886"/>
            <a:ext cx="2918233" cy="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BA96287E-7D1C-4CB1-883F-68EDB264B794}"/>
              </a:ext>
            </a:extLst>
          </p:cNvPr>
          <p:cNvSpPr txBox="1"/>
          <p:nvPr/>
        </p:nvSpPr>
        <p:spPr>
          <a:xfrm>
            <a:off x="5754299" y="2683806"/>
            <a:ext cx="726083" cy="365760"/>
          </a:xfrm>
          <a:prstGeom prst="rect">
            <a:avLst/>
          </a:prstGeom>
          <a:noFill/>
        </p:spPr>
        <p:txBody>
          <a:bodyPr rtlCol="0" wrap="square">
            <a:spAutoFit/>
          </a:bodyPr>
          <a:lstStyle/>
          <a:p>
            <a:r>
              <a:rPr altLang="zh-CN" lang="en-US"/>
              <a:t>21.3</a:t>
            </a:r>
          </a:p>
        </p:txBody>
      </p:sp>
      <p:sp>
        <p:nvSpPr>
          <p:cNvPr id="20" name="文本框 19">
            <a:extLst>
              <a:ext uri="{FF2B5EF4-FFF2-40B4-BE49-F238E27FC236}">
                <a16:creationId xmlns:a16="http://schemas.microsoft.com/office/drawing/2014/main" id="{F47F46CD-B70F-40D9-9AE1-6DA7F1562976}"/>
              </a:ext>
            </a:extLst>
          </p:cNvPr>
          <p:cNvSpPr txBox="1"/>
          <p:nvPr/>
        </p:nvSpPr>
        <p:spPr>
          <a:xfrm>
            <a:off x="5754299" y="3779207"/>
            <a:ext cx="726083" cy="365760"/>
          </a:xfrm>
          <a:prstGeom prst="rect">
            <a:avLst/>
          </a:prstGeom>
          <a:noFill/>
        </p:spPr>
        <p:txBody>
          <a:bodyPr rtlCol="0" wrap="square">
            <a:spAutoFit/>
          </a:bodyPr>
          <a:lstStyle/>
          <a:p>
            <a:r>
              <a:rPr altLang="zh-CN" lang="en-US"/>
              <a:t>96.8</a:t>
            </a:r>
          </a:p>
        </p:txBody>
      </p:sp>
      <p:sp>
        <p:nvSpPr>
          <p:cNvPr id="21" name="文本框 20">
            <a:extLst>
              <a:ext uri="{FF2B5EF4-FFF2-40B4-BE49-F238E27FC236}">
                <a16:creationId xmlns:a16="http://schemas.microsoft.com/office/drawing/2014/main" id="{E0980D0D-435D-4A80-9AAB-57CC4735D718}"/>
              </a:ext>
            </a:extLst>
          </p:cNvPr>
          <p:cNvSpPr txBox="1"/>
          <p:nvPr/>
        </p:nvSpPr>
        <p:spPr>
          <a:xfrm>
            <a:off x="5754299" y="4888638"/>
            <a:ext cx="726083" cy="365760"/>
          </a:xfrm>
          <a:prstGeom prst="rect">
            <a:avLst/>
          </a:prstGeom>
          <a:noFill/>
        </p:spPr>
        <p:txBody>
          <a:bodyPr rtlCol="0" wrap="square">
            <a:spAutoFit/>
          </a:bodyPr>
          <a:lstStyle/>
          <a:p>
            <a:r>
              <a:rPr altLang="zh-CN" lang="en-US"/>
              <a:t>43.5</a:t>
            </a:r>
          </a:p>
        </p:txBody>
      </p:sp>
      <p:grpSp>
        <p:nvGrpSpPr>
          <p:cNvPr id="12" name="组合 11">
            <a:extLst>
              <a:ext uri="{FF2B5EF4-FFF2-40B4-BE49-F238E27FC236}">
                <a16:creationId xmlns:a16="http://schemas.microsoft.com/office/drawing/2014/main" id="{8B1CDF21-ABEB-45F3-92D4-52B77E4244F5}"/>
              </a:ext>
            </a:extLst>
          </p:cNvPr>
          <p:cNvGrpSpPr/>
          <p:nvPr/>
        </p:nvGrpSpPr>
        <p:grpSpPr>
          <a:xfrm>
            <a:off x="6785429" y="2393501"/>
            <a:ext cx="1582057" cy="184063"/>
            <a:chOff x="6995886" y="2683806"/>
            <a:chExt cx="1582057" cy="184063"/>
          </a:xfrm>
        </p:grpSpPr>
        <p:sp>
          <p:nvSpPr>
            <p:cNvPr id="9" name="椭圆 8">
              <a:extLst>
                <a:ext uri="{FF2B5EF4-FFF2-40B4-BE49-F238E27FC236}">
                  <a16:creationId xmlns:a16="http://schemas.microsoft.com/office/drawing/2014/main" id="{5566E6E8-5E42-491D-8D9C-6627332E2A43}"/>
                </a:ext>
              </a:extLst>
            </p:cNvPr>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a:extLst>
                <a:ext uri="{FF2B5EF4-FFF2-40B4-BE49-F238E27FC236}">
                  <a16:creationId xmlns:a16="http://schemas.microsoft.com/office/drawing/2014/main" id="{B08EACA0-AA5C-4324-A31C-6680AFA43C3D}"/>
                </a:ext>
              </a:extLst>
            </p:cNvPr>
            <p:cNvCxnSpPr/>
            <p:nvPr/>
          </p:nvCxnSpPr>
          <p:spPr>
            <a:xfrm>
              <a:off x="7123966" y="2768343"/>
              <a:ext cx="1453977" cy="26955"/>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19151C3A-81F2-4806-AEEA-A725CA58A658}"/>
              </a:ext>
            </a:extLst>
          </p:cNvPr>
          <p:cNvGrpSpPr/>
          <p:nvPr/>
        </p:nvGrpSpPr>
        <p:grpSpPr>
          <a:xfrm>
            <a:off x="8253260" y="4796607"/>
            <a:ext cx="731083" cy="184063"/>
            <a:chOff x="6995886" y="2683806"/>
            <a:chExt cx="731083" cy="184063"/>
          </a:xfrm>
        </p:grpSpPr>
        <p:sp>
          <p:nvSpPr>
            <p:cNvPr id="27" name="椭圆 26">
              <a:extLst>
                <a:ext uri="{FF2B5EF4-FFF2-40B4-BE49-F238E27FC236}">
                  <a16:creationId xmlns:a16="http://schemas.microsoft.com/office/drawing/2014/main" id="{319B048B-8584-4309-8CA0-04A376811993}"/>
                </a:ext>
              </a:extLst>
            </p:cNvPr>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8" name="直接连接符 27">
              <a:extLst>
                <a:ext uri="{FF2B5EF4-FFF2-40B4-BE49-F238E27FC236}">
                  <a16:creationId xmlns:a16="http://schemas.microsoft.com/office/drawing/2014/main" id="{8337EE08-E1AB-4840-81B7-926F504F81F8}"/>
                </a:ext>
              </a:extLst>
            </p:cNvPr>
            <p:cNvCxnSpPr/>
            <p:nvPr/>
          </p:nvCxnSpPr>
          <p:spPr>
            <a:xfrm>
              <a:off x="7123966" y="2768343"/>
              <a:ext cx="603003" cy="11179"/>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30" name="组合 29">
            <a:extLst>
              <a:ext uri="{FF2B5EF4-FFF2-40B4-BE49-F238E27FC236}">
                <a16:creationId xmlns:a16="http://schemas.microsoft.com/office/drawing/2014/main" id="{FC6AD2F2-73C5-4ED3-9F50-1F565BF25A33}"/>
              </a:ext>
            </a:extLst>
          </p:cNvPr>
          <p:cNvGrpSpPr/>
          <p:nvPr/>
        </p:nvGrpSpPr>
        <p:grpSpPr>
          <a:xfrm rot="10800000">
            <a:off x="3320520" y="3687174"/>
            <a:ext cx="1262937" cy="184063"/>
            <a:chOff x="6995886" y="2683806"/>
            <a:chExt cx="1262937" cy="184063"/>
          </a:xfrm>
        </p:grpSpPr>
        <p:sp>
          <p:nvSpPr>
            <p:cNvPr id="31" name="椭圆 30">
              <a:extLst>
                <a:ext uri="{FF2B5EF4-FFF2-40B4-BE49-F238E27FC236}">
                  <a16:creationId xmlns:a16="http://schemas.microsoft.com/office/drawing/2014/main" id="{A89C93BE-326E-44A5-B520-4C8AA09C6986}"/>
                </a:ext>
              </a:extLst>
            </p:cNvPr>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a:extLst>
                <a:ext uri="{FF2B5EF4-FFF2-40B4-BE49-F238E27FC236}">
                  <a16:creationId xmlns:a16="http://schemas.microsoft.com/office/drawing/2014/main" id="{FC46FC7D-7017-467F-A2FA-AD9EB1C61DB6}"/>
                </a:ext>
              </a:extLst>
            </p:cNvPr>
            <p:cNvCxnSpPr/>
            <p:nvPr/>
          </p:nvCxnSpPr>
          <p:spPr>
            <a:xfrm flipH="1" flipV="1" rot="10800000">
              <a:off x="7123965" y="2782856"/>
              <a:ext cx="1134858" cy="2104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35" name="组合 34">
            <a:extLst>
              <a:ext uri="{FF2B5EF4-FFF2-40B4-BE49-F238E27FC236}">
                <a16:creationId xmlns:a16="http://schemas.microsoft.com/office/drawing/2014/main" id="{4B8BCEFD-C766-406D-985E-143FF25092D1}"/>
              </a:ext>
            </a:extLst>
          </p:cNvPr>
          <p:cNvGrpSpPr/>
          <p:nvPr/>
        </p:nvGrpSpPr>
        <p:grpSpPr>
          <a:xfrm>
            <a:off x="652606" y="3367606"/>
            <a:ext cx="2568327" cy="885492"/>
            <a:chOff x="7868643" y="3331677"/>
            <a:chExt cx="2568327" cy="885492"/>
          </a:xfrm>
        </p:grpSpPr>
        <p:sp>
          <p:nvSpPr>
            <p:cNvPr id="36" name="矩形 35">
              <a:extLst>
                <a:ext uri="{FF2B5EF4-FFF2-40B4-BE49-F238E27FC236}">
                  <a16:creationId xmlns:a16="http://schemas.microsoft.com/office/drawing/2014/main" id="{E7DF9EBF-526A-4579-A506-0F0CD19224CE}"/>
                </a:ext>
              </a:extLst>
            </p:cNvPr>
            <p:cNvSpPr/>
            <p:nvPr/>
          </p:nvSpPr>
          <p:spPr>
            <a:xfrm>
              <a:off x="8166503" y="3331676"/>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37" name="文本框 36">
              <a:extLst>
                <a:ext uri="{FF2B5EF4-FFF2-40B4-BE49-F238E27FC236}">
                  <a16:creationId xmlns:a16="http://schemas.microsoft.com/office/drawing/2014/main" id="{BB81B338-1210-4747-9D8B-E6CE45DD101E}"/>
                </a:ext>
              </a:extLst>
            </p:cNvPr>
            <p:cNvSpPr txBox="1"/>
            <p:nvPr/>
          </p:nvSpPr>
          <p:spPr>
            <a:xfrm>
              <a:off x="7868643" y="3651245"/>
              <a:ext cx="2568327" cy="560527"/>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9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field.</a:t>
              </a:r>
            </a:p>
          </p:txBody>
        </p:sp>
      </p:grpSp>
      <p:grpSp>
        <p:nvGrpSpPr>
          <p:cNvPr id="38" name="组合 37">
            <a:extLst>
              <a:ext uri="{FF2B5EF4-FFF2-40B4-BE49-F238E27FC236}">
                <a16:creationId xmlns:a16="http://schemas.microsoft.com/office/drawing/2014/main" id="{A9234791-B356-45A8-B69C-51D2B8575A8F}"/>
              </a:ext>
            </a:extLst>
          </p:cNvPr>
          <p:cNvGrpSpPr/>
          <p:nvPr/>
        </p:nvGrpSpPr>
        <p:grpSpPr>
          <a:xfrm>
            <a:off x="8652585" y="2093393"/>
            <a:ext cx="2885371" cy="823200"/>
            <a:chOff x="7523107" y="3331677"/>
            <a:chExt cx="2885371" cy="823200"/>
          </a:xfrm>
        </p:grpSpPr>
        <p:sp>
          <p:nvSpPr>
            <p:cNvPr id="39" name="矩形 38">
              <a:extLst>
                <a:ext uri="{FF2B5EF4-FFF2-40B4-BE49-F238E27FC236}">
                  <a16:creationId xmlns:a16="http://schemas.microsoft.com/office/drawing/2014/main" id="{446E4529-D843-4164-920C-20C4C56C8E4F}"/>
                </a:ext>
              </a:extLst>
            </p:cNvPr>
            <p:cNvSpPr/>
            <p:nvPr/>
          </p:nvSpPr>
          <p:spPr>
            <a:xfrm>
              <a:off x="7523107" y="3331677"/>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40" name="文本框 39">
              <a:extLst>
                <a:ext uri="{FF2B5EF4-FFF2-40B4-BE49-F238E27FC236}">
                  <a16:creationId xmlns:a16="http://schemas.microsoft.com/office/drawing/2014/main" id="{632DF59B-116B-4688-A4FD-CE886378AD01}"/>
                </a:ext>
              </a:extLst>
            </p:cNvPr>
            <p:cNvSpPr txBox="1"/>
            <p:nvPr/>
          </p:nvSpPr>
          <p:spPr>
            <a:xfrm>
              <a:off x="7523106" y="3641466"/>
              <a:ext cx="2885371"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41" name="组合 40">
            <a:extLst>
              <a:ext uri="{FF2B5EF4-FFF2-40B4-BE49-F238E27FC236}">
                <a16:creationId xmlns:a16="http://schemas.microsoft.com/office/drawing/2014/main" id="{2AF46B2F-09C9-4E33-AF91-9D5618C81CE6}"/>
              </a:ext>
            </a:extLst>
          </p:cNvPr>
          <p:cNvGrpSpPr/>
          <p:nvPr/>
        </p:nvGrpSpPr>
        <p:grpSpPr>
          <a:xfrm>
            <a:off x="9110774" y="4487253"/>
            <a:ext cx="2631283" cy="823200"/>
            <a:chOff x="7523107" y="3331677"/>
            <a:chExt cx="2631283" cy="823200"/>
          </a:xfrm>
        </p:grpSpPr>
        <p:sp>
          <p:nvSpPr>
            <p:cNvPr id="42" name="矩形 41">
              <a:extLst>
                <a:ext uri="{FF2B5EF4-FFF2-40B4-BE49-F238E27FC236}">
                  <a16:creationId xmlns:a16="http://schemas.microsoft.com/office/drawing/2014/main" id="{326937F1-DD3A-4312-9481-8C05D656C5B5}"/>
                </a:ext>
              </a:extLst>
            </p:cNvPr>
            <p:cNvSpPr/>
            <p:nvPr/>
          </p:nvSpPr>
          <p:spPr>
            <a:xfrm>
              <a:off x="7523107"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43" name="文本框 42">
              <a:extLst>
                <a:ext uri="{FF2B5EF4-FFF2-40B4-BE49-F238E27FC236}">
                  <a16:creationId xmlns:a16="http://schemas.microsoft.com/office/drawing/2014/main" id="{E7E58DA9-AF48-42E3-BCB7-6F4F92480E6E}"/>
                </a:ext>
              </a:extLst>
            </p:cNvPr>
            <p:cNvSpPr txBox="1"/>
            <p:nvPr/>
          </p:nvSpPr>
          <p:spPr>
            <a:xfrm>
              <a:off x="7523106" y="3641466"/>
              <a:ext cx="2631283"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33" name="组合 32">
            <a:extLst>
              <a:ext uri="{FF2B5EF4-FFF2-40B4-BE49-F238E27FC236}">
                <a16:creationId xmlns:a16="http://schemas.microsoft.com/office/drawing/2014/main" id="{599F5ACB-E7D6-48F3-908E-D810763D37B5}"/>
              </a:ext>
            </a:extLst>
          </p:cNvPr>
          <p:cNvGrpSpPr/>
          <p:nvPr/>
        </p:nvGrpSpPr>
        <p:grpSpPr>
          <a:xfrm>
            <a:off x="143922" y="223365"/>
            <a:ext cx="11887200" cy="307777"/>
            <a:chOff x="143922" y="775815"/>
            <a:chExt cx="11887200" cy="307777"/>
          </a:xfrm>
        </p:grpSpPr>
        <p:sp>
          <p:nvSpPr>
            <p:cNvPr id="34" name="MH_Entry_1">
              <a:extLst>
                <a:ext uri="{FF2B5EF4-FFF2-40B4-BE49-F238E27FC236}">
                  <a16:creationId xmlns:a16="http://schemas.microsoft.com/office/drawing/2014/main" id="{41B8F4F6-D81F-4227-9EF9-CCFB7582F5B9}"/>
                </a:ext>
              </a:extLst>
            </p:cNvPr>
            <p:cNvSpPr/>
            <p:nvPr>
              <p:custDataLst>
                <p:tags r:id="rId3"/>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44" name="直接连接符 3">
              <a:extLst>
                <a:ext uri="{FF2B5EF4-FFF2-40B4-BE49-F238E27FC236}">
                  <a16:creationId xmlns:a16="http://schemas.microsoft.com/office/drawing/2014/main" id="{E7ACCC11-375C-4B9E-83C9-4DF1ABF3AE5B}"/>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5" name="直接连接符 4">
              <a:extLst>
                <a:ext uri="{FF2B5EF4-FFF2-40B4-BE49-F238E27FC236}">
                  <a16:creationId xmlns:a16="http://schemas.microsoft.com/office/drawing/2014/main" id="{81A04E37-34B8-4389-9CE8-09D8CB62D930}"/>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7963250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35"/>
                                        </p:tgtEl>
                                        <p:attrNameLst>
                                          <p:attrName>style.visibility</p:attrName>
                                        </p:attrNameLst>
                                      </p:cBhvr>
                                      <p:to>
                                        <p:strVal val="visible"/>
                                      </p:to>
                                    </p:set>
                                    <p:animEffect filter="wipe(right)" transition="in">
                                      <p:cBhvr>
                                        <p:cTn dur="500" id="7"/>
                                        <p:tgtEl>
                                          <p:spTgt spid="35"/>
                                        </p:tgtEl>
                                      </p:cBhvr>
                                    </p:animEffect>
                                  </p:childTnLst>
                                </p:cTn>
                              </p:par>
                              <p:par>
                                <p:cTn fill="hold" id="8" nodeType="withEffect" presetClass="entr" presetID="22" presetSubtype="8">
                                  <p:stCondLst>
                                    <p:cond delay="0"/>
                                  </p:stCondLst>
                                  <p:childTnLst>
                                    <p:set>
                                      <p:cBhvr>
                                        <p:cTn dur="1" fill="hold" id="9">
                                          <p:stCondLst>
                                            <p:cond delay="0"/>
                                          </p:stCondLst>
                                        </p:cTn>
                                        <p:tgtEl>
                                          <p:spTgt spid="38"/>
                                        </p:tgtEl>
                                        <p:attrNameLst>
                                          <p:attrName>style.visibility</p:attrName>
                                        </p:attrNameLst>
                                      </p:cBhvr>
                                      <p:to>
                                        <p:strVal val="visible"/>
                                      </p:to>
                                    </p:set>
                                    <p:animEffect filter="wipe(left)" transition="in">
                                      <p:cBhvr>
                                        <p:cTn dur="500" id="10"/>
                                        <p:tgtEl>
                                          <p:spTgt spid="38"/>
                                        </p:tgtEl>
                                      </p:cBhvr>
                                    </p:animEffect>
                                  </p:childTnLst>
                                </p:cTn>
                              </p:par>
                              <p:par>
                                <p:cTn fill="hold" id="11" nodeType="withEffect" presetClass="entr" presetID="22" presetSubtype="8">
                                  <p:stCondLst>
                                    <p:cond delay="0"/>
                                  </p:stCondLst>
                                  <p:childTnLst>
                                    <p:set>
                                      <p:cBhvr>
                                        <p:cTn dur="1" fill="hold" id="12">
                                          <p:stCondLst>
                                            <p:cond delay="0"/>
                                          </p:stCondLst>
                                        </p:cTn>
                                        <p:tgtEl>
                                          <p:spTgt spid="41"/>
                                        </p:tgtEl>
                                        <p:attrNameLst>
                                          <p:attrName>style.visibility</p:attrName>
                                        </p:attrNameLst>
                                      </p:cBhvr>
                                      <p:to>
                                        <p:strVal val="visible"/>
                                      </p:to>
                                    </p:set>
                                    <p:animEffect filter="wipe(left)" transition="in">
                                      <p:cBhvr>
                                        <p:cTn dur="500" id="1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 name="TextBox 2"/>
          <p:cNvSpPr txBox="1"/>
          <p:nvPr/>
        </p:nvSpPr>
        <p:spPr>
          <a:xfrm>
            <a:off x="4656667" y="2070076"/>
            <a:ext cx="2878667" cy="741731"/>
          </a:xfrm>
          <a:prstGeom prst="rect">
            <a:avLst/>
          </a:prstGeom>
          <a:noFill/>
          <a:ln>
            <a:noFill/>
          </a:ln>
        </p:spPr>
        <p:txBody>
          <a:bodyPr rtlCol="0" wrap="square">
            <a:spAutoFit/>
          </a:bodyPr>
          <a:lstStyle/>
          <a:p>
            <a:pPr algn="ctr"/>
            <a:r>
              <a:rPr altLang="zh-CN" lang="en-US" sz="4267">
                <a:latin charset="0" pitchFamily="34" typeface="Myriad Pro Light"/>
              </a:rPr>
              <a:t>Part three</a:t>
            </a:r>
          </a:p>
        </p:txBody>
      </p:sp>
      <p:sp>
        <p:nvSpPr>
          <p:cNvPr id="5" name="矩形 4"/>
          <p:cNvSpPr/>
          <p:nvPr/>
        </p:nvSpPr>
        <p:spPr>
          <a:xfrm>
            <a:off x="3875314" y="3023988"/>
            <a:ext cx="4295964" cy="579120"/>
          </a:xfrm>
          <a:prstGeom prst="rect">
            <a:avLst/>
          </a:prstGeom>
          <a:ln>
            <a:noFill/>
          </a:ln>
        </p:spPr>
        <p:txBody>
          <a:bodyPr wrap="square">
            <a:spAutoFit/>
          </a:bodyPr>
          <a:lstStyle/>
          <a:p>
            <a:pPr algn="ctr"/>
            <a:r>
              <a:rPr altLang="en-US" lang="zh-CN" smtClean="0" sz="320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9" y="1830708"/>
              <a:ext cx="476958" cy="654457"/>
            </a:xfrm>
            <a:prstGeom prst="bentConnector3">
              <a:avLst>
                <a:gd fmla="val 13594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flipV="1" rot="10800000">
              <a:off x="2906485" y="1830708"/>
              <a:ext cx="586014" cy="654457"/>
            </a:xfrm>
            <a:prstGeom prst="bentConnector3">
              <a:avLst>
                <a:gd fmla="val 12925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rot="960000">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fmla="val 92744" name="adj"/>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4" name="TextBox 39"/>
          <p:cNvSpPr txBox="1"/>
          <p:nvPr/>
        </p:nvSpPr>
        <p:spPr>
          <a:xfrm>
            <a:off x="5405925" y="5109987"/>
            <a:ext cx="1380153" cy="335280"/>
          </a:xfrm>
          <a:prstGeom prst="rect">
            <a:avLst/>
          </a:prstGeom>
          <a:noFill/>
          <a:ln>
            <a:noFill/>
          </a:ln>
        </p:spPr>
        <p:txBody>
          <a:bodyPr rtlCol="0" wrap="square">
            <a:spAutoFit/>
          </a:bodyPr>
          <a:lstStyle/>
          <a:p>
            <a:pPr algn="ctr"/>
            <a:r>
              <a:rPr altLang="zh-CN" lang="en-US" sz="1600">
                <a:latin charset="0" pitchFamily="34" typeface="Myriad Pro Light"/>
              </a:rPr>
              <a:t>Trust me</a:t>
            </a:r>
          </a:p>
        </p:txBody>
      </p:sp>
    </p:spTree>
    <p:extLst>
      <p:ext uri="{BB962C8B-B14F-4D97-AF65-F5344CB8AC3E}">
        <p14:creationId val="708358469"/>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02" id="7"/>
                                        <p:tgtEl>
                                          <p:spTgt spid="4"/>
                                        </p:tgtEl>
                                      </p:cBhvr>
                                    </p:animEffect>
                                  </p:childTnLst>
                                </p:cTn>
                              </p:par>
                            </p:childTnLst>
                          </p:cTn>
                        </p:par>
                        <p:par>
                          <p:cTn fill="hold" id="8" nodeType="afterGroup">
                            <p:stCondLst>
                              <p:cond delay="1202"/>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901" id="11"/>
                                        <p:tgtEl>
                                          <p:spTgt spid="5"/>
                                        </p:tgtEl>
                                      </p:cBhvr>
                                    </p:animEffect>
                                  </p:childTnLst>
                                </p:cTn>
                              </p:par>
                            </p:childTnLst>
                          </p:cTn>
                        </p:par>
                        <p:par>
                          <p:cTn fill="hold" id="12" nodeType="afterGroup">
                            <p:stCondLst>
                              <p:cond delay="2103"/>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102" id="15"/>
                                        <p:tgtEl>
                                          <p:spTgt spid="6"/>
                                        </p:tgtEl>
                                      </p:cBhvr>
                                    </p:animEffect>
                                  </p:childTnLst>
                                </p:cTn>
                              </p:par>
                            </p:childTnLst>
                          </p:cTn>
                        </p:par>
                        <p:par>
                          <p:cTn fill="hold" id="16" nodeType="afterGroup">
                            <p:stCondLst>
                              <p:cond delay="4205"/>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601" id="19"/>
                                        <p:tgtEl>
                                          <p:spTgt spid="11"/>
                                        </p:tgtEl>
                                      </p:cBhvr>
                                    </p:animEffect>
                                  </p:childTnLst>
                                </p:cTn>
                              </p:par>
                              <p:par>
                                <p:cTn fill="hold" id="20" nodeType="with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601" id="22"/>
                                        <p:tgtEl>
                                          <p:spTgt spid="12"/>
                                        </p:tgtEl>
                                      </p:cBhvr>
                                    </p:animEffect>
                                  </p:childTnLst>
                                </p:cTn>
                              </p:par>
                              <p:par>
                                <p:cTn fill="hold" id="23" nodeType="with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601" id="25"/>
                                        <p:tgtEl>
                                          <p:spTgt spid="9"/>
                                        </p:tgtEl>
                                      </p:cBhvr>
                                    </p:animEffect>
                                  </p:childTnLst>
                                </p:cTn>
                              </p:par>
                              <p:par>
                                <p:cTn fill="hold" id="26" nodeType="withEffect" presetClass="entr" presetID="22" presetSubtype="2">
                                  <p:stCondLst>
                                    <p:cond delay="0"/>
                                  </p:stCondLst>
                                  <p:childTnLst>
                                    <p:set>
                                      <p:cBhvr>
                                        <p:cTn dur="1" fill="hold" id="27">
                                          <p:stCondLst>
                                            <p:cond delay="0"/>
                                          </p:stCondLst>
                                        </p:cTn>
                                        <p:tgtEl>
                                          <p:spTgt spid="10"/>
                                        </p:tgtEl>
                                        <p:attrNameLst>
                                          <p:attrName>style.visibility</p:attrName>
                                        </p:attrNameLst>
                                      </p:cBhvr>
                                      <p:to>
                                        <p:strVal val="visible"/>
                                      </p:to>
                                    </p:set>
                                    <p:animEffect filter="wipe(right)" transition="in">
                                      <p:cBhvr>
                                        <p:cTn dur="601" id="28"/>
                                        <p:tgtEl>
                                          <p:spTgt spid="10"/>
                                        </p:tgtEl>
                                      </p:cBhvr>
                                    </p:animEffect>
                                  </p:childTnLst>
                                </p:cTn>
                              </p:par>
                            </p:childTnLst>
                          </p:cTn>
                        </p:par>
                        <p:par>
                          <p:cTn fill="hold" id="29" nodeType="afterGroup">
                            <p:stCondLst>
                              <p:cond delay="4806"/>
                            </p:stCondLst>
                            <p:childTnLst>
                              <p:par>
                                <p:cTn fill="hold" grpId="0" id="30" nodeType="afterEffect" presetClass="entr" presetID="22" presetSubtype="1">
                                  <p:stCondLst>
                                    <p:cond delay="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601" id="32"/>
                                        <p:tgtEl>
                                          <p:spTgt spid="14"/>
                                        </p:tgtEl>
                                      </p:cBhvr>
                                    </p:animEffect>
                                  </p:childTnLst>
                                </p:cTn>
                              </p:par>
                            </p:childTnLst>
                          </p:cTn>
                        </p:par>
                        <p:par>
                          <p:cTn fill="hold" id="33" nodeType="afterGroup">
                            <p:stCondLst>
                              <p:cond delay="5407"/>
                            </p:stCondLst>
                            <p:childTnLst>
                              <p:par>
                                <p:cTn fill="hold" grpId="0" id="34" nodeType="afterEffect" presetClass="entr" presetID="22" presetSubtype="1">
                                  <p:stCondLst>
                                    <p:cond delay="0"/>
                                  </p:stCondLst>
                                  <p:childTnLst>
                                    <p:set>
                                      <p:cBhvr>
                                        <p:cTn dur="1" fill="hold" id="35">
                                          <p:stCondLst>
                                            <p:cond delay="0"/>
                                          </p:stCondLst>
                                        </p:cTn>
                                        <p:tgtEl>
                                          <p:spTgt spid="13"/>
                                        </p:tgtEl>
                                        <p:attrNameLst>
                                          <p:attrName>style.visibility</p:attrName>
                                        </p:attrNameLst>
                                      </p:cBhvr>
                                      <p:to>
                                        <p:strVal val="visible"/>
                                      </p:to>
                                    </p:set>
                                    <p:animEffect filter="wipe(up)" transition="in">
                                      <p:cBhvr>
                                        <p:cTn dur="601"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19" name="组合 18"/>
          <p:cNvGrpSpPr/>
          <p:nvPr/>
        </p:nvGrpSpPr>
        <p:grpSpPr>
          <a:xfrm>
            <a:off x="3044952" y="1613843"/>
            <a:ext cx="6263640" cy="4576386"/>
            <a:chOff x="3044952" y="1613843"/>
            <a:chExt cx="6263640" cy="4576386"/>
          </a:xfrm>
        </p:grpSpPr>
        <p:graphicFrame>
          <p:nvGraphicFramePr>
            <p:cNvPr id="5" name="Diagram 4"/>
            <p:cNvGraphicFramePr/>
            <p:nvPr>
              <p:extLst/>
            </p:nvPr>
          </p:nvGraphicFramePr>
          <p:xfrm>
            <a:off x="4154424" y="1613843"/>
            <a:ext cx="3590544" cy="4576386"/>
          </p:xfrm>
          <a:graphic>
            <a:graphicData uri="http://schemas.openxmlformats.org/drawingml/2006/diagram">
              <dgm:relIds xmlns:dgm="http://schemas.openxmlformats.org/drawingml/2006/diagram" r:cs="rId7" r:dm="rId4" r:lo="rId5" r:qs="rId6"/>
            </a:graphicData>
          </a:graphic>
        </p:graphicFrame>
        <p:sp>
          <p:nvSpPr>
            <p:cNvPr id="9" name="TextBox 8"/>
            <p:cNvSpPr txBox="1"/>
            <p:nvPr/>
          </p:nvSpPr>
          <p:spPr>
            <a:xfrm>
              <a:off x="5949696" y="2493138"/>
              <a:ext cx="611144" cy="548640"/>
            </a:xfrm>
            <a:prstGeom prst="rect">
              <a:avLst/>
            </a:prstGeom>
            <a:noFill/>
          </p:spPr>
          <p:txBody>
            <a:bodyPr numCol="1" rtlCol="0" spcCol="457200" wrap="square">
              <a:spAutoFit/>
              <a:scene3d>
                <a:camera prst="orthographicFront"/>
                <a:lightRig dir="t" rig="threePt"/>
              </a:scene3d>
              <a:sp3d contourW="12700"/>
            </a:bodyPr>
            <a:lstStyle/>
            <a:p>
              <a:pPr algn="ctr"/>
              <a:r>
                <a:rPr lang="en-US" sz="3000">
                  <a:solidFill>
                    <a:schemeClr val="tx1">
                      <a:lumMod val="75000"/>
                      <a:lumOff val="25000"/>
                    </a:schemeClr>
                  </a:solidFill>
                  <a:latin charset="0" panose="020b0502020202020204" pitchFamily="34" typeface="Century Gothic"/>
                  <a:ea charset="0" typeface="Montserrat Light"/>
                  <a:cs charset="0" typeface="Montserrat Light"/>
                </a:rPr>
                <a:t>1</a:t>
              </a:r>
            </a:p>
          </p:txBody>
        </p:sp>
        <p:sp>
          <p:nvSpPr>
            <p:cNvPr id="10" name="TextBox 9"/>
            <p:cNvSpPr txBox="1"/>
            <p:nvPr/>
          </p:nvSpPr>
          <p:spPr>
            <a:xfrm>
              <a:off x="5263896" y="3625036"/>
              <a:ext cx="611144" cy="548640"/>
            </a:xfrm>
            <a:prstGeom prst="rect">
              <a:avLst/>
            </a:prstGeom>
            <a:noFill/>
          </p:spPr>
          <p:txBody>
            <a:bodyPr numCol="1" rtlCol="0" spcCol="457200" wrap="square">
              <a:spAutoFit/>
              <a:scene3d>
                <a:camera prst="orthographicFront"/>
                <a:lightRig dir="t" rig="threePt"/>
              </a:scene3d>
              <a:sp3d contourW="12700"/>
            </a:bodyPr>
            <a:lstStyle/>
            <a:p>
              <a:pPr algn="ctr"/>
              <a:r>
                <a:rPr lang="en-US" sz="3000">
                  <a:solidFill>
                    <a:schemeClr val="tx1">
                      <a:lumMod val="75000"/>
                      <a:lumOff val="25000"/>
                    </a:schemeClr>
                  </a:solidFill>
                  <a:latin charset="0" panose="020b0502020202020204" pitchFamily="34" typeface="Century Gothic"/>
                  <a:ea charset="0" typeface="Montserrat Light"/>
                  <a:cs charset="0" typeface="Montserrat Light"/>
                </a:rPr>
                <a:t>2</a:t>
              </a:r>
            </a:p>
          </p:txBody>
        </p:sp>
        <p:sp>
          <p:nvSpPr>
            <p:cNvPr id="11" name="TextBox 10"/>
            <p:cNvSpPr txBox="1"/>
            <p:nvPr/>
          </p:nvSpPr>
          <p:spPr>
            <a:xfrm>
              <a:off x="5939809" y="4795186"/>
              <a:ext cx="611144" cy="548640"/>
            </a:xfrm>
            <a:prstGeom prst="rect">
              <a:avLst/>
            </a:prstGeom>
            <a:noFill/>
          </p:spPr>
          <p:txBody>
            <a:bodyPr numCol="1" rtlCol="0" spcCol="457200" wrap="square">
              <a:spAutoFit/>
              <a:scene3d>
                <a:camera prst="orthographicFront"/>
                <a:lightRig dir="t" rig="threePt"/>
              </a:scene3d>
              <a:sp3d contourW="12700"/>
            </a:bodyPr>
            <a:lstStyle/>
            <a:p>
              <a:pPr algn="ctr"/>
              <a:r>
                <a:rPr lang="en-US" sz="3000">
                  <a:solidFill>
                    <a:schemeClr val="tx1">
                      <a:lumMod val="75000"/>
                      <a:lumOff val="25000"/>
                    </a:schemeClr>
                  </a:solidFill>
                  <a:latin charset="0" panose="020b0502020202020204" pitchFamily="34" typeface="Century Gothic"/>
                  <a:ea charset="0" typeface="Montserrat Light"/>
                  <a:cs charset="0" typeface="Montserrat Light"/>
                </a:rPr>
                <a:t>3</a:t>
              </a:r>
            </a:p>
          </p:txBody>
        </p:sp>
        <p:sp>
          <p:nvSpPr>
            <p:cNvPr id="18" name="Freeform 17"/>
            <p:cNvSpPr/>
            <p:nvPr/>
          </p:nvSpPr>
          <p:spPr>
            <a:xfrm>
              <a:off x="3044952" y="4463073"/>
              <a:ext cx="6254496" cy="1579138"/>
            </a:xfrm>
            <a:custGeom>
              <a:gdLst>
                <a:gd fmla="*/ 0 w 6254496" name="connsiteX0"/>
                <a:gd fmla="*/ 0 h 1828800" name="connsiteY0"/>
                <a:gd fmla="*/ 0 w 6254496" name="connsiteX1"/>
                <a:gd fmla="*/ 1828800 h 1828800" name="connsiteY1"/>
                <a:gd fmla="*/ 475488 w 6254496" name="connsiteX2"/>
                <a:gd fmla="*/ 1828800 h 1828800" name="connsiteY2"/>
                <a:gd fmla="*/ 6254496 w 6254496" name="connsiteX3"/>
                <a:gd fmla="*/ 1828800 h 1828800" name="connsiteY3"/>
                <a:gd fmla="*/ 6254496 w 6254496" name="connsiteX4"/>
                <a:gd fmla="*/ 1627632 h 1828800" name="connsiteY4"/>
                <a:gd fmla="*/ 6254496 w 6254496" name="connsiteX5"/>
                <a:gd fmla="*/ 1188720 h 1828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28800" w="6254496">
                  <a:moveTo>
                    <a:pt x="0" y="0"/>
                  </a:moveTo>
                  <a:lnTo>
                    <a:pt x="0" y="1828800"/>
                  </a:lnTo>
                  <a:lnTo>
                    <a:pt x="475488" y="1828800"/>
                  </a:lnTo>
                  <a:lnTo>
                    <a:pt x="6254496" y="1828800"/>
                  </a:lnTo>
                  <a:lnTo>
                    <a:pt x="6254496" y="1627632"/>
                  </a:lnTo>
                  <a:lnTo>
                    <a:pt x="6254496" y="1188720"/>
                  </a:lnTo>
                </a:path>
              </a:pathLst>
            </a:custGeom>
            <a:noFill/>
            <a:ln w="254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lang="en-US">
                <a:latin charset="0" panose="020b0502020202020204" pitchFamily="34" typeface="Century Gothic"/>
              </a:endParaRPr>
            </a:p>
          </p:txBody>
        </p:sp>
        <p:cxnSp>
          <p:nvCxnSpPr>
            <p:cNvPr id="20" name="Straight Connector 19"/>
            <p:cNvCxnSpPr/>
            <p:nvPr/>
          </p:nvCxnSpPr>
          <p:spPr>
            <a:xfrm flipH="1" flipV="1">
              <a:off x="9308592" y="3481891"/>
              <a:ext cx="0" cy="877825"/>
            </a:xfrm>
            <a:prstGeom prst="line">
              <a:avLst/>
            </a:prstGeom>
            <a:ln w="25400">
              <a:solidFill>
                <a:srgbClr val="17324D"/>
              </a:solidFill>
              <a:prstDash val="soli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044952" y="1826827"/>
              <a:ext cx="6236208" cy="1197864"/>
            </a:xfrm>
            <a:custGeom>
              <a:gdLst>
                <a:gd fmla="*/ 6208776 w 6208776" name="connsiteX0"/>
                <a:gd fmla="*/ 320040 h 1252728" name="connsiteY0"/>
                <a:gd fmla="*/ 6208776 w 6208776" name="connsiteX1"/>
                <a:gd fmla="*/ 0 h 1252728" name="connsiteY1"/>
                <a:gd fmla="*/ 0 w 6208776" name="connsiteX2"/>
                <a:gd fmla="*/ 0 h 1252728" name="connsiteY2"/>
                <a:gd fmla="*/ 0 w 6208776" name="connsiteX3"/>
                <a:gd fmla="*/ 182880 h 1252728" name="connsiteY3"/>
                <a:gd fmla="*/ 0 w 6208776" name="connsiteX4"/>
                <a:gd fmla="*/ 1252728 h 1252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728" w="6208776">
                  <a:moveTo>
                    <a:pt x="6208776" y="320040"/>
                  </a:moveTo>
                  <a:lnTo>
                    <a:pt x="6208776" y="0"/>
                  </a:lnTo>
                  <a:lnTo>
                    <a:pt x="0" y="0"/>
                  </a:lnTo>
                  <a:lnTo>
                    <a:pt x="0" y="182880"/>
                  </a:lnTo>
                  <a:lnTo>
                    <a:pt x="0" y="1252728"/>
                  </a:lnTo>
                </a:path>
              </a:pathLst>
            </a:custGeom>
            <a:noFill/>
            <a:ln w="254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lang="en-US">
                <a:latin charset="0" panose="020b0502020202020204" pitchFamily="34" typeface="Century Gothic"/>
              </a:endParaRPr>
            </a:p>
          </p:txBody>
        </p:sp>
      </p:grpSp>
      <p:grpSp>
        <p:nvGrpSpPr>
          <p:cNvPr id="22" name="组合 21"/>
          <p:cNvGrpSpPr/>
          <p:nvPr/>
        </p:nvGrpSpPr>
        <p:grpSpPr>
          <a:xfrm>
            <a:off x="7865906" y="2478100"/>
            <a:ext cx="2885371" cy="928421"/>
            <a:chOff x="7523107" y="3331677"/>
            <a:chExt cx="2885371" cy="928421"/>
          </a:xfrm>
        </p:grpSpPr>
        <p:sp>
          <p:nvSpPr>
            <p:cNvPr id="23" name="矩形 22"/>
            <p:cNvSpPr/>
            <p:nvPr/>
          </p:nvSpPr>
          <p:spPr>
            <a:xfrm>
              <a:off x="7844805" y="3331676"/>
              <a:ext cx="224197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charset="-122" panose="02010600030101010101" pitchFamily="2" typeface="等线"/>
                  <a:ea charset="-122" panose="02010600030101010101" pitchFamily="2" typeface="等线"/>
                </a:rPr>
                <a:t>标题文字添加</a:t>
              </a:r>
            </a:p>
          </p:txBody>
        </p:sp>
        <p:sp>
          <p:nvSpPr>
            <p:cNvPr id="25" name="文本框 24"/>
            <p:cNvSpPr txBox="1"/>
            <p:nvPr/>
          </p:nvSpPr>
          <p:spPr>
            <a:xfrm>
              <a:off x="7523107" y="3641467"/>
              <a:ext cx="2885371" cy="61264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000">
                  <a:solidFill>
                    <a:schemeClr val="tx1">
                      <a:lumMod val="85000"/>
                      <a:lumOff val="15000"/>
                    </a:schemeClr>
                  </a:solidFill>
                  <a:latin charset="0" panose="020b0502020202020204" pitchFamily="34" typeface="Century Gothic"/>
                  <a:ea typeface="+mj-ea"/>
                </a:rPr>
                <a:t>The user can demonstrate on a projector or computer, or print the presentation and make it into.</a:t>
              </a:r>
            </a:p>
          </p:txBody>
        </p:sp>
      </p:grpSp>
      <p:grpSp>
        <p:nvGrpSpPr>
          <p:cNvPr id="26" name="组合 25"/>
          <p:cNvGrpSpPr/>
          <p:nvPr/>
        </p:nvGrpSpPr>
        <p:grpSpPr>
          <a:xfrm>
            <a:off x="7865906" y="4525984"/>
            <a:ext cx="2885371" cy="928421"/>
            <a:chOff x="7523107" y="3331677"/>
            <a:chExt cx="2885371" cy="928421"/>
          </a:xfrm>
        </p:grpSpPr>
        <p:sp>
          <p:nvSpPr>
            <p:cNvPr id="27" name="矩形 26"/>
            <p:cNvSpPr/>
            <p:nvPr/>
          </p:nvSpPr>
          <p:spPr>
            <a:xfrm>
              <a:off x="7844805" y="3331676"/>
              <a:ext cx="224197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charset="-122" panose="02010600030101010101" pitchFamily="2" typeface="等线"/>
                  <a:ea charset="-122" panose="02010600030101010101" pitchFamily="2" typeface="等线"/>
                </a:rPr>
                <a:t>标题文字添加</a:t>
              </a:r>
            </a:p>
          </p:txBody>
        </p:sp>
        <p:sp>
          <p:nvSpPr>
            <p:cNvPr id="28" name="文本框 27"/>
            <p:cNvSpPr txBox="1"/>
            <p:nvPr/>
          </p:nvSpPr>
          <p:spPr>
            <a:xfrm>
              <a:off x="7523107" y="3641466"/>
              <a:ext cx="2885371" cy="438912"/>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000">
                  <a:solidFill>
                    <a:schemeClr val="tx1">
                      <a:lumMod val="85000"/>
                      <a:lumOff val="15000"/>
                    </a:schemeClr>
                  </a:solidFill>
                  <a:latin charset="0" panose="020b0502020202020204" pitchFamily="34" typeface="Century Gothic"/>
                  <a:ea typeface="+mj-ea"/>
                </a:rPr>
                <a:t>The user can demonstrate on a projector or computer, or print the presentation and make it.</a:t>
              </a:r>
            </a:p>
          </p:txBody>
        </p:sp>
      </p:grpSp>
      <p:grpSp>
        <p:nvGrpSpPr>
          <p:cNvPr id="29" name="组合 28"/>
          <p:cNvGrpSpPr/>
          <p:nvPr/>
        </p:nvGrpSpPr>
        <p:grpSpPr>
          <a:xfrm>
            <a:off x="1607453" y="3133791"/>
            <a:ext cx="2885371" cy="1103854"/>
            <a:chOff x="7523107" y="3331677"/>
            <a:chExt cx="2885371" cy="1103854"/>
          </a:xfrm>
        </p:grpSpPr>
        <p:sp>
          <p:nvSpPr>
            <p:cNvPr id="30" name="矩形 29"/>
            <p:cNvSpPr/>
            <p:nvPr/>
          </p:nvSpPr>
          <p:spPr>
            <a:xfrm>
              <a:off x="7844805" y="3331676"/>
              <a:ext cx="2241974"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85000"/>
                      <a:lumOff val="15000"/>
                    </a:schemeClr>
                  </a:solidFill>
                  <a:latin charset="-122" panose="02010600030101010101" pitchFamily="2" typeface="等线"/>
                  <a:ea charset="-122" panose="02010600030101010101" pitchFamily="2" typeface="等线"/>
                </a:rPr>
                <a:t>标题文字添加</a:t>
              </a:r>
            </a:p>
          </p:txBody>
        </p:sp>
        <p:sp>
          <p:nvSpPr>
            <p:cNvPr id="31" name="文本框 30"/>
            <p:cNvSpPr txBox="1"/>
            <p:nvPr/>
          </p:nvSpPr>
          <p:spPr>
            <a:xfrm>
              <a:off x="7523107" y="3641467"/>
              <a:ext cx="2885371" cy="786384"/>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000">
                  <a:solidFill>
                    <a:schemeClr val="tx1">
                      <a:lumMod val="85000"/>
                      <a:lumOff val="15000"/>
                    </a:schemeClr>
                  </a:solidFill>
                  <a:latin charset="0" panose="020b0502020202020204" pitchFamily="34" typeface="Century Gothic"/>
                  <a:ea typeface="+mj-ea"/>
                </a:rPr>
                <a:t>The user can demonstrate on a projector or computer, or print the presentation and make it into a film to be used in a wider field. The user can demonstrate on a</a:t>
              </a:r>
            </a:p>
          </p:txBody>
        </p:sp>
      </p:grpSp>
      <p:grpSp>
        <p:nvGrpSpPr>
          <p:cNvPr id="33" name="组合 32">
            <a:extLst>
              <a:ext uri="{FF2B5EF4-FFF2-40B4-BE49-F238E27FC236}">
                <a16:creationId xmlns:a16="http://schemas.microsoft.com/office/drawing/2014/main" id="{FBA1232F-4271-4BAD-A036-4EA6A21668C9}"/>
              </a:ext>
            </a:extLst>
          </p:cNvPr>
          <p:cNvGrpSpPr/>
          <p:nvPr/>
        </p:nvGrpSpPr>
        <p:grpSpPr>
          <a:xfrm>
            <a:off x="143922" y="223365"/>
            <a:ext cx="11887200" cy="307777"/>
            <a:chOff x="143922" y="775815"/>
            <a:chExt cx="11887200" cy="307777"/>
          </a:xfrm>
        </p:grpSpPr>
        <p:sp>
          <p:nvSpPr>
            <p:cNvPr id="34" name="MH_Entry_1">
              <a:extLst>
                <a:ext uri="{FF2B5EF4-FFF2-40B4-BE49-F238E27FC236}">
                  <a16:creationId xmlns:a16="http://schemas.microsoft.com/office/drawing/2014/main" id="{6D6BC984-0088-4721-8DE6-C8F61D67A358}"/>
                </a:ext>
              </a:extLst>
            </p:cNvPr>
            <p:cNvSpPr/>
            <p:nvPr>
              <p:custDataLst>
                <p:tags r:id="rId8"/>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5" name="直接连接符 3">
              <a:extLst>
                <a:ext uri="{FF2B5EF4-FFF2-40B4-BE49-F238E27FC236}">
                  <a16:creationId xmlns:a16="http://schemas.microsoft.com/office/drawing/2014/main" id="{A8D135D7-E3B5-4466-9DA1-39CDE94F868F}"/>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9" name="直接连接符 4">
              <a:extLst>
                <a:ext uri="{FF2B5EF4-FFF2-40B4-BE49-F238E27FC236}">
                  <a16:creationId xmlns:a16="http://schemas.microsoft.com/office/drawing/2014/main" id="{03AF98E9-B418-431A-BE75-8E4FA1084E7E}"/>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75847499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p:cTn dur="500" fill="hold" id="25"/>
                                        <p:tgtEl>
                                          <p:spTgt spid="26"/>
                                        </p:tgtEl>
                                        <p:attrNameLst>
                                          <p:attrName>ppt_w</p:attrName>
                                        </p:attrNameLst>
                                      </p:cBhvr>
                                      <p:tavLst>
                                        <p:tav tm="0">
                                          <p:val>
                                            <p:fltVal val="0"/>
                                          </p:val>
                                        </p:tav>
                                        <p:tav tm="100000">
                                          <p:val>
                                            <p:strVal val="#ppt_w"/>
                                          </p:val>
                                        </p:tav>
                                      </p:tavLst>
                                    </p:anim>
                                    <p:anim calcmode="lin" valueType="num">
                                      <p:cBhvr>
                                        <p:cTn dur="500" fill="hold" id="26"/>
                                        <p:tgtEl>
                                          <p:spTgt spid="26"/>
                                        </p:tgtEl>
                                        <p:attrNameLst>
                                          <p:attrName>ppt_h</p:attrName>
                                        </p:attrNameLst>
                                      </p:cBhvr>
                                      <p:tavLst>
                                        <p:tav tm="0">
                                          <p:val>
                                            <p:fltVal val="0"/>
                                          </p:val>
                                        </p:tav>
                                        <p:tav tm="100000">
                                          <p:val>
                                            <p:strVal val="#ppt_h"/>
                                          </p:val>
                                        </p:tav>
                                      </p:tavLst>
                                    </p:anim>
                                    <p:animEffect filter="fade" transition="in">
                                      <p:cBhvr>
                                        <p:cTn dur="500" id="2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9" name="椭圆 8"/>
          <p:cNvSpPr/>
          <p:nvPr/>
        </p:nvSpPr>
        <p:spPr>
          <a:xfrm>
            <a:off x="474091" y="2669390"/>
            <a:ext cx="2436375" cy="2437223"/>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cxnSp>
        <p:nvCxnSpPr>
          <p:cNvPr id="14" name="直接连接符 13"/>
          <p:cNvCxnSpPr>
            <a:stCxn id="9" idx="6"/>
            <a:endCxn id="37" idx="2"/>
          </p:cNvCxnSpPr>
          <p:nvPr/>
        </p:nvCxnSpPr>
        <p:spPr>
          <a:xfrm>
            <a:off x="2910466" y="3888002"/>
            <a:ext cx="3141645" cy="3586"/>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pic>
        <p:nvPicPr>
          <p:cNvPr descr="\\MAGNUM\Projects\Microsoft\Cloud Power FY12\Design\Icons\PNGs\Cross Platform.png" id="43" name="Picture 8"/>
          <p:cNvPicPr>
            <a:picLocks noChangeArrowheads="1" noChangeAspect="1"/>
          </p:cNvPicPr>
          <p:nvPr/>
        </p:nvPicPr>
        <p:blipFill>
          <a:blip r:embed="rId2">
            <a:duotone>
              <a:prstClr val="black"/>
              <a:schemeClr val="accent3">
                <a:tint val="45000"/>
                <a:satMod val="400000"/>
              </a:schemeClr>
            </a:duotone>
          </a:blip>
          <a:stretch>
            <a:fillRect/>
          </a:stretch>
        </p:blipFill>
        <p:spPr bwMode="auto">
          <a:xfrm>
            <a:off x="773077" y="2777735"/>
            <a:ext cx="2070990" cy="2220532"/>
          </a:xfrm>
          <a:prstGeom prst="rect">
            <a:avLst/>
          </a:prstGeom>
          <a:noFill/>
        </p:spPr>
      </p:pic>
      <p:grpSp>
        <p:nvGrpSpPr>
          <p:cNvPr id="56" name="组合 55"/>
          <p:cNvGrpSpPr/>
          <p:nvPr/>
        </p:nvGrpSpPr>
        <p:grpSpPr>
          <a:xfrm>
            <a:off x="6052111" y="3550354"/>
            <a:ext cx="682468" cy="682468"/>
            <a:chOff x="8385332" y="3412308"/>
            <a:chExt cx="682468" cy="682468"/>
          </a:xfrm>
        </p:grpSpPr>
        <p:sp>
          <p:nvSpPr>
            <p:cNvPr id="37" name="椭圆 36"/>
            <p:cNvSpPr/>
            <p:nvPr/>
          </p:nvSpPr>
          <p:spPr>
            <a:xfrm>
              <a:off x="8385332" y="3412308"/>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47" name="Rounded Rectangle 29"/>
            <p:cNvSpPr/>
            <p:nvPr/>
          </p:nvSpPr>
          <p:spPr bwMode="black">
            <a:xfrm>
              <a:off x="8620552" y="3517340"/>
              <a:ext cx="212027" cy="472403"/>
            </a:xfrm>
            <a:custGeom>
              <a:rect b="b" l="l" r="r" t="t"/>
              <a:pathLst>
                <a:path h="4350877" w="2136009">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bg1">
                <a:lumMod val="6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45720" numCol="1" rIns="45720" rot="0" rtlCol="0" spcCol="0" spcFirstLastPara="0" tIns="45720" vert="horz" vertOverflow="overflow" wrap="square">
              <a:noAutofit/>
            </a:bodyPr>
            <a:lstStyle/>
            <a:p>
              <a:pPr algn="ctr" defTabSz="685165" fontAlgn="base">
                <a:spcBef>
                  <a:spcPct val="0"/>
                </a:spcBef>
                <a:spcAft>
                  <a:spcPct val="0"/>
                </a:spcAft>
              </a:pPr>
              <a:endParaRPr lang="en-US">
                <a:gradFill>
                  <a:gsLst>
                    <a:gs pos="0">
                      <a:srgbClr val="FFFFFF"/>
                    </a:gs>
                    <a:gs pos="100000">
                      <a:srgbClr val="FFFFFF"/>
                    </a:gs>
                  </a:gsLst>
                  <a:lin ang="5400000" scaled="0"/>
                </a:gradFill>
                <a:latin charset="-122" panose="02010600030101010101" pitchFamily="2" typeface="等线"/>
                <a:ea charset="-122" panose="02010600030101010101" pitchFamily="2" typeface="等线"/>
                <a:cs charset="0" panose="020b0502040204020203" pitchFamily="34" typeface="Segoe UI"/>
              </a:endParaRPr>
            </a:p>
          </p:txBody>
        </p:sp>
      </p:grpSp>
      <p:cxnSp>
        <p:nvCxnSpPr>
          <p:cNvPr id="60" name="直接连接符 59"/>
          <p:cNvCxnSpPr/>
          <p:nvPr/>
        </p:nvCxnSpPr>
        <p:spPr>
          <a:xfrm>
            <a:off x="6741932" y="3894412"/>
            <a:ext cx="910168" cy="0"/>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7655376" y="3550352"/>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pic>
        <p:nvPicPr>
          <p:cNvPr descr="\\MAGNUM\Projects\Microsoft\Cloud Power FY12\Design\Icons\PNGs\Scalable_Elastic_4.png" id="66" name="Picture 3"/>
          <p:cNvPicPr>
            <a:picLocks noChangeArrowheads="1" noChangeAspect="1"/>
          </p:cNvPicPr>
          <p:nvPr/>
        </p:nvPicPr>
        <p:blipFill>
          <a:blip r:embed="rId3">
            <a:duotone>
              <a:prstClr val="black"/>
              <a:schemeClr val="accent3">
                <a:tint val="45000"/>
                <a:satMod val="400000"/>
              </a:schemeClr>
            </a:duotone>
          </a:blip>
          <a:stretch>
            <a:fillRect/>
          </a:stretch>
        </p:blipFill>
        <p:spPr bwMode="auto">
          <a:xfrm>
            <a:off x="7766652" y="3669799"/>
            <a:ext cx="488117" cy="487990"/>
          </a:xfrm>
          <a:prstGeom prst="rect">
            <a:avLst/>
          </a:prstGeom>
          <a:noFill/>
          <a:ln>
            <a:noFill/>
          </a:ln>
        </p:spPr>
      </p:pic>
      <p:cxnSp>
        <p:nvCxnSpPr>
          <p:cNvPr id="67" name="直接连接符 66"/>
          <p:cNvCxnSpPr>
            <a:stCxn id="37" idx="0"/>
            <a:endCxn id="69" idx="3"/>
          </p:cNvCxnSpPr>
          <p:nvPr/>
        </p:nvCxnSpPr>
        <p:spPr>
          <a:xfrm flipV="1">
            <a:off x="6393345" y="2818167"/>
            <a:ext cx="706607" cy="732187"/>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7000007" y="2235644"/>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grpSp>
        <p:nvGrpSpPr>
          <p:cNvPr id="77" name="组合 76"/>
          <p:cNvGrpSpPr/>
          <p:nvPr/>
        </p:nvGrpSpPr>
        <p:grpSpPr>
          <a:xfrm flipV="1">
            <a:off x="6389581" y="4232819"/>
            <a:ext cx="1289130" cy="1356912"/>
            <a:chOff x="9240916" y="4310148"/>
            <a:chExt cx="1289130" cy="1356912"/>
          </a:xfrm>
        </p:grpSpPr>
        <p:cxnSp>
          <p:nvCxnSpPr>
            <p:cNvPr id="75" name="直接连接符 74"/>
            <p:cNvCxnSpPr>
              <a:endCxn id="76" idx="3"/>
            </p:cNvCxnSpPr>
            <p:nvPr/>
          </p:nvCxnSpPr>
          <p:spPr>
            <a:xfrm flipV="1">
              <a:off x="9240916" y="4892671"/>
              <a:ext cx="706607" cy="774389"/>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9847578" y="4310148"/>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grpSp>
      <p:grpSp>
        <p:nvGrpSpPr>
          <p:cNvPr id="78" name="Group 89"/>
          <p:cNvGrpSpPr>
            <a:grpSpLocks noChangeAspect="1"/>
          </p:cNvGrpSpPr>
          <p:nvPr/>
        </p:nvGrpSpPr>
        <p:grpSpPr>
          <a:xfrm>
            <a:off x="7141658" y="2352166"/>
            <a:ext cx="366933" cy="472283"/>
            <a:chOff x="-2773363" y="1651000"/>
            <a:chExt cx="2692401" cy="3448051"/>
          </a:xfrm>
          <a:solidFill>
            <a:schemeClr val="bg1">
              <a:lumMod val="65000"/>
            </a:schemeClr>
          </a:solidFill>
        </p:grpSpPr>
        <p:sp>
          <p:nvSpPr>
            <p:cNvPr id="79" name="Freeform 19"/>
            <p:cNvSpPr>
              <a:spLocks noEditPoints="1"/>
            </p:cNvSpPr>
            <p:nvPr/>
          </p:nvSpPr>
          <p:spPr bwMode="auto">
            <a:xfrm>
              <a:off x="-1908175" y="1798638"/>
              <a:ext cx="641350" cy="641350"/>
            </a:xfrm>
            <a:custGeom>
              <a:gdLst>
                <a:gd fmla="*/ 171 w 171" name="T0"/>
                <a:gd fmla="*/ 79 h 171" name="T1"/>
                <a:gd fmla="*/ 168 w 171" name="T2"/>
                <a:gd fmla="*/ 77 h 171" name="T3"/>
                <a:gd fmla="*/ 152 w 171" name="T4"/>
                <a:gd fmla="*/ 65 h 171" name="T5"/>
                <a:gd fmla="*/ 165 w 171" name="T6"/>
                <a:gd fmla="*/ 54 h 171" name="T7"/>
                <a:gd fmla="*/ 161 w 171" name="T8"/>
                <a:gd fmla="*/ 52 h 171" name="T9"/>
                <a:gd fmla="*/ 142 w 171" name="T10"/>
                <a:gd fmla="*/ 45 h 171" name="T11"/>
                <a:gd fmla="*/ 152 w 171" name="T12"/>
                <a:gd fmla="*/ 32 h 171" name="T13"/>
                <a:gd fmla="*/ 147 w 171" name="T14"/>
                <a:gd fmla="*/ 30 h 171" name="T15"/>
                <a:gd fmla="*/ 127 w 171" name="T16"/>
                <a:gd fmla="*/ 30 h 171" name="T17"/>
                <a:gd fmla="*/ 132 w 171" name="T18"/>
                <a:gd fmla="*/ 15 h 171" name="T19"/>
                <a:gd fmla="*/ 127 w 171" name="T20"/>
                <a:gd fmla="*/ 14 h 171" name="T21"/>
                <a:gd fmla="*/ 108 w 171" name="T22"/>
                <a:gd fmla="*/ 20 h 171" name="T23"/>
                <a:gd fmla="*/ 108 w 171" name="T24"/>
                <a:gd fmla="*/ 5 h 171" name="T25"/>
                <a:gd fmla="*/ 103 w 171" name="T26"/>
                <a:gd fmla="*/ 4 h 171" name="T27"/>
                <a:gd fmla="*/ 86 w 171" name="T28"/>
                <a:gd fmla="*/ 16 h 171" name="T29"/>
                <a:gd fmla="*/ 79 w 171" name="T30"/>
                <a:gd fmla="*/ 0 h 171" name="T31"/>
                <a:gd fmla="*/ 77 w 171" name="T32"/>
                <a:gd fmla="*/ 3 h 171" name="T33"/>
                <a:gd fmla="*/ 65 w 171" name="T34"/>
                <a:gd fmla="*/ 19 h 171" name="T35"/>
                <a:gd fmla="*/ 53 w 171" name="T36"/>
                <a:gd fmla="*/ 6 h 171" name="T37"/>
                <a:gd fmla="*/ 52 w 171" name="T38"/>
                <a:gd fmla="*/ 10 h 171" name="T39"/>
                <a:gd fmla="*/ 45 w 171" name="T40"/>
                <a:gd fmla="*/ 29 h 171" name="T41"/>
                <a:gd fmla="*/ 30 w 171" name="T42"/>
                <a:gd fmla="*/ 20 h 171" name="T43"/>
                <a:gd fmla="*/ 30 w 171" name="T44"/>
                <a:gd fmla="*/ 24 h 171" name="T45"/>
                <a:gd fmla="*/ 30 w 171" name="T46"/>
                <a:gd fmla="*/ 44 h 171" name="T47"/>
                <a:gd fmla="*/ 13 w 171" name="T48"/>
                <a:gd fmla="*/ 40 h 171" name="T49"/>
                <a:gd fmla="*/ 14 w 171" name="T50"/>
                <a:gd fmla="*/ 44 h 171" name="T51"/>
                <a:gd fmla="*/ 20 w 171" name="T52"/>
                <a:gd fmla="*/ 63 h 171" name="T53"/>
                <a:gd fmla="*/ 2 w 171" name="T54"/>
                <a:gd fmla="*/ 65 h 171" name="T55"/>
                <a:gd fmla="*/ 4 w 171" name="T56"/>
                <a:gd fmla="*/ 68 h 171" name="T57"/>
                <a:gd fmla="*/ 16 w 171" name="T58"/>
                <a:gd fmla="*/ 84 h 171" name="T59"/>
                <a:gd fmla="*/ 0 w 171" name="T60"/>
                <a:gd fmla="*/ 91 h 171" name="T61"/>
                <a:gd fmla="*/ 3 w 171" name="T62"/>
                <a:gd fmla="*/ 94 h 171" name="T63"/>
                <a:gd fmla="*/ 19 w 171" name="T64"/>
                <a:gd fmla="*/ 106 h 171" name="T65"/>
                <a:gd fmla="*/ 6 w 171" name="T66"/>
                <a:gd fmla="*/ 116 h 171" name="T67"/>
                <a:gd fmla="*/ 10 w 171" name="T68"/>
                <a:gd fmla="*/ 119 h 171" name="T69"/>
                <a:gd fmla="*/ 29 w 171" name="T70"/>
                <a:gd fmla="*/ 125 h 171" name="T71"/>
                <a:gd fmla="*/ 19 w 171" name="T72"/>
                <a:gd fmla="*/ 139 h 171" name="T73"/>
                <a:gd fmla="*/ 24 w 171" name="T74"/>
                <a:gd fmla="*/ 141 h 171" name="T75"/>
                <a:gd fmla="*/ 44 w 171" name="T76"/>
                <a:gd fmla="*/ 141 h 171" name="T77"/>
                <a:gd fmla="*/ 39 w 171" name="T78"/>
                <a:gd fmla="*/ 156 h 171" name="T79"/>
                <a:gd fmla="*/ 44 w 171" name="T80"/>
                <a:gd fmla="*/ 157 h 171" name="T81"/>
                <a:gd fmla="*/ 63 w 171" name="T82"/>
                <a:gd fmla="*/ 151 h 171" name="T83"/>
                <a:gd fmla="*/ 63 w 171" name="T84"/>
                <a:gd fmla="*/ 166 h 171" name="T85"/>
                <a:gd fmla="*/ 68 w 171" name="T86"/>
                <a:gd fmla="*/ 166 h 171" name="T87"/>
                <a:gd fmla="*/ 85 w 171" name="T88"/>
                <a:gd fmla="*/ 155 h 171" name="T89"/>
                <a:gd fmla="*/ 91 w 171" name="T90"/>
                <a:gd fmla="*/ 171 h 171" name="T91"/>
                <a:gd fmla="*/ 94 w 171" name="T92"/>
                <a:gd fmla="*/ 168 h 171" name="T93"/>
                <a:gd fmla="*/ 96 w 171" name="T94"/>
                <a:gd fmla="*/ 154 h 171" name="T95"/>
                <a:gd fmla="*/ 114 w 171" name="T96"/>
                <a:gd fmla="*/ 163 h 171" name="T97"/>
                <a:gd fmla="*/ 119 w 171" name="T98"/>
                <a:gd fmla="*/ 162 h 171" name="T99"/>
                <a:gd fmla="*/ 117 w 171" name="T100"/>
                <a:gd fmla="*/ 147 h 171" name="T101"/>
                <a:gd fmla="*/ 137 w 171" name="T102"/>
                <a:gd fmla="*/ 150 h 171" name="T103"/>
                <a:gd fmla="*/ 142 w 171" name="T104"/>
                <a:gd fmla="*/ 149 h 171" name="T105"/>
                <a:gd fmla="*/ 135 w 171" name="T106"/>
                <a:gd fmla="*/ 134 h 171" name="T107"/>
                <a:gd fmla="*/ 154 w 171" name="T108"/>
                <a:gd fmla="*/ 131 h 171" name="T109"/>
                <a:gd fmla="*/ 159 w 171" name="T110"/>
                <a:gd fmla="*/ 129 h 171" name="T111"/>
                <a:gd fmla="*/ 147 w 171" name="T112"/>
                <a:gd fmla="*/ 117 h 171" name="T113"/>
                <a:gd fmla="*/ 165 w 171" name="T114"/>
                <a:gd fmla="*/ 108 h 171" name="T115"/>
                <a:gd fmla="*/ 169 w 171" name="T116"/>
                <a:gd fmla="*/ 105 h 171" name="T117"/>
                <a:gd fmla="*/ 154 w 171" name="T118"/>
                <a:gd fmla="*/ 96 h 171" name="T119"/>
                <a:gd fmla="*/ 168 w 171" name="T120"/>
                <a:gd fmla="*/ 82 h 171" name="T121"/>
                <a:gd fmla="*/ 70 w 171" name="T122"/>
                <a:gd fmla="*/ 85 h 171" name="T123"/>
                <a:gd fmla="*/ 101 w 171" name="T124"/>
                <a:gd fmla="*/ 85 h 1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0" name="Freeform 20"/>
            <p:cNvSpPr>
              <a:spLocks noEditPoints="1"/>
            </p:cNvSpPr>
            <p:nvPr/>
          </p:nvSpPr>
          <p:spPr bwMode="auto">
            <a:xfrm>
              <a:off x="-1333500" y="1651000"/>
              <a:ext cx="454025" cy="454025"/>
            </a:xfrm>
            <a:custGeom>
              <a:gdLst>
                <a:gd fmla="*/ 121 w 121" name="T0"/>
                <a:gd fmla="*/ 56 h 121" name="T1"/>
                <a:gd fmla="*/ 119 w 121" name="T2"/>
                <a:gd fmla="*/ 54 h 121" name="T3"/>
                <a:gd fmla="*/ 108 w 121" name="T4"/>
                <a:gd fmla="*/ 46 h 121" name="T5"/>
                <a:gd fmla="*/ 117 w 121" name="T6"/>
                <a:gd fmla="*/ 38 h 121" name="T7"/>
                <a:gd fmla="*/ 115 w 121" name="T8"/>
                <a:gd fmla="*/ 37 h 121" name="T9"/>
                <a:gd fmla="*/ 101 w 121" name="T10"/>
                <a:gd fmla="*/ 32 h 121" name="T11"/>
                <a:gd fmla="*/ 108 w 121" name="T12"/>
                <a:gd fmla="*/ 23 h 121" name="T13"/>
                <a:gd fmla="*/ 105 w 121" name="T14"/>
                <a:gd fmla="*/ 21 h 121" name="T15"/>
                <a:gd fmla="*/ 90 w 121" name="T16"/>
                <a:gd fmla="*/ 21 h 121" name="T17"/>
                <a:gd fmla="*/ 94 w 121" name="T18"/>
                <a:gd fmla="*/ 11 h 121" name="T19"/>
                <a:gd fmla="*/ 90 w 121" name="T20"/>
                <a:gd fmla="*/ 10 h 121" name="T21"/>
                <a:gd fmla="*/ 77 w 121" name="T22"/>
                <a:gd fmla="*/ 14 h 121" name="T23"/>
                <a:gd fmla="*/ 77 w 121" name="T24"/>
                <a:gd fmla="*/ 3 h 121" name="T25"/>
                <a:gd fmla="*/ 73 w 121" name="T26"/>
                <a:gd fmla="*/ 3 h 121" name="T27"/>
                <a:gd fmla="*/ 61 w 121" name="T28"/>
                <a:gd fmla="*/ 11 h 121" name="T29"/>
                <a:gd fmla="*/ 56 w 121" name="T30"/>
                <a:gd fmla="*/ 0 h 121" name="T31"/>
                <a:gd fmla="*/ 55 w 121" name="T32"/>
                <a:gd fmla="*/ 2 h 121" name="T33"/>
                <a:gd fmla="*/ 46 w 121" name="T34"/>
                <a:gd fmla="*/ 13 h 121" name="T35"/>
                <a:gd fmla="*/ 38 w 121" name="T36"/>
                <a:gd fmla="*/ 4 h 121" name="T37"/>
                <a:gd fmla="*/ 37 w 121" name="T38"/>
                <a:gd fmla="*/ 7 h 121" name="T39"/>
                <a:gd fmla="*/ 32 w 121" name="T40"/>
                <a:gd fmla="*/ 20 h 121" name="T41"/>
                <a:gd fmla="*/ 22 w 121" name="T42"/>
                <a:gd fmla="*/ 14 h 121" name="T43"/>
                <a:gd fmla="*/ 21 w 121" name="T44"/>
                <a:gd fmla="*/ 17 h 121" name="T45"/>
                <a:gd fmla="*/ 21 w 121" name="T46"/>
                <a:gd fmla="*/ 31 h 121" name="T47"/>
                <a:gd fmla="*/ 9 w 121" name="T48"/>
                <a:gd fmla="*/ 28 h 121" name="T49"/>
                <a:gd fmla="*/ 10 w 121" name="T50"/>
                <a:gd fmla="*/ 31 h 121" name="T51"/>
                <a:gd fmla="*/ 14 w 121" name="T52"/>
                <a:gd fmla="*/ 45 h 121" name="T53"/>
                <a:gd fmla="*/ 2 w 121" name="T54"/>
                <a:gd fmla="*/ 46 h 121" name="T55"/>
                <a:gd fmla="*/ 3 w 121" name="T56"/>
                <a:gd fmla="*/ 48 h 121" name="T57"/>
                <a:gd fmla="*/ 11 w 121" name="T58"/>
                <a:gd fmla="*/ 60 h 121" name="T59"/>
                <a:gd fmla="*/ 0 w 121" name="T60"/>
                <a:gd fmla="*/ 65 h 121" name="T61"/>
                <a:gd fmla="*/ 2 w 121" name="T62"/>
                <a:gd fmla="*/ 67 h 121" name="T63"/>
                <a:gd fmla="*/ 14 w 121" name="T64"/>
                <a:gd fmla="*/ 75 h 121" name="T65"/>
                <a:gd fmla="*/ 4 w 121" name="T66"/>
                <a:gd fmla="*/ 83 h 121" name="T67"/>
                <a:gd fmla="*/ 7 w 121" name="T68"/>
                <a:gd fmla="*/ 84 h 121" name="T69"/>
                <a:gd fmla="*/ 20 w 121" name="T70"/>
                <a:gd fmla="*/ 89 h 121" name="T71"/>
                <a:gd fmla="*/ 14 w 121" name="T72"/>
                <a:gd fmla="*/ 98 h 121" name="T73"/>
                <a:gd fmla="*/ 17 w 121" name="T74"/>
                <a:gd fmla="*/ 100 h 121" name="T75"/>
                <a:gd fmla="*/ 31 w 121" name="T76"/>
                <a:gd fmla="*/ 100 h 121" name="T77"/>
                <a:gd fmla="*/ 28 w 121" name="T78"/>
                <a:gd fmla="*/ 110 h 121" name="T79"/>
                <a:gd fmla="*/ 31 w 121" name="T80"/>
                <a:gd fmla="*/ 112 h 121" name="T81"/>
                <a:gd fmla="*/ 45 w 121" name="T82"/>
                <a:gd fmla="*/ 107 h 121" name="T83"/>
                <a:gd fmla="*/ 45 w 121" name="T84"/>
                <a:gd fmla="*/ 118 h 121" name="T85"/>
                <a:gd fmla="*/ 49 w 121" name="T86"/>
                <a:gd fmla="*/ 118 h 121" name="T87"/>
                <a:gd fmla="*/ 60 w 121" name="T88"/>
                <a:gd fmla="*/ 110 h 121" name="T89"/>
                <a:gd fmla="*/ 65 w 121" name="T90"/>
                <a:gd fmla="*/ 121 h 121" name="T91"/>
                <a:gd fmla="*/ 67 w 121" name="T92"/>
                <a:gd fmla="*/ 119 h 121" name="T93"/>
                <a:gd fmla="*/ 68 w 121" name="T94"/>
                <a:gd fmla="*/ 109 h 121" name="T95"/>
                <a:gd fmla="*/ 81 w 121" name="T96"/>
                <a:gd fmla="*/ 116 h 121" name="T97"/>
                <a:gd fmla="*/ 85 w 121" name="T98"/>
                <a:gd fmla="*/ 115 h 121" name="T99"/>
                <a:gd fmla="*/ 83 w 121" name="T100"/>
                <a:gd fmla="*/ 104 h 121" name="T101"/>
                <a:gd fmla="*/ 97 w 121" name="T102"/>
                <a:gd fmla="*/ 107 h 121" name="T103"/>
                <a:gd fmla="*/ 101 w 121" name="T104"/>
                <a:gd fmla="*/ 106 h 121" name="T105"/>
                <a:gd fmla="*/ 96 w 121" name="T106"/>
                <a:gd fmla="*/ 95 h 121" name="T107"/>
                <a:gd fmla="*/ 110 w 121" name="T108"/>
                <a:gd fmla="*/ 93 h 121" name="T109"/>
                <a:gd fmla="*/ 113 w 121" name="T110"/>
                <a:gd fmla="*/ 92 h 121" name="T111"/>
                <a:gd fmla="*/ 105 w 121" name="T112"/>
                <a:gd fmla="*/ 83 h 121" name="T113"/>
                <a:gd fmla="*/ 117 w 121" name="T114"/>
                <a:gd fmla="*/ 77 h 121" name="T115"/>
                <a:gd fmla="*/ 120 w 121" name="T116"/>
                <a:gd fmla="*/ 75 h 121" name="T117"/>
                <a:gd fmla="*/ 109 w 121" name="T118"/>
                <a:gd fmla="*/ 68 h 121" name="T119"/>
                <a:gd fmla="*/ 120 w 121" name="T120"/>
                <a:gd fmla="*/ 58 h 121" name="T121"/>
                <a:gd fmla="*/ 50 w 121" name="T122"/>
                <a:gd fmla="*/ 61 h 121" name="T123"/>
                <a:gd fmla="*/ 72 w 121" name="T124"/>
                <a:gd fmla="*/ 61 h 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 w="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1" name="Oval 21"/>
            <p:cNvSpPr>
              <a:spLocks noChangeArrowheads="1"/>
            </p:cNvSpPr>
            <p:nvPr/>
          </p:nvSpPr>
          <p:spPr bwMode="auto">
            <a:xfrm>
              <a:off x="-1055688" y="2462213"/>
              <a:ext cx="171450" cy="171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2" name="Oval 22"/>
            <p:cNvSpPr>
              <a:spLocks noChangeArrowheads="1"/>
            </p:cNvSpPr>
            <p:nvPr/>
          </p:nvSpPr>
          <p:spPr bwMode="auto">
            <a:xfrm>
              <a:off x="-1776413" y="2792413"/>
              <a:ext cx="115888" cy="1190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3" name="Freeform 23"/>
            <p:cNvSpPr>
              <a:spLocks noEditPoints="1"/>
            </p:cNvSpPr>
            <p:nvPr/>
          </p:nvSpPr>
          <p:spPr bwMode="auto">
            <a:xfrm>
              <a:off x="-2773363" y="2439988"/>
              <a:ext cx="2692401" cy="2659063"/>
            </a:xfrm>
            <a:custGeom>
              <a:gdLst>
                <a:gd fmla="*/ 605 w 718" name="T0"/>
                <a:gd fmla="*/ 20 h 709" name="T1"/>
                <a:gd fmla="*/ 602 w 718" name="T2"/>
                <a:gd fmla="*/ 58 h 709" name="T3"/>
                <a:gd fmla="*/ 587 w 718" name="T4"/>
                <a:gd fmla="*/ 93 h 709" name="T5"/>
                <a:gd fmla="*/ 563 w 718" name="T6"/>
                <a:gd fmla="*/ 121 h 709" name="T7"/>
                <a:gd fmla="*/ 530 w 718" name="T8"/>
                <a:gd fmla="*/ 141 h 709" name="T9"/>
                <a:gd fmla="*/ 493 w 718" name="T10"/>
                <a:gd fmla="*/ 149 h 709" name="T11"/>
                <a:gd fmla="*/ 456 w 718" name="T12"/>
                <a:gd fmla="*/ 147 h 709" name="T13"/>
                <a:gd fmla="*/ 420 w 718" name="T14"/>
                <a:gd fmla="*/ 134 h 709" name="T15"/>
                <a:gd fmla="*/ 391 w 718" name="T16"/>
                <a:gd fmla="*/ 110 h 709" name="T17"/>
                <a:gd fmla="*/ 371 w 718" name="T18"/>
                <a:gd fmla="*/ 78 h 709" name="T19"/>
                <a:gd fmla="*/ 361 w 718" name="T20"/>
                <a:gd fmla="*/ 42 h 709" name="T21"/>
                <a:gd fmla="*/ 363 w 718" name="T22"/>
                <a:gd fmla="*/ 4 h 709" name="T23"/>
                <a:gd fmla="*/ 68 w 718" name="T24"/>
                <a:gd fmla="*/ 221 h 709" name="T25"/>
                <a:gd fmla="*/ 162 w 718" name="T26"/>
                <a:gd fmla="*/ 514 h 709" name="T27"/>
                <a:gd fmla="*/ 334 w 718" name="T28"/>
                <a:gd fmla="*/ 176 h 709" name="T29"/>
                <a:gd fmla="*/ 311 w 718" name="T30"/>
                <a:gd fmla="*/ 189 h 709" name="T31"/>
                <a:gd fmla="*/ 288 w 718" name="T32"/>
                <a:gd fmla="*/ 197 h 709" name="T33"/>
                <a:gd fmla="*/ 258 w 718" name="T34"/>
                <a:gd fmla="*/ 192 h 709" name="T35"/>
                <a:gd fmla="*/ 234 w 718" name="T36"/>
                <a:gd fmla="*/ 181 h 709" name="T37"/>
                <a:gd fmla="*/ 214 w 718" name="T38"/>
                <a:gd fmla="*/ 164 h 709" name="T39"/>
                <a:gd fmla="*/ 201 w 718" name="T40"/>
                <a:gd fmla="*/ 141 h 709" name="T41"/>
                <a:gd fmla="*/ 195 w 718" name="T42"/>
                <a:gd fmla="*/ 116 h 709" name="T43"/>
                <a:gd fmla="*/ 197 w 718" name="T44"/>
                <a:gd fmla="*/ 89 h 709" name="T45"/>
                <a:gd fmla="*/ 207 w 718" name="T46"/>
                <a:gd fmla="*/ 64 h 709" name="T47"/>
                <a:gd fmla="*/ 225 w 718" name="T48"/>
                <a:gd fmla="*/ 43 h 709" name="T49"/>
                <a:gd fmla="*/ 249 w 718" name="T50"/>
                <a:gd fmla="*/ 29 h 709" name="T51"/>
                <a:gd fmla="*/ 275 w 718" name="T52"/>
                <a:gd fmla="*/ 23 h 709" name="T53"/>
                <a:gd fmla="*/ 305 w 718" name="T54"/>
                <a:gd fmla="*/ 28 h 709" name="T55"/>
                <a:gd fmla="*/ 329 w 718" name="T56"/>
                <a:gd fmla="*/ 38 h 709" name="T57"/>
                <a:gd fmla="*/ 349 w 718" name="T58"/>
                <a:gd fmla="*/ 55 h 709" name="T59"/>
                <a:gd fmla="*/ 362 w 718" name="T60"/>
                <a:gd fmla="*/ 78 h 709" name="T61"/>
                <a:gd fmla="*/ 368 w 718" name="T62"/>
                <a:gd fmla="*/ 104 h 709" name="T63"/>
                <a:gd fmla="*/ 366 w 718" name="T64"/>
                <a:gd fmla="*/ 131 h 709" name="T65"/>
                <a:gd fmla="*/ 356 w 718" name="T66"/>
                <a:gd fmla="*/ 156 h 709" name="T67"/>
                <a:gd fmla="*/ 338 w 718" name="T68"/>
                <a:gd fmla="*/ 176 h 709" name="T69"/>
                <a:gd fmla="*/ 451 w 718" name="T70"/>
                <a:gd fmla="*/ 208 h 709" name="T71"/>
                <a:gd fmla="*/ 444 w 718" name="T72"/>
                <a:gd fmla="*/ 224 h 709" name="T73"/>
                <a:gd fmla="*/ 433 w 718" name="T74"/>
                <a:gd fmla="*/ 237 h 709" name="T75"/>
                <a:gd fmla="*/ 418 w 718" name="T76"/>
                <a:gd fmla="*/ 247 h 709" name="T77"/>
                <a:gd fmla="*/ 401 w 718" name="T78"/>
                <a:gd fmla="*/ 251 h 709" name="T79"/>
                <a:gd fmla="*/ 383 w 718" name="T80"/>
                <a:gd fmla="*/ 250 h 709" name="T81"/>
                <a:gd fmla="*/ 367 w 718" name="T82"/>
                <a:gd fmla="*/ 243 h 709" name="T83"/>
                <a:gd fmla="*/ 353 w 718" name="T84"/>
                <a:gd fmla="*/ 232 h 709" name="T85"/>
                <a:gd fmla="*/ 343 w 718" name="T86"/>
                <a:gd fmla="*/ 217 h 709" name="T87"/>
                <a:gd fmla="*/ 339 w 718" name="T88"/>
                <a:gd fmla="*/ 200 h 709" name="T89"/>
                <a:gd fmla="*/ 340 w 718" name="T90"/>
                <a:gd fmla="*/ 183 h 709" name="T91"/>
                <a:gd fmla="*/ 346 w 718" name="T92"/>
                <a:gd fmla="*/ 166 h 709" name="T93"/>
                <a:gd fmla="*/ 357 w 718" name="T94"/>
                <a:gd fmla="*/ 153 h 709" name="T95"/>
                <a:gd fmla="*/ 372 w 718" name="T96"/>
                <a:gd fmla="*/ 143 h 709" name="T97"/>
                <a:gd fmla="*/ 389 w 718" name="T98"/>
                <a:gd fmla="*/ 138 h 709" name="T99"/>
                <a:gd fmla="*/ 407 w 718" name="T100"/>
                <a:gd fmla="*/ 139 h 709" name="T101"/>
                <a:gd fmla="*/ 423 w 718" name="T102"/>
                <a:gd fmla="*/ 146 h 709" name="T103"/>
                <a:gd fmla="*/ 437 w 718" name="T104"/>
                <a:gd fmla="*/ 157 h 709" name="T105"/>
                <a:gd fmla="*/ 446 w 718" name="T106"/>
                <a:gd fmla="*/ 172 h 709" name="T107"/>
                <a:gd fmla="*/ 451 w 718" name="T108"/>
                <a:gd fmla="*/ 189 h 7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09" w="718">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4" name="Oval 24"/>
            <p:cNvSpPr>
              <a:spLocks noChangeArrowheads="1"/>
            </p:cNvSpPr>
            <p:nvPr/>
          </p:nvSpPr>
          <p:spPr bwMode="auto">
            <a:xfrm>
              <a:off x="-1333500" y="3128963"/>
              <a:ext cx="77788" cy="793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sp>
          <p:nvSpPr>
            <p:cNvPr id="85" name="Freeform 25"/>
            <p:cNvSpPr/>
            <p:nvPr/>
          </p:nvSpPr>
          <p:spPr bwMode="auto">
            <a:xfrm>
              <a:off x="-1423988" y="2082800"/>
              <a:ext cx="889000" cy="357188"/>
            </a:xfrm>
            <a:custGeom>
              <a:gdLst>
                <a:gd fmla="*/ 218 w 237" name="T0"/>
                <a:gd fmla="*/ 95 h 95" name="T1"/>
                <a:gd fmla="*/ 217 w 237" name="T2"/>
                <a:gd fmla="*/ 94 h 95" name="T3"/>
                <a:gd fmla="*/ 234 w 237" name="T4"/>
                <a:gd fmla="*/ 82 h 95" name="T5"/>
                <a:gd fmla="*/ 237 w 237" name="T6"/>
                <a:gd fmla="*/ 79 h 95" name="T7"/>
                <a:gd fmla="*/ 236 w 237" name="T8"/>
                <a:gd fmla="*/ 77 h 95" name="T9"/>
                <a:gd fmla="*/ 231 w 237" name="T10"/>
                <a:gd fmla="*/ 75 h 95" name="T11"/>
                <a:gd fmla="*/ 211 w 237" name="T12"/>
                <a:gd fmla="*/ 78 h 95" name="T13"/>
                <a:gd fmla="*/ 203 w 237" name="T14"/>
                <a:gd fmla="*/ 66 h 95" name="T15"/>
                <a:gd fmla="*/ 216 w 237" name="T16"/>
                <a:gd fmla="*/ 49 h 95" name="T17"/>
                <a:gd fmla="*/ 217 w 237" name="T18"/>
                <a:gd fmla="*/ 46 h 95" name="T19"/>
                <a:gd fmla="*/ 216 w 237" name="T20"/>
                <a:gd fmla="*/ 44 h 95" name="T21"/>
                <a:gd fmla="*/ 211 w 237" name="T22"/>
                <a:gd fmla="*/ 43 h 95" name="T23"/>
                <a:gd fmla="*/ 192 w 237" name="T24"/>
                <a:gd fmla="*/ 53 h 95" name="T25"/>
                <a:gd fmla="*/ 181 w 237" name="T26"/>
                <a:gd fmla="*/ 43 h 95" name="T27"/>
                <a:gd fmla="*/ 188 w 237" name="T28"/>
                <a:gd fmla="*/ 24 h 95" name="T29"/>
                <a:gd fmla="*/ 189 w 237" name="T30"/>
                <a:gd fmla="*/ 22 h 95" name="T31"/>
                <a:gd fmla="*/ 187 w 237" name="T32"/>
                <a:gd fmla="*/ 18 h 95" name="T33"/>
                <a:gd fmla="*/ 181 w 237" name="T34"/>
                <a:gd fmla="*/ 20 h 95" name="T35"/>
                <a:gd fmla="*/ 167 w 237" name="T36"/>
                <a:gd fmla="*/ 34 h 95" name="T37"/>
                <a:gd fmla="*/ 153 w 237" name="T38"/>
                <a:gd fmla="*/ 28 h 95" name="T39"/>
                <a:gd fmla="*/ 154 w 237" name="T40"/>
                <a:gd fmla="*/ 8 h 95" name="T41"/>
                <a:gd fmla="*/ 154 w 237" name="T42"/>
                <a:gd fmla="*/ 7 h 95" name="T43"/>
                <a:gd fmla="*/ 151 w 237" name="T44"/>
                <a:gd fmla="*/ 3 h 95" name="T45"/>
                <a:gd fmla="*/ 146 w 237" name="T46"/>
                <a:gd fmla="*/ 6 h 95" name="T47"/>
                <a:gd fmla="*/ 137 w 237" name="T48"/>
                <a:gd fmla="*/ 24 h 95" name="T49"/>
                <a:gd fmla="*/ 122 w 237" name="T50"/>
                <a:gd fmla="*/ 23 h 95" name="T51"/>
                <a:gd fmla="*/ 116 w 237" name="T52"/>
                <a:gd fmla="*/ 4 h 95" name="T53"/>
                <a:gd fmla="*/ 112 w 237" name="T54"/>
                <a:gd fmla="*/ 0 h 95" name="T55"/>
                <a:gd fmla="*/ 108 w 237" name="T56"/>
                <a:gd fmla="*/ 4 h 95" name="T57"/>
                <a:gd fmla="*/ 108 w 237" name="T58"/>
                <a:gd fmla="*/ 4 h 95" name="T59"/>
                <a:gd fmla="*/ 105 w 237" name="T60"/>
                <a:gd fmla="*/ 24 h 95" name="T61"/>
                <a:gd fmla="*/ 91 w 237" name="T62"/>
                <a:gd fmla="*/ 28 h 95" name="T63"/>
                <a:gd fmla="*/ 79 w 237" name="T64"/>
                <a:gd fmla="*/ 11 h 95" name="T65"/>
                <a:gd fmla="*/ 74 w 237" name="T66"/>
                <a:gd fmla="*/ 9 h 95" name="T67"/>
                <a:gd fmla="*/ 71 w 237" name="T68"/>
                <a:gd fmla="*/ 12 h 95" name="T69"/>
                <a:gd fmla="*/ 72 w 237" name="T70"/>
                <a:gd fmla="*/ 14 h 95" name="T71"/>
                <a:gd fmla="*/ 75 w 237" name="T72"/>
                <a:gd fmla="*/ 34 h 95" name="T73"/>
                <a:gd fmla="*/ 63 w 237" name="T74"/>
                <a:gd fmla="*/ 42 h 95" name="T75"/>
                <a:gd fmla="*/ 46 w 237" name="T76"/>
                <a:gd fmla="*/ 29 h 95" name="T77"/>
                <a:gd fmla="*/ 41 w 237" name="T78"/>
                <a:gd fmla="*/ 29 h 95" name="T79"/>
                <a:gd fmla="*/ 39 w 237" name="T80"/>
                <a:gd fmla="*/ 32 h 95" name="T81"/>
                <a:gd fmla="*/ 40 w 237" name="T82"/>
                <a:gd fmla="*/ 34 h 95" name="T83"/>
                <a:gd fmla="*/ 49 w 237" name="T84"/>
                <a:gd fmla="*/ 53 h 95" name="T85"/>
                <a:gd fmla="*/ 40 w 237" name="T86"/>
                <a:gd fmla="*/ 64 h 95" name="T87"/>
                <a:gd fmla="*/ 21 w 237" name="T88"/>
                <a:gd fmla="*/ 57 h 95" name="T89"/>
                <a:gd fmla="*/ 15 w 237" name="T90"/>
                <a:gd fmla="*/ 58 h 95" name="T91"/>
                <a:gd fmla="*/ 14 w 237" name="T92"/>
                <a:gd fmla="*/ 60 h 95" name="T93"/>
                <a:gd fmla="*/ 16 w 237" name="T94"/>
                <a:gd fmla="*/ 64 h 95" name="T95"/>
                <a:gd fmla="*/ 31 w 237" name="T96"/>
                <a:gd fmla="*/ 78 h 95" name="T97"/>
                <a:gd fmla="*/ 25 w 237" name="T98"/>
                <a:gd fmla="*/ 92 h 95" name="T99"/>
                <a:gd fmla="*/ 5 w 237" name="T100"/>
                <a:gd fmla="*/ 91 h 95" name="T101"/>
                <a:gd fmla="*/ 0 w 237" name="T102"/>
                <a:gd fmla="*/ 94 h 95" name="T103"/>
                <a:gd fmla="*/ 0 w 237" name="T104"/>
                <a:gd fmla="*/ 95 h 95" name="T105"/>
                <a:gd fmla="*/ 218 w 237" name="T106"/>
                <a:gd fmla="*/ 95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36">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rgbClr val="FFFFFF"/>
                </a:solidFill>
                <a:effectLst/>
                <a:uLnTx/>
                <a:uFillTx/>
                <a:latin charset="-122" panose="02010600030101010101" pitchFamily="2" typeface="等线"/>
                <a:ea charset="-122" panose="02010600030101010101" pitchFamily="2" typeface="等线"/>
              </a:endParaRPr>
            </a:p>
          </p:txBody>
        </p:sp>
      </p:grpSp>
      <p:sp>
        <p:nvSpPr>
          <p:cNvPr id="86" name="Freeform 22"/>
          <p:cNvSpPr>
            <a:spLocks noEditPoints="1"/>
          </p:cNvSpPr>
          <p:nvPr/>
        </p:nvSpPr>
        <p:spPr bwMode="black">
          <a:xfrm>
            <a:off x="7136895" y="5051475"/>
            <a:ext cx="398140" cy="425486"/>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chemeClr val="bg1">
              <a:lumMod val="65000"/>
            </a:schemeClr>
          </a:solidFill>
          <a:ln>
            <a:noFill/>
          </a:ln>
        </p:spPr>
        <p:txBody>
          <a:bodyPr anchor="t" anchorCtr="0" bIns="41153" compatLnSpc="1" lIns="82305" numCol="1" rIns="82305" tIns="41153" vert="horz" wrap="square"/>
          <a:lstStyle/>
          <a:p>
            <a:pPr defTabSz="685165"/>
            <a:endParaRPr lang="en-US" sz="1200">
              <a:solidFill>
                <a:srgbClr val="FFFFFF"/>
              </a:solidFill>
              <a:latin charset="-122" panose="02010600030101010101" pitchFamily="2" typeface="等线"/>
              <a:ea charset="-122" panose="02010600030101010101" pitchFamily="2" typeface="等线"/>
            </a:endParaRPr>
          </a:p>
        </p:txBody>
      </p:sp>
      <p:sp>
        <p:nvSpPr>
          <p:cNvPr id="88" name="文本框 87"/>
          <p:cNvSpPr txBox="1"/>
          <p:nvPr/>
        </p:nvSpPr>
        <p:spPr>
          <a:xfrm>
            <a:off x="3101532" y="3534608"/>
            <a:ext cx="2975870" cy="365760"/>
          </a:xfrm>
          <a:prstGeom prst="rect">
            <a:avLst/>
          </a:prstGeom>
          <a:noFill/>
        </p:spPr>
        <p:txBody>
          <a:bodyPr rtlCol="0" wrap="square">
            <a:spAutoFit/>
          </a:bodyPr>
          <a:lstStyle/>
          <a:p>
            <a:pPr algn="ctr"/>
            <a:r>
              <a:rPr altLang="en-US" b="1" lang="zh-CN">
                <a:solidFill>
                  <a:srgbClr val="132E4A"/>
                </a:solidFill>
                <a:latin charset="-122" panose="02010600030101010101" pitchFamily="2" typeface="等线"/>
                <a:ea charset="-122" panose="02010600030101010101" pitchFamily="2" typeface="等线"/>
              </a:rPr>
              <a:t>请添加文字描述</a:t>
            </a:r>
          </a:p>
        </p:txBody>
      </p:sp>
      <p:sp>
        <p:nvSpPr>
          <p:cNvPr id="89" name="矩形 88"/>
          <p:cNvSpPr/>
          <p:nvPr/>
        </p:nvSpPr>
        <p:spPr>
          <a:xfrm>
            <a:off x="3004001" y="3967593"/>
            <a:ext cx="3367883" cy="1325880"/>
          </a:xfrm>
          <a:prstGeom prst="rect">
            <a:avLst/>
          </a:prstGeom>
        </p:spPr>
        <p:txBody>
          <a:bodyPr wrap="square">
            <a:spAutoFit/>
          </a:bodyPr>
          <a:lstStyle/>
          <a:p>
            <a:pPr>
              <a:lnSpc>
                <a:spcPct val="150000"/>
              </a:lnSpc>
            </a:pPr>
            <a:r>
              <a:rPr altLang="en-US" lang="zh-CN">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a:t>
            </a:r>
          </a:p>
        </p:txBody>
      </p:sp>
      <p:sp>
        <p:nvSpPr>
          <p:cNvPr id="64" name="文本框 63"/>
          <p:cNvSpPr txBox="1"/>
          <p:nvPr/>
        </p:nvSpPr>
        <p:spPr>
          <a:xfrm>
            <a:off x="7710755" y="2259482"/>
            <a:ext cx="2975870" cy="640080"/>
          </a:xfrm>
          <a:prstGeom prst="rect">
            <a:avLst/>
          </a:prstGeom>
          <a:noFill/>
        </p:spPr>
        <p:txBody>
          <a:bodyPr rtlCol="0" wrap="square">
            <a:spAutoFit/>
          </a:bodyPr>
          <a:lstStyle/>
          <a:p>
            <a:pPr algn="ctr"/>
            <a:r>
              <a:rPr altLang="en-US" lang="zh-CN">
                <a:solidFill>
                  <a:srgbClr val="132E4A"/>
                </a:solidFill>
                <a:latin charset="-122" panose="02010600030101010101" pitchFamily="2" typeface="等线"/>
                <a:ea charset="-122" panose="02010600030101010101" pitchFamily="2" typeface="等线"/>
              </a:rPr>
              <a:t>请添加文字描述请添加文字描述</a:t>
            </a:r>
          </a:p>
        </p:txBody>
      </p:sp>
      <p:sp>
        <p:nvSpPr>
          <p:cNvPr id="65" name="文本框 64"/>
          <p:cNvSpPr txBox="1"/>
          <p:nvPr/>
        </p:nvSpPr>
        <p:spPr>
          <a:xfrm>
            <a:off x="8380047" y="3606354"/>
            <a:ext cx="2975870" cy="640080"/>
          </a:xfrm>
          <a:prstGeom prst="rect">
            <a:avLst/>
          </a:prstGeom>
          <a:noFill/>
        </p:spPr>
        <p:txBody>
          <a:bodyPr rtlCol="0" wrap="square">
            <a:spAutoFit/>
          </a:bodyPr>
          <a:lstStyle/>
          <a:p>
            <a:pPr algn="ctr"/>
            <a:r>
              <a:rPr altLang="en-US" lang="zh-CN">
                <a:solidFill>
                  <a:srgbClr val="132E4A"/>
                </a:solidFill>
                <a:latin charset="-122" panose="02010600030101010101" pitchFamily="2" typeface="等线"/>
                <a:ea charset="-122" panose="02010600030101010101" pitchFamily="2" typeface="等线"/>
              </a:rPr>
              <a:t>请添加文字描述请添加文字描述请添加文字描述</a:t>
            </a:r>
          </a:p>
        </p:txBody>
      </p:sp>
      <p:sp>
        <p:nvSpPr>
          <p:cNvPr id="68" name="文本框 67"/>
          <p:cNvSpPr txBox="1"/>
          <p:nvPr/>
        </p:nvSpPr>
        <p:spPr>
          <a:xfrm>
            <a:off x="7738517" y="4980005"/>
            <a:ext cx="2975870" cy="640080"/>
          </a:xfrm>
          <a:prstGeom prst="rect">
            <a:avLst/>
          </a:prstGeom>
          <a:noFill/>
        </p:spPr>
        <p:txBody>
          <a:bodyPr rtlCol="0" wrap="square">
            <a:spAutoFit/>
          </a:bodyPr>
          <a:lstStyle/>
          <a:p>
            <a:pPr algn="ctr"/>
            <a:r>
              <a:rPr altLang="en-US" lang="zh-CN">
                <a:solidFill>
                  <a:srgbClr val="132E4A"/>
                </a:solidFill>
                <a:latin charset="-122" panose="02010600030101010101" pitchFamily="2" typeface="等线"/>
                <a:ea charset="-122" panose="02010600030101010101" pitchFamily="2" typeface="等线"/>
              </a:rPr>
              <a:t>请添加文字描述请添加文字描述请添加文字描述</a:t>
            </a:r>
          </a:p>
        </p:txBody>
      </p:sp>
      <p:grpSp>
        <p:nvGrpSpPr>
          <p:cNvPr id="33" name="组合 32">
            <a:extLst>
              <a:ext uri="{FF2B5EF4-FFF2-40B4-BE49-F238E27FC236}">
                <a16:creationId xmlns:a16="http://schemas.microsoft.com/office/drawing/2014/main" id="{FEBD5C43-2E0B-451F-896C-3CEBC38C8636}"/>
              </a:ext>
            </a:extLst>
          </p:cNvPr>
          <p:cNvGrpSpPr/>
          <p:nvPr/>
        </p:nvGrpSpPr>
        <p:grpSpPr>
          <a:xfrm>
            <a:off x="143922" y="223365"/>
            <a:ext cx="11887200" cy="307777"/>
            <a:chOff x="143922" y="775815"/>
            <a:chExt cx="11887200" cy="307777"/>
          </a:xfrm>
        </p:grpSpPr>
        <p:sp>
          <p:nvSpPr>
            <p:cNvPr id="34" name="MH_Entry_1">
              <a:extLst>
                <a:ext uri="{FF2B5EF4-FFF2-40B4-BE49-F238E27FC236}">
                  <a16:creationId xmlns:a16="http://schemas.microsoft.com/office/drawing/2014/main" id="{F1526C8B-5CE2-4491-889F-1E8A3B2A0D25}"/>
                </a:ext>
              </a:extLst>
            </p:cNvPr>
            <p:cNvSpPr/>
            <p:nvPr>
              <p:custDataLst>
                <p:tags r:id="rId4"/>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5" name="直接连接符 3">
              <a:extLst>
                <a:ext uri="{FF2B5EF4-FFF2-40B4-BE49-F238E27FC236}">
                  <a16:creationId xmlns:a16="http://schemas.microsoft.com/office/drawing/2014/main" id="{F7283A00-069E-4879-9BF3-96718774EF36}"/>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6" name="直接连接符 4">
              <a:extLst>
                <a:ext uri="{FF2B5EF4-FFF2-40B4-BE49-F238E27FC236}">
                  <a16:creationId xmlns:a16="http://schemas.microsoft.com/office/drawing/2014/main" id="{33977F7D-A58A-4C19-AFEA-9BE510056AB2}"/>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33393451"/>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2" name="椭圆 1"/>
          <p:cNvSpPr/>
          <p:nvPr/>
        </p:nvSpPr>
        <p:spPr>
          <a:xfrm>
            <a:off x="4837216" y="2854820"/>
            <a:ext cx="2644060" cy="2686683"/>
          </a:xfrm>
          <a:prstGeom prst="ellipse">
            <a:avLst/>
          </a:prstGeom>
          <a:noFill/>
          <a:ln w="12700">
            <a:solidFill>
              <a:srgbClr val="132E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cxnSp>
        <p:nvCxnSpPr>
          <p:cNvPr id="3" name="直接连接符 2"/>
          <p:cNvCxnSpPr>
            <a:stCxn id="9" idx="6"/>
            <a:endCxn id="2" idx="1"/>
          </p:cNvCxnSpPr>
          <p:nvPr/>
        </p:nvCxnSpPr>
        <p:spPr>
          <a:xfrm>
            <a:off x="3764039" y="2704916"/>
            <a:ext cx="1460391" cy="543360"/>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a:endCxn id="2" idx="3"/>
          </p:cNvCxnSpPr>
          <p:nvPr/>
        </p:nvCxnSpPr>
        <p:spPr>
          <a:xfrm flipV="1">
            <a:off x="4025518" y="5148047"/>
            <a:ext cx="1198912" cy="572588"/>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 idx="7"/>
          </p:cNvCxnSpPr>
          <p:nvPr/>
        </p:nvCxnSpPr>
        <p:spPr>
          <a:xfrm flipV="1">
            <a:off x="7094062" y="2675688"/>
            <a:ext cx="1289447" cy="572588"/>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2" idx="5"/>
          </p:cNvCxnSpPr>
          <p:nvPr/>
        </p:nvCxnSpPr>
        <p:spPr>
          <a:xfrm>
            <a:off x="7094062" y="5148047"/>
            <a:ext cx="1198912" cy="605467"/>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952509" y="2299151"/>
            <a:ext cx="811530" cy="811530"/>
            <a:chOff x="173624" y="2446020"/>
            <a:chExt cx="811530" cy="811530"/>
          </a:xfrm>
        </p:grpSpPr>
        <p:sp>
          <p:nvSpPr>
            <p:cNvPr id="9" name="椭圆 8"/>
            <p:cNvSpPr/>
            <p:nvPr/>
          </p:nvSpPr>
          <p:spPr>
            <a:xfrm>
              <a:off x="173624" y="244602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0" name="Freeform 80"/>
            <p:cNvSpPr>
              <a:spLocks noEditPoints="1"/>
            </p:cNvSpPr>
            <p:nvPr/>
          </p:nvSpPr>
          <p:spPr bwMode="auto">
            <a:xfrm>
              <a:off x="416595" y="2605986"/>
              <a:ext cx="337018" cy="496986"/>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lumMod val="50000"/>
              </a:schemeClr>
            </a:solidFill>
            <a:ln>
              <a:noFill/>
            </a:ln>
          </p:spPr>
          <p:txBody>
            <a:bodyPr anchor="t" anchorCtr="0" bIns="34286" compatLnSpc="1" lIns="68571" numCol="1" rIns="68571" tIns="34286" vert="horz" wrap="square"/>
            <a:lstStyle/>
            <a:p>
              <a:pPr defTabSz="685165"/>
              <a:endParaRPr lang="en-US" sz="1400">
                <a:solidFill>
                  <a:srgbClr val="FFFFFF"/>
                </a:solidFill>
                <a:latin charset="-122" panose="02010600030101010101" pitchFamily="2" typeface="等线"/>
                <a:ea charset="-122" panose="02010600030101010101" pitchFamily="2" typeface="等线"/>
              </a:endParaRPr>
            </a:p>
          </p:txBody>
        </p:sp>
      </p:grpSp>
      <p:grpSp>
        <p:nvGrpSpPr>
          <p:cNvPr id="11" name="组合 10"/>
          <p:cNvGrpSpPr/>
          <p:nvPr/>
        </p:nvGrpSpPr>
        <p:grpSpPr>
          <a:xfrm>
            <a:off x="3213988" y="5487353"/>
            <a:ext cx="811530" cy="811530"/>
            <a:chOff x="5558278" y="3474720"/>
            <a:chExt cx="811530" cy="811530"/>
          </a:xfrm>
        </p:grpSpPr>
        <p:sp>
          <p:nvSpPr>
            <p:cNvPr id="12" name="椭圆 11"/>
            <p:cNvSpPr/>
            <p:nvPr/>
          </p:nvSpPr>
          <p:spPr>
            <a:xfrm>
              <a:off x="5558278" y="347472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3" name="Freeform 77"/>
            <p:cNvSpPr>
              <a:spLocks noEditPoints="1"/>
            </p:cNvSpPr>
            <p:nvPr/>
          </p:nvSpPr>
          <p:spPr bwMode="auto">
            <a:xfrm>
              <a:off x="5681591" y="3686731"/>
              <a:ext cx="564904" cy="387509"/>
            </a:xfrm>
            <a:custGeom>
              <a:gdLst>
                <a:gd fmla="*/ 340 w 413" name="T0"/>
                <a:gd fmla="*/ 283 h 283" name="T1"/>
                <a:gd fmla="*/ 73 w 413" name="T2"/>
                <a:gd fmla="*/ 283 h 283" name="T3"/>
                <a:gd fmla="*/ 72 w 413" name="T4"/>
                <a:gd fmla="*/ 283 h 283" name="T5"/>
                <a:gd fmla="*/ 0 w 413" name="T6"/>
                <a:gd fmla="*/ 209 h 283" name="T7"/>
                <a:gd fmla="*/ 70 w 413" name="T8"/>
                <a:gd fmla="*/ 135 h 283" name="T9"/>
                <a:gd fmla="*/ 66 w 413" name="T10"/>
                <a:gd fmla="*/ 107 h 283" name="T11"/>
                <a:gd fmla="*/ 173 w 413" name="T12"/>
                <a:gd fmla="*/ 0 h 283" name="T13"/>
                <a:gd fmla="*/ 273 w 413" name="T14"/>
                <a:gd fmla="*/ 69 h 283" name="T15"/>
                <a:gd fmla="*/ 273 w 413" name="T16"/>
                <a:gd fmla="*/ 69 h 283" name="T17"/>
                <a:gd fmla="*/ 346 w 413" name="T18"/>
                <a:gd fmla="*/ 135 h 283" name="T19"/>
                <a:gd fmla="*/ 413 w 413" name="T20"/>
                <a:gd fmla="*/ 209 h 283" name="T21"/>
                <a:gd fmla="*/ 341 w 413" name="T22"/>
                <a:gd fmla="*/ 283 h 283" name="T23"/>
                <a:gd fmla="*/ 340 w 413" name="T24"/>
                <a:gd fmla="*/ 283 h 283" name="T25"/>
                <a:gd fmla="*/ 73 w 413" name="T26"/>
                <a:gd fmla="*/ 268 h 283" name="T27"/>
                <a:gd fmla="*/ 339 w 413" name="T28"/>
                <a:gd fmla="*/ 268 h 283" name="T29"/>
                <a:gd fmla="*/ 340 w 413" name="T30"/>
                <a:gd fmla="*/ 268 h 283" name="T31"/>
                <a:gd fmla="*/ 398 w 413" name="T32"/>
                <a:gd fmla="*/ 209 h 283" name="T33"/>
                <a:gd fmla="*/ 339 w 413" name="T34"/>
                <a:gd fmla="*/ 150 h 283" name="T35"/>
                <a:gd fmla="*/ 332 w 413" name="T36"/>
                <a:gd fmla="*/ 142 h 283" name="T37"/>
                <a:gd fmla="*/ 273 w 413" name="T38"/>
                <a:gd fmla="*/ 83 h 283" name="T39"/>
                <a:gd fmla="*/ 268 w 413" name="T40"/>
                <a:gd fmla="*/ 84 h 283" name="T41"/>
                <a:gd fmla="*/ 261 w 413" name="T42"/>
                <a:gd fmla="*/ 79 h 283" name="T43"/>
                <a:gd fmla="*/ 173 w 413" name="T44"/>
                <a:gd fmla="*/ 15 h 283" name="T45"/>
                <a:gd fmla="*/ 81 w 413" name="T46"/>
                <a:gd fmla="*/ 107 h 283" name="T47"/>
                <a:gd fmla="*/ 87 w 413" name="T48"/>
                <a:gd fmla="*/ 140 h 283" name="T49"/>
                <a:gd fmla="*/ 86 w 413" name="T50"/>
                <a:gd fmla="*/ 147 h 283" name="T51"/>
                <a:gd fmla="*/ 79 w 413" name="T52"/>
                <a:gd fmla="*/ 150 h 283" name="T53"/>
                <a:gd fmla="*/ 73 w 413" name="T54"/>
                <a:gd fmla="*/ 150 h 283" name="T55"/>
                <a:gd fmla="*/ 14 w 413" name="T56"/>
                <a:gd fmla="*/ 209 h 283" name="T57"/>
                <a:gd fmla="*/ 73 w 413" name="T58"/>
                <a:gd fmla="*/ 268 h 283" name="T59"/>
                <a:gd fmla="*/ 73 w 413" name="T60"/>
                <a:gd fmla="*/ 268 h 28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lumMod val="50000"/>
              </a:schemeClr>
            </a:solidFill>
            <a:ln>
              <a:noFill/>
            </a:ln>
          </p:spPr>
          <p:txBody>
            <a:bodyPr anchor="t" anchorCtr="0" bIns="34286" compatLnSpc="1" lIns="68571" numCol="1" rIns="68571" tIns="34286" vert="horz" wrap="square"/>
            <a:lstStyle/>
            <a:p>
              <a:pPr defTabSz="685165"/>
              <a:endParaRPr lang="en-US" sz="1400">
                <a:solidFill>
                  <a:srgbClr val="FFFFFF"/>
                </a:solidFill>
                <a:latin charset="-122" panose="02010600030101010101" pitchFamily="2" typeface="等线"/>
                <a:ea charset="-122" panose="02010600030101010101" pitchFamily="2" typeface="等线"/>
              </a:endParaRPr>
            </a:p>
          </p:txBody>
        </p:sp>
      </p:grpSp>
      <p:grpSp>
        <p:nvGrpSpPr>
          <p:cNvPr id="14" name="组合 13"/>
          <p:cNvGrpSpPr/>
          <p:nvPr/>
        </p:nvGrpSpPr>
        <p:grpSpPr>
          <a:xfrm>
            <a:off x="8292974" y="5477823"/>
            <a:ext cx="811530" cy="811530"/>
            <a:chOff x="9410188" y="4572000"/>
            <a:chExt cx="811530" cy="811530"/>
          </a:xfrm>
        </p:grpSpPr>
        <p:sp>
          <p:nvSpPr>
            <p:cNvPr id="15" name="椭圆 14"/>
            <p:cNvSpPr/>
            <p:nvPr/>
          </p:nvSpPr>
          <p:spPr>
            <a:xfrm>
              <a:off x="9410188" y="457200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6" name="Freeform 75"/>
            <p:cNvSpPr>
              <a:spLocks noEditPoints="1"/>
            </p:cNvSpPr>
            <p:nvPr/>
          </p:nvSpPr>
          <p:spPr bwMode="auto">
            <a:xfrm>
              <a:off x="9571033" y="4717103"/>
              <a:ext cx="489841" cy="521324"/>
            </a:xfrm>
            <a:custGeom>
              <a:gdLst>
                <a:gd fmla="*/ 145 w 413" name="T0"/>
                <a:gd fmla="*/ 290 h 440" name="T1"/>
                <a:gd fmla="*/ 104 w 413" name="T2"/>
                <a:gd fmla="*/ 330 h 440" name="T3"/>
                <a:gd fmla="*/ 145 w 413" name="T4"/>
                <a:gd fmla="*/ 371 h 440" name="T5"/>
                <a:gd fmla="*/ 185 w 413" name="T6"/>
                <a:gd fmla="*/ 330 h 440" name="T7"/>
                <a:gd fmla="*/ 145 w 413" name="T8"/>
                <a:gd fmla="*/ 290 h 440" name="T9"/>
                <a:gd fmla="*/ 145 w 413" name="T10"/>
                <a:gd fmla="*/ 356 h 440" name="T11"/>
                <a:gd fmla="*/ 119 w 413" name="T12"/>
                <a:gd fmla="*/ 330 h 440" name="T13"/>
                <a:gd fmla="*/ 145 w 413" name="T14"/>
                <a:gd fmla="*/ 305 h 440" name="T15"/>
                <a:gd fmla="*/ 171 w 413" name="T16"/>
                <a:gd fmla="*/ 330 h 440" name="T17"/>
                <a:gd fmla="*/ 145 w 413" name="T18"/>
                <a:gd fmla="*/ 356 h 440" name="T19"/>
                <a:gd fmla="*/ 222 w 413" name="T20"/>
                <a:gd fmla="*/ 358 h 440" name="T21"/>
                <a:gd fmla="*/ 182 w 413" name="T22"/>
                <a:gd fmla="*/ 399 h 440" name="T23"/>
                <a:gd fmla="*/ 222 w 413" name="T24"/>
                <a:gd fmla="*/ 440 h 440" name="T25"/>
                <a:gd fmla="*/ 263 w 413" name="T26"/>
                <a:gd fmla="*/ 399 h 440" name="T27"/>
                <a:gd fmla="*/ 222 w 413" name="T28"/>
                <a:gd fmla="*/ 358 h 440" name="T29"/>
                <a:gd fmla="*/ 222 w 413" name="T30"/>
                <a:gd fmla="*/ 425 h 440" name="T31"/>
                <a:gd fmla="*/ 197 w 413" name="T32"/>
                <a:gd fmla="*/ 399 h 440" name="T33"/>
                <a:gd fmla="*/ 222 w 413" name="T34"/>
                <a:gd fmla="*/ 373 h 440" name="T35"/>
                <a:gd fmla="*/ 248 w 413" name="T36"/>
                <a:gd fmla="*/ 399 h 440" name="T37"/>
                <a:gd fmla="*/ 222 w 413" name="T38"/>
                <a:gd fmla="*/ 425 h 440" name="T39"/>
                <a:gd fmla="*/ 339 w 413" name="T40"/>
                <a:gd fmla="*/ 0 h 440" name="T41"/>
                <a:gd fmla="*/ 74 w 413" name="T42"/>
                <a:gd fmla="*/ 0 h 440" name="T43"/>
                <a:gd fmla="*/ 0 w 413" name="T44"/>
                <a:gd fmla="*/ 74 h 440" name="T45"/>
                <a:gd fmla="*/ 0 w 413" name="T46"/>
                <a:gd fmla="*/ 204 h 440" name="T47"/>
                <a:gd fmla="*/ 74 w 413" name="T48"/>
                <a:gd fmla="*/ 278 h 440" name="T49"/>
                <a:gd fmla="*/ 339 w 413" name="T50"/>
                <a:gd fmla="*/ 278 h 440" name="T51"/>
                <a:gd fmla="*/ 413 w 413" name="T52"/>
                <a:gd fmla="*/ 204 h 440" name="T53"/>
                <a:gd fmla="*/ 413 w 413" name="T54"/>
                <a:gd fmla="*/ 74 h 440" name="T55"/>
                <a:gd fmla="*/ 339 w 413" name="T56"/>
                <a:gd fmla="*/ 0 h 440" name="T57"/>
                <a:gd fmla="*/ 398 w 413" name="T58"/>
                <a:gd fmla="*/ 204 h 440" name="T59"/>
                <a:gd fmla="*/ 339 w 413" name="T60"/>
                <a:gd fmla="*/ 263 h 440" name="T61"/>
                <a:gd fmla="*/ 74 w 413" name="T62"/>
                <a:gd fmla="*/ 263 h 440" name="T63"/>
                <a:gd fmla="*/ 14 w 413" name="T64"/>
                <a:gd fmla="*/ 204 h 440" name="T65"/>
                <a:gd fmla="*/ 14 w 413" name="T66"/>
                <a:gd fmla="*/ 74 h 440" name="T67"/>
                <a:gd fmla="*/ 74 w 413" name="T68"/>
                <a:gd fmla="*/ 15 h 440" name="T69"/>
                <a:gd fmla="*/ 339 w 413" name="T70"/>
                <a:gd fmla="*/ 15 h 440" name="T71"/>
                <a:gd fmla="*/ 398 w 413" name="T72"/>
                <a:gd fmla="*/ 74 h 440" name="T73"/>
                <a:gd fmla="*/ 398 w 413" name="T74"/>
                <a:gd fmla="*/ 204 h 4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0" w="412">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chemeClr val="bg1">
                <a:lumMod val="50000"/>
              </a:schemeClr>
            </a:solidFill>
            <a:ln>
              <a:noFill/>
            </a:ln>
          </p:spPr>
          <p:txBody>
            <a:bodyPr anchor="t" anchorCtr="0" bIns="34286" compatLnSpc="1" lIns="68571" numCol="1" rIns="68571" tIns="34286" vert="horz" wrap="square"/>
            <a:lstStyle/>
            <a:p>
              <a:pPr defTabSz="685165"/>
              <a:endParaRPr lang="en-US" sz="1400">
                <a:solidFill>
                  <a:srgbClr val="FFFFFF"/>
                </a:solidFill>
                <a:latin charset="-122" panose="02010600030101010101" pitchFamily="2" typeface="等线"/>
                <a:ea charset="-122" panose="02010600030101010101" pitchFamily="2" typeface="等线"/>
              </a:endParaRPr>
            </a:p>
          </p:txBody>
        </p:sp>
      </p:grpSp>
      <p:grpSp>
        <p:nvGrpSpPr>
          <p:cNvPr id="20" name="组合 19"/>
          <p:cNvGrpSpPr/>
          <p:nvPr/>
        </p:nvGrpSpPr>
        <p:grpSpPr>
          <a:xfrm>
            <a:off x="8395633" y="2165066"/>
            <a:ext cx="811530" cy="811530"/>
            <a:chOff x="4194439" y="3343275"/>
            <a:chExt cx="811530" cy="811530"/>
          </a:xfrm>
        </p:grpSpPr>
        <p:sp>
          <p:nvSpPr>
            <p:cNvPr id="21" name="椭圆 20"/>
            <p:cNvSpPr/>
            <p:nvPr/>
          </p:nvSpPr>
          <p:spPr>
            <a:xfrm>
              <a:off x="4194439" y="3343275"/>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22" name="Freeform 18"/>
            <p:cNvSpPr>
              <a:spLocks noEditPoints="1"/>
            </p:cNvSpPr>
            <p:nvPr/>
          </p:nvSpPr>
          <p:spPr bwMode="black">
            <a:xfrm>
              <a:off x="4418472" y="3514349"/>
              <a:ext cx="400708" cy="488859"/>
            </a:xfrm>
            <a:custGeom>
              <a:gdLst>
                <a:gd fmla="*/ 129 w 246" name="T0"/>
                <a:gd fmla="*/ 192 h 300" name="T1"/>
                <a:gd fmla="*/ 43 w 246" name="T2"/>
                <a:gd fmla="*/ 202 h 300" name="T3"/>
                <a:gd fmla="*/ 129 w 246" name="T4"/>
                <a:gd fmla="*/ 126 h 300" name="T5"/>
                <a:gd fmla="*/ 43 w 246" name="T6"/>
                <a:gd fmla="*/ 135 h 300" name="T7"/>
                <a:gd fmla="*/ 129 w 246" name="T8"/>
                <a:gd fmla="*/ 126 h 300" name="T9"/>
                <a:gd fmla="*/ 215 w 246" name="T10"/>
                <a:gd fmla="*/ 101 h 300" name="T11"/>
                <a:gd fmla="*/ 219 w 246" name="T12"/>
                <a:gd fmla="*/ 90 h 300" name="T13"/>
                <a:gd fmla="*/ 208 w 246" name="T14"/>
                <a:gd fmla="*/ 111 h 300" name="T15"/>
                <a:gd fmla="*/ 43 w 246" name="T16"/>
                <a:gd fmla="*/ 92 h 300" name="T17"/>
                <a:gd fmla="*/ 117 w 246" name="T18"/>
                <a:gd fmla="*/ 102 h 300" name="T19"/>
                <a:gd fmla="*/ 43 w 246" name="T20"/>
                <a:gd fmla="*/ 235 h 300" name="T21"/>
                <a:gd fmla="*/ 117 w 246" name="T22"/>
                <a:gd fmla="*/ 226 h 300" name="T23"/>
                <a:gd fmla="*/ 43 w 246" name="T24"/>
                <a:gd fmla="*/ 235 h 300" name="T25"/>
                <a:gd fmla="*/ 11 w 246" name="T26"/>
                <a:gd fmla="*/ 287 h 300" name="T27"/>
                <a:gd fmla="*/ 35 w 246" name="T28"/>
                <a:gd fmla="*/ 36 h 300" name="T29"/>
                <a:gd fmla="*/ 0 w 246" name="T30"/>
                <a:gd fmla="*/ 22 h 300" name="T31"/>
                <a:gd fmla="*/ 219 w 246" name="T32"/>
                <a:gd fmla="*/ 300 h 300" name="T33"/>
                <a:gd fmla="*/ 208 w 246" name="T34"/>
                <a:gd fmla="*/ 173 h 300" name="T35"/>
                <a:gd fmla="*/ 117 w 246" name="T36"/>
                <a:gd fmla="*/ 159 h 300" name="T37"/>
                <a:gd fmla="*/ 43 w 246" name="T38"/>
                <a:gd fmla="*/ 169 h 300" name="T39"/>
                <a:gd fmla="*/ 117 w 246" name="T40"/>
                <a:gd fmla="*/ 159 h 300" name="T41"/>
                <a:gd fmla="*/ 57 w 246" name="T42"/>
                <a:gd fmla="*/ 22 h 300" name="T43"/>
                <a:gd fmla="*/ 86 w 246" name="T44"/>
                <a:gd fmla="*/ 20 h 300" name="T45"/>
                <a:gd fmla="*/ 110 w 246" name="T46"/>
                <a:gd fmla="*/ 0 h 300" name="T47"/>
                <a:gd fmla="*/ 133 w 246" name="T48"/>
                <a:gd fmla="*/ 20 h 300" name="T49"/>
                <a:gd fmla="*/ 162 w 246" name="T50"/>
                <a:gd fmla="*/ 22 h 300" name="T51"/>
                <a:gd fmla="*/ 179 w 246" name="T52"/>
                <a:gd fmla="*/ 43 h 300" name="T53"/>
                <a:gd fmla="*/ 41 w 246" name="T54"/>
                <a:gd fmla="*/ 36 h 300" name="T55"/>
                <a:gd fmla="*/ 110 w 246" name="T56"/>
                <a:gd fmla="*/ 20 h 300" name="T57"/>
                <a:gd fmla="*/ 110 w 246" name="T58"/>
                <a:gd fmla="*/ 11 h 300" name="T59"/>
                <a:gd fmla="*/ 190 w 246" name="T60"/>
                <a:gd fmla="*/ 269 h 300" name="T61"/>
                <a:gd fmla="*/ 29 w 246" name="T62"/>
                <a:gd fmla="*/ 59 h 300" name="T63"/>
                <a:gd fmla="*/ 190 w 246" name="T64"/>
                <a:gd fmla="*/ 71 h 300" name="T65"/>
                <a:gd fmla="*/ 200 w 246" name="T66"/>
                <a:gd fmla="*/ 49 h 300" name="T67"/>
                <a:gd fmla="*/ 19 w 246" name="T68"/>
                <a:gd fmla="*/ 278 h 300" name="T69"/>
                <a:gd fmla="*/ 200 w 246" name="T70"/>
                <a:gd fmla="*/ 185 h 300" name="T71"/>
                <a:gd fmla="*/ 190 w 246" name="T72"/>
                <a:gd fmla="*/ 269 h 300" name="T73"/>
                <a:gd fmla="*/ 190 w 246" name="T74"/>
                <a:gd fmla="*/ 133 h 300" name="T75"/>
                <a:gd fmla="*/ 200 w 246" name="T76"/>
                <a:gd fmla="*/ 124 h 300" name="T77"/>
                <a:gd fmla="*/ 215 w 246" name="T78"/>
                <a:gd fmla="*/ 35 h 300" name="T79"/>
                <a:gd fmla="*/ 219 w 246" name="T80"/>
                <a:gd fmla="*/ 22 h 300" name="T81"/>
                <a:gd fmla="*/ 184 w 246" name="T82"/>
                <a:gd fmla="*/ 36 h 300" name="T83"/>
                <a:gd fmla="*/ 208 w 246" name="T84"/>
                <a:gd fmla="*/ 44 h 300" name="T85"/>
                <a:gd fmla="*/ 246 w 246" name="T86"/>
                <a:gd fmla="*/ 41 h 300" name="T87"/>
                <a:gd fmla="*/ 155 w 246" name="T88"/>
                <a:gd fmla="*/ 134 h 300" name="T89"/>
                <a:gd fmla="*/ 156 w 246" name="T90"/>
                <a:gd fmla="*/ 92 h 300" name="T91"/>
                <a:gd fmla="*/ 218 w 246" name="T92"/>
                <a:gd fmla="*/ 41 h 300" name="T93"/>
                <a:gd fmla="*/ 246 w 246" name="T94"/>
                <a:gd fmla="*/ 107 h 300" name="T95"/>
                <a:gd fmla="*/ 155 w 246" name="T96"/>
                <a:gd fmla="*/ 201 h 300" name="T97"/>
                <a:gd fmla="*/ 156 w 246" name="T98"/>
                <a:gd fmla="*/ 159 h 300" name="T99"/>
                <a:gd fmla="*/ 218 w 246" name="T100"/>
                <a:gd fmla="*/ 107 h 3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0" w="246">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anchor="t" anchorCtr="0" bIns="41153" compatLnSpc="1" lIns="82305" numCol="1" rIns="82305" tIns="41153" vert="horz" wrap="square"/>
            <a:lstStyle/>
            <a:p>
              <a:endParaRPr lang="en-US" sz="1000">
                <a:latin charset="-122" panose="02010600030101010101" pitchFamily="2" typeface="等线"/>
                <a:ea charset="-122" panose="02010600030101010101" pitchFamily="2" typeface="等线"/>
              </a:endParaRPr>
            </a:p>
          </p:txBody>
        </p:sp>
      </p:grpSp>
      <p:sp>
        <p:nvSpPr>
          <p:cNvPr id="52" name="矩形 51"/>
          <p:cNvSpPr/>
          <p:nvPr/>
        </p:nvSpPr>
        <p:spPr>
          <a:xfrm>
            <a:off x="312473" y="2470225"/>
            <a:ext cx="2463281" cy="1188720"/>
          </a:xfrm>
          <a:prstGeom prst="rect">
            <a:avLst/>
          </a:prstGeom>
        </p:spPr>
        <p:txBody>
          <a:bodyPr wrap="square">
            <a:spAutoFit/>
          </a:bodyPr>
          <a:lstStyle/>
          <a:p>
            <a:pPr>
              <a:buNone/>
            </a:pPr>
            <a:r>
              <a:rPr altLang="en-US" lang="zh-CN">
                <a:latin charset="-122" panose="02010600030101010101" pitchFamily="2" typeface="等线"/>
                <a:ea charset="-122" panose="02010600030101010101" pitchFamily="2" typeface="等线"/>
              </a:rPr>
              <a:t>文字描述文字描述文字描述文字描述文字描述文字描述文字描述文字描述</a:t>
            </a:r>
          </a:p>
        </p:txBody>
      </p:sp>
      <p:sp>
        <p:nvSpPr>
          <p:cNvPr id="53" name="矩形 52"/>
          <p:cNvSpPr/>
          <p:nvPr/>
        </p:nvSpPr>
        <p:spPr>
          <a:xfrm>
            <a:off x="-40797" y="4840196"/>
            <a:ext cx="3297675" cy="914400"/>
          </a:xfrm>
          <a:prstGeom prst="rect">
            <a:avLst/>
          </a:prstGeom>
        </p:spPr>
        <p:txBody>
          <a:bodyPr wrap="square">
            <a:spAutoFit/>
          </a:bodyPr>
          <a:lstStyle/>
          <a:p>
            <a:pPr algn="r">
              <a:lnSpc>
                <a:spcPct val="150000"/>
              </a:lnSpc>
            </a:pPr>
            <a:r>
              <a:rPr altLang="en-US" lang="zh-CN">
                <a:latin charset="-122" panose="02010600030101010101" pitchFamily="2" typeface="等线"/>
                <a:ea charset="-122" panose="02010600030101010101" pitchFamily="2" typeface="等线"/>
              </a:rPr>
              <a:t>文字描述文字描述文字描述文字描述文字描述文字描述</a:t>
            </a:r>
          </a:p>
        </p:txBody>
      </p:sp>
      <p:sp>
        <p:nvSpPr>
          <p:cNvPr id="54" name="矩形 53"/>
          <p:cNvSpPr/>
          <p:nvPr/>
        </p:nvSpPr>
        <p:spPr>
          <a:xfrm>
            <a:off x="9473864" y="2316540"/>
            <a:ext cx="2220110" cy="1737360"/>
          </a:xfrm>
          <a:prstGeom prst="rect">
            <a:avLst/>
          </a:prstGeom>
        </p:spPr>
        <p:txBody>
          <a:bodyPr wrap="square">
            <a:spAutoFit/>
          </a:bodyPr>
          <a:lstStyle/>
          <a:p>
            <a:pPr>
              <a:buNone/>
            </a:pPr>
            <a:r>
              <a:rPr altLang="en-US" lang="zh-CN">
                <a:latin charset="-122" panose="02010600030101010101" pitchFamily="2" typeface="等线"/>
                <a:ea charset="-122" panose="02010600030101010101" pitchFamily="2" typeface="等线"/>
              </a:rPr>
              <a:t>文字描述文字描述文字描述文字描述文字描述文字描述文字描述文字描述文字描述文字描述文字描述文字描述</a:t>
            </a:r>
          </a:p>
        </p:txBody>
      </p:sp>
      <p:sp>
        <p:nvSpPr>
          <p:cNvPr id="55" name="矩形 54"/>
          <p:cNvSpPr/>
          <p:nvPr/>
        </p:nvSpPr>
        <p:spPr>
          <a:xfrm>
            <a:off x="9350908" y="5412858"/>
            <a:ext cx="3341040" cy="365760"/>
          </a:xfrm>
          <a:prstGeom prst="rect">
            <a:avLst/>
          </a:prstGeom>
        </p:spPr>
        <p:txBody>
          <a:bodyPr wrap="square">
            <a:spAutoFit/>
          </a:bodyPr>
          <a:lstStyle/>
          <a:p>
            <a:pPr>
              <a:buNone/>
            </a:pPr>
            <a:r>
              <a:rPr altLang="en-US" lang="zh-CN">
                <a:latin charset="-122" panose="02010600030101010101" pitchFamily="2" typeface="等线"/>
                <a:ea charset="-122" panose="02010600030101010101" pitchFamily="2" typeface="等线"/>
              </a:rPr>
              <a:t>文字描述文字描述</a:t>
            </a:r>
          </a:p>
        </p:txBody>
      </p:sp>
      <p:sp>
        <p:nvSpPr>
          <p:cNvPr id="31" name="文本框 30"/>
          <p:cNvSpPr txBox="1"/>
          <p:nvPr/>
        </p:nvSpPr>
        <p:spPr>
          <a:xfrm>
            <a:off x="0" y="1819577"/>
            <a:ext cx="4837216" cy="457200"/>
          </a:xfrm>
          <a:prstGeom prst="rect">
            <a:avLst/>
          </a:prstGeom>
          <a:noFill/>
        </p:spPr>
        <p:txBody>
          <a:bodyPr rtlCol="0" wrap="square">
            <a:spAutoFit/>
          </a:bodyPr>
          <a:lstStyle/>
          <a:p>
            <a:pPr algn="ctr"/>
            <a:r>
              <a:rPr altLang="en-US" b="1" lang="zh-CN" sz="2400">
                <a:solidFill>
                  <a:srgbClr val="132E4A"/>
                </a:solidFill>
                <a:latin charset="-122" panose="02010600030101010101" pitchFamily="2" typeface="等线"/>
                <a:ea charset="-122" panose="02010600030101010101" pitchFamily="2" typeface="等线"/>
              </a:rPr>
              <a:t>添加标题</a:t>
            </a:r>
          </a:p>
        </p:txBody>
      </p:sp>
      <p:sp>
        <p:nvSpPr>
          <p:cNvPr id="32" name="文本框 31"/>
          <p:cNvSpPr txBox="1"/>
          <p:nvPr/>
        </p:nvSpPr>
        <p:spPr>
          <a:xfrm>
            <a:off x="7766520" y="1836398"/>
            <a:ext cx="4837216" cy="457200"/>
          </a:xfrm>
          <a:prstGeom prst="rect">
            <a:avLst/>
          </a:prstGeom>
          <a:noFill/>
        </p:spPr>
        <p:txBody>
          <a:bodyPr rtlCol="0" wrap="square">
            <a:spAutoFit/>
          </a:bodyPr>
          <a:lstStyle/>
          <a:p>
            <a:pPr algn="ctr"/>
            <a:r>
              <a:rPr altLang="en-US" b="1" lang="zh-CN" sz="2400">
                <a:solidFill>
                  <a:srgbClr val="132E4A"/>
                </a:solidFill>
                <a:latin charset="-122" panose="02010600030101010101" pitchFamily="2" typeface="等线"/>
                <a:ea charset="-122" panose="02010600030101010101" pitchFamily="2" typeface="等线"/>
              </a:rPr>
              <a:t>添加标题</a:t>
            </a:r>
          </a:p>
        </p:txBody>
      </p:sp>
      <p:sp>
        <p:nvSpPr>
          <p:cNvPr id="33" name="文本框 32"/>
          <p:cNvSpPr txBox="1"/>
          <p:nvPr/>
        </p:nvSpPr>
        <p:spPr>
          <a:xfrm>
            <a:off x="-346689" y="5827688"/>
            <a:ext cx="4837216" cy="457200"/>
          </a:xfrm>
          <a:prstGeom prst="rect">
            <a:avLst/>
          </a:prstGeom>
          <a:noFill/>
        </p:spPr>
        <p:txBody>
          <a:bodyPr rtlCol="0" wrap="square">
            <a:spAutoFit/>
          </a:bodyPr>
          <a:lstStyle/>
          <a:p>
            <a:pPr algn="ctr"/>
            <a:r>
              <a:rPr altLang="en-US" b="1" lang="zh-CN" sz="2400">
                <a:solidFill>
                  <a:srgbClr val="132E4A"/>
                </a:solidFill>
                <a:latin charset="-122" panose="02010600030101010101" pitchFamily="2" typeface="等线"/>
                <a:ea charset="-122" panose="02010600030101010101" pitchFamily="2" typeface="等线"/>
              </a:rPr>
              <a:t>添加标题</a:t>
            </a:r>
          </a:p>
        </p:txBody>
      </p:sp>
      <p:sp>
        <p:nvSpPr>
          <p:cNvPr id="34" name="文本框 33"/>
          <p:cNvSpPr txBox="1"/>
          <p:nvPr/>
        </p:nvSpPr>
        <p:spPr>
          <a:xfrm>
            <a:off x="7766520" y="5850844"/>
            <a:ext cx="4837216" cy="457200"/>
          </a:xfrm>
          <a:prstGeom prst="rect">
            <a:avLst/>
          </a:prstGeom>
          <a:noFill/>
        </p:spPr>
        <p:txBody>
          <a:bodyPr rtlCol="0" wrap="square">
            <a:spAutoFit/>
          </a:bodyPr>
          <a:lstStyle/>
          <a:p>
            <a:pPr algn="ctr"/>
            <a:r>
              <a:rPr altLang="en-US" b="1" lang="zh-CN" sz="2400">
                <a:solidFill>
                  <a:srgbClr val="132E4A"/>
                </a:solidFill>
                <a:latin charset="-122" panose="02010600030101010101" pitchFamily="2" typeface="等线"/>
                <a:ea charset="-122" panose="02010600030101010101" pitchFamily="2" typeface="等线"/>
              </a:rPr>
              <a:t>添加标题</a:t>
            </a:r>
          </a:p>
        </p:txBody>
      </p:sp>
      <p:grpSp>
        <p:nvGrpSpPr>
          <p:cNvPr id="72" name="组合 71"/>
          <p:cNvGrpSpPr>
            <a:grpSpLocks noChangeAspect="1"/>
          </p:cNvGrpSpPr>
          <p:nvPr/>
        </p:nvGrpSpPr>
        <p:grpSpPr>
          <a:xfrm>
            <a:off x="5830747" y="3332202"/>
            <a:ext cx="617234" cy="1781449"/>
            <a:chOff x="2984715" y="19247619"/>
            <a:chExt cx="1171575" cy="3381375"/>
          </a:xfrm>
        </p:grpSpPr>
        <p:sp>
          <p:nvSpPr>
            <p:cNvPr id="73" name="Freeform 5"/>
            <p:cNvSpPr/>
            <p:nvPr/>
          </p:nvSpPr>
          <p:spPr bwMode="auto">
            <a:xfrm>
              <a:off x="2984715" y="19247619"/>
              <a:ext cx="1106488" cy="985838"/>
            </a:xfrm>
            <a:custGeom>
              <a:gdLst>
                <a:gd fmla="*/ 95 w 294" name="T0"/>
                <a:gd fmla="*/ 263 h 263" name="T1"/>
                <a:gd fmla="*/ 42 w 294" name="T2"/>
                <a:gd fmla="*/ 225 h 263" name="T3"/>
                <a:gd fmla="*/ 29 w 294" name="T4"/>
                <a:gd fmla="*/ 176 h 263" name="T5"/>
                <a:gd fmla="*/ 13 w 294" name="T6"/>
                <a:gd fmla="*/ 184 h 263" name="T7"/>
                <a:gd fmla="*/ 32 w 294" name="T8"/>
                <a:gd fmla="*/ 154 h 263" name="T9"/>
                <a:gd fmla="*/ 13 w 294" name="T10"/>
                <a:gd fmla="*/ 155 h 263" name="T11"/>
                <a:gd fmla="*/ 26 w 294" name="T12"/>
                <a:gd fmla="*/ 140 h 263" name="T13"/>
                <a:gd fmla="*/ 0 w 294" name="T14"/>
                <a:gd fmla="*/ 138 h 263" name="T15"/>
                <a:gd fmla="*/ 28 w 294" name="T16"/>
                <a:gd fmla="*/ 115 h 263" name="T17"/>
                <a:gd fmla="*/ 3 w 294" name="T18"/>
                <a:gd fmla="*/ 103 h 263" name="T19"/>
                <a:gd fmla="*/ 28 w 294" name="T20"/>
                <a:gd fmla="*/ 100 h 263" name="T21"/>
                <a:gd fmla="*/ 10 w 294" name="T22"/>
                <a:gd fmla="*/ 88 h 263" name="T23"/>
                <a:gd fmla="*/ 32 w 294" name="T24"/>
                <a:gd fmla="*/ 80 h 263" name="T25"/>
                <a:gd fmla="*/ 54 w 294" name="T26"/>
                <a:gd fmla="*/ 46 h 263" name="T27"/>
                <a:gd fmla="*/ 71 w 294" name="T28"/>
                <a:gd fmla="*/ 51 h 263" name="T29"/>
                <a:gd fmla="*/ 115 w 294" name="T30"/>
                <a:gd fmla="*/ 9 h 263" name="T31"/>
                <a:gd fmla="*/ 243 w 294" name="T32"/>
                <a:gd fmla="*/ 52 h 263" name="T33"/>
                <a:gd fmla="*/ 223 w 294" name="T34"/>
                <a:gd fmla="*/ 251 h 263" name="T35"/>
                <a:gd fmla="*/ 95 w 294" name="T36"/>
                <a:gd fmla="*/ 263 h 26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3" w="294">
                  <a:moveTo>
                    <a:pt x="95" y="263"/>
                  </a:moveTo>
                  <a:cubicBezTo>
                    <a:pt x="95" y="263"/>
                    <a:pt x="57" y="252"/>
                    <a:pt x="42" y="225"/>
                  </a:cubicBezTo>
                  <a:cubicBezTo>
                    <a:pt x="27" y="197"/>
                    <a:pt x="29" y="176"/>
                    <a:pt x="29" y="176"/>
                  </a:cubicBezTo>
                  <a:cubicBezTo>
                    <a:pt x="13" y="184"/>
                    <a:pt x="13" y="184"/>
                    <a:pt x="13" y="184"/>
                  </a:cubicBezTo>
                  <a:cubicBezTo>
                    <a:pt x="13" y="184"/>
                    <a:pt x="19" y="166"/>
                    <a:pt x="32" y="154"/>
                  </a:cubicBezTo>
                  <a:cubicBezTo>
                    <a:pt x="32" y="154"/>
                    <a:pt x="16" y="154"/>
                    <a:pt x="13" y="155"/>
                  </a:cubicBezTo>
                  <a:cubicBezTo>
                    <a:pt x="26" y="140"/>
                    <a:pt x="26" y="140"/>
                    <a:pt x="26" y="140"/>
                  </a:cubicBezTo>
                  <a:cubicBezTo>
                    <a:pt x="0" y="138"/>
                    <a:pt x="0" y="138"/>
                    <a:pt x="0" y="138"/>
                  </a:cubicBezTo>
                  <a:cubicBezTo>
                    <a:pt x="0" y="138"/>
                    <a:pt x="26" y="129"/>
                    <a:pt x="28" y="115"/>
                  </a:cubicBezTo>
                  <a:cubicBezTo>
                    <a:pt x="28" y="115"/>
                    <a:pt x="18" y="118"/>
                    <a:pt x="3" y="103"/>
                  </a:cubicBezTo>
                  <a:cubicBezTo>
                    <a:pt x="3" y="103"/>
                    <a:pt x="20" y="105"/>
                    <a:pt x="28" y="100"/>
                  </a:cubicBezTo>
                  <a:cubicBezTo>
                    <a:pt x="10" y="88"/>
                    <a:pt x="10" y="88"/>
                    <a:pt x="10" y="88"/>
                  </a:cubicBezTo>
                  <a:cubicBezTo>
                    <a:pt x="10" y="88"/>
                    <a:pt x="25" y="89"/>
                    <a:pt x="32" y="80"/>
                  </a:cubicBezTo>
                  <a:cubicBezTo>
                    <a:pt x="40" y="70"/>
                    <a:pt x="43" y="48"/>
                    <a:pt x="54" y="46"/>
                  </a:cubicBezTo>
                  <a:cubicBezTo>
                    <a:pt x="64" y="44"/>
                    <a:pt x="71" y="51"/>
                    <a:pt x="71" y="51"/>
                  </a:cubicBezTo>
                  <a:cubicBezTo>
                    <a:pt x="71" y="51"/>
                    <a:pt x="78" y="19"/>
                    <a:pt x="115" y="9"/>
                  </a:cubicBezTo>
                  <a:cubicBezTo>
                    <a:pt x="153" y="0"/>
                    <a:pt x="212" y="4"/>
                    <a:pt x="243" y="52"/>
                  </a:cubicBezTo>
                  <a:cubicBezTo>
                    <a:pt x="275" y="100"/>
                    <a:pt x="294" y="186"/>
                    <a:pt x="223" y="251"/>
                  </a:cubicBezTo>
                  <a:lnTo>
                    <a:pt x="95" y="263"/>
                  </a:lnTo>
                  <a:close/>
                </a:path>
              </a:pathLst>
            </a:custGeom>
            <a:solidFill>
              <a:srgbClr val="354B5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4" name="Freeform 6"/>
            <p:cNvSpPr/>
            <p:nvPr/>
          </p:nvSpPr>
          <p:spPr bwMode="auto">
            <a:xfrm>
              <a:off x="3184740" y="20789081"/>
              <a:ext cx="150813" cy="747713"/>
            </a:xfrm>
            <a:custGeom>
              <a:gdLst>
                <a:gd fmla="*/ 6 w 40" name="T0"/>
                <a:gd fmla="*/ 10 h 199" name="T1"/>
                <a:gd fmla="*/ 0 w 40" name="T2"/>
                <a:gd fmla="*/ 184 h 199" name="T3"/>
                <a:gd fmla="*/ 17 w 40" name="T4"/>
                <a:gd fmla="*/ 198 h 199" name="T5"/>
                <a:gd fmla="*/ 37 w 40" name="T6"/>
                <a:gd fmla="*/ 181 h 199" name="T7"/>
                <a:gd fmla="*/ 40 w 40" name="T8"/>
                <a:gd fmla="*/ 0 h 199" name="T9"/>
                <a:gd fmla="*/ 6 w 40" name="T10"/>
                <a:gd fmla="*/ 10 h 199" name="T11"/>
              </a:gdLst>
              <a:cxnLst>
                <a:cxn ang="0">
                  <a:pos x="T0" y="T1"/>
                </a:cxn>
                <a:cxn ang="0">
                  <a:pos x="T2" y="T3"/>
                </a:cxn>
                <a:cxn ang="0">
                  <a:pos x="T4" y="T5"/>
                </a:cxn>
                <a:cxn ang="0">
                  <a:pos x="T6" y="T7"/>
                </a:cxn>
                <a:cxn ang="0">
                  <a:pos x="T8" y="T9"/>
                </a:cxn>
                <a:cxn ang="0">
                  <a:pos x="T10" y="T11"/>
                </a:cxn>
              </a:cxnLst>
              <a:rect b="b" l="0" r="r" t="0"/>
              <a:pathLst>
                <a:path h="199" w="40">
                  <a:moveTo>
                    <a:pt x="6" y="10"/>
                  </a:moveTo>
                  <a:cubicBezTo>
                    <a:pt x="0" y="184"/>
                    <a:pt x="0" y="184"/>
                    <a:pt x="0" y="184"/>
                  </a:cubicBezTo>
                  <a:cubicBezTo>
                    <a:pt x="0" y="184"/>
                    <a:pt x="5" y="198"/>
                    <a:pt x="17" y="198"/>
                  </a:cubicBezTo>
                  <a:cubicBezTo>
                    <a:pt x="34" y="199"/>
                    <a:pt x="37" y="181"/>
                    <a:pt x="37" y="181"/>
                  </a:cubicBezTo>
                  <a:cubicBezTo>
                    <a:pt x="40" y="0"/>
                    <a:pt x="40" y="0"/>
                    <a:pt x="40" y="0"/>
                  </a:cubicBezTo>
                  <a:lnTo>
                    <a:pt x="6" y="10"/>
                  </a:lnTo>
                  <a:close/>
                </a:path>
              </a:pathLst>
            </a:cu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5" name="Freeform 7"/>
            <p:cNvSpPr/>
            <p:nvPr/>
          </p:nvSpPr>
          <p:spPr bwMode="auto">
            <a:xfrm>
              <a:off x="3840377" y="20789081"/>
              <a:ext cx="149225" cy="747713"/>
            </a:xfrm>
            <a:custGeom>
              <a:gdLst>
                <a:gd fmla="*/ 34 w 40" name="T0"/>
                <a:gd fmla="*/ 10 h 199" name="T1"/>
                <a:gd fmla="*/ 40 w 40" name="T2"/>
                <a:gd fmla="*/ 184 h 199" name="T3"/>
                <a:gd fmla="*/ 23 w 40" name="T4"/>
                <a:gd fmla="*/ 198 h 199" name="T5"/>
                <a:gd fmla="*/ 3 w 40" name="T6"/>
                <a:gd fmla="*/ 181 h 199" name="T7"/>
                <a:gd fmla="*/ 0 w 40" name="T8"/>
                <a:gd fmla="*/ 0 h 199" name="T9"/>
                <a:gd fmla="*/ 34 w 40" name="T10"/>
                <a:gd fmla="*/ 10 h 199" name="T11"/>
              </a:gdLst>
              <a:cxnLst>
                <a:cxn ang="0">
                  <a:pos x="T0" y="T1"/>
                </a:cxn>
                <a:cxn ang="0">
                  <a:pos x="T2" y="T3"/>
                </a:cxn>
                <a:cxn ang="0">
                  <a:pos x="T4" y="T5"/>
                </a:cxn>
                <a:cxn ang="0">
                  <a:pos x="T6" y="T7"/>
                </a:cxn>
                <a:cxn ang="0">
                  <a:pos x="T8" y="T9"/>
                </a:cxn>
                <a:cxn ang="0">
                  <a:pos x="T10" y="T11"/>
                </a:cxn>
              </a:cxnLst>
              <a:rect b="b" l="0" r="r" t="0"/>
              <a:pathLst>
                <a:path h="199" w="40">
                  <a:moveTo>
                    <a:pt x="34" y="10"/>
                  </a:moveTo>
                  <a:cubicBezTo>
                    <a:pt x="40" y="184"/>
                    <a:pt x="40" y="184"/>
                    <a:pt x="40" y="184"/>
                  </a:cubicBezTo>
                  <a:cubicBezTo>
                    <a:pt x="40" y="184"/>
                    <a:pt x="35" y="198"/>
                    <a:pt x="23" y="198"/>
                  </a:cubicBezTo>
                  <a:cubicBezTo>
                    <a:pt x="6" y="199"/>
                    <a:pt x="3" y="181"/>
                    <a:pt x="3" y="181"/>
                  </a:cubicBezTo>
                  <a:cubicBezTo>
                    <a:pt x="0" y="0"/>
                    <a:pt x="0" y="0"/>
                    <a:pt x="0" y="0"/>
                  </a:cubicBezTo>
                  <a:lnTo>
                    <a:pt x="34" y="10"/>
                  </a:lnTo>
                  <a:close/>
                </a:path>
              </a:pathLst>
            </a:cu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6" name="Freeform 8"/>
            <p:cNvSpPr/>
            <p:nvPr/>
          </p:nvSpPr>
          <p:spPr bwMode="auto">
            <a:xfrm>
              <a:off x="3665752" y="22452781"/>
              <a:ext cx="490538" cy="176213"/>
            </a:xfrm>
            <a:custGeom>
              <a:gdLst>
                <a:gd fmla="*/ 71 w 130" name="T0"/>
                <a:gd fmla="*/ 0 h 47" name="T1"/>
                <a:gd fmla="*/ 109 w 130" name="T2"/>
                <a:gd fmla="*/ 15 h 47" name="T3"/>
                <a:gd fmla="*/ 113 w 130" name="T4"/>
                <a:gd fmla="*/ 44 h 47" name="T5"/>
                <a:gd fmla="*/ 3 w 130" name="T6"/>
                <a:gd fmla="*/ 39 h 47" name="T7"/>
                <a:gd fmla="*/ 9 w 130" name="T8"/>
                <a:gd fmla="*/ 10 h 47" name="T9"/>
                <a:gd fmla="*/ 71 w 130" name="T10"/>
                <a:gd fmla="*/ 0 h 47" name="T11"/>
              </a:gdLst>
              <a:cxnLst>
                <a:cxn ang="0">
                  <a:pos x="T0" y="T1"/>
                </a:cxn>
                <a:cxn ang="0">
                  <a:pos x="T2" y="T3"/>
                </a:cxn>
                <a:cxn ang="0">
                  <a:pos x="T4" y="T5"/>
                </a:cxn>
                <a:cxn ang="0">
                  <a:pos x="T6" y="T7"/>
                </a:cxn>
                <a:cxn ang="0">
                  <a:pos x="T8" y="T9"/>
                </a:cxn>
                <a:cxn ang="0">
                  <a:pos x="T10" y="T11"/>
                </a:cxn>
              </a:cxnLst>
              <a:rect b="b" l="0" r="r" t="0"/>
              <a:pathLst>
                <a:path h="47" w="130">
                  <a:moveTo>
                    <a:pt x="71" y="0"/>
                  </a:moveTo>
                  <a:cubicBezTo>
                    <a:pt x="71" y="0"/>
                    <a:pt x="88" y="11"/>
                    <a:pt x="109" y="15"/>
                  </a:cubicBezTo>
                  <a:cubicBezTo>
                    <a:pt x="130" y="18"/>
                    <a:pt x="126" y="41"/>
                    <a:pt x="113" y="44"/>
                  </a:cubicBezTo>
                  <a:cubicBezTo>
                    <a:pt x="100" y="47"/>
                    <a:pt x="7" y="47"/>
                    <a:pt x="3" y="39"/>
                  </a:cubicBezTo>
                  <a:cubicBezTo>
                    <a:pt x="0" y="31"/>
                    <a:pt x="9" y="10"/>
                    <a:pt x="9" y="10"/>
                  </a:cubicBezTo>
                  <a:lnTo>
                    <a:pt x="71" y="0"/>
                  </a:lnTo>
                  <a:close/>
                </a:path>
              </a:pathLst>
            </a:custGeom>
            <a:solidFill>
              <a:srgbClr val="4C39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7" name="Freeform 9"/>
            <p:cNvSpPr/>
            <p:nvPr/>
          </p:nvSpPr>
          <p:spPr bwMode="auto">
            <a:xfrm>
              <a:off x="3072027" y="22452781"/>
              <a:ext cx="469900" cy="168275"/>
            </a:xfrm>
            <a:custGeom>
              <a:gdLst>
                <a:gd fmla="*/ 57 w 125" name="T0"/>
                <a:gd fmla="*/ 0 h 45" name="T1"/>
                <a:gd fmla="*/ 20 w 125" name="T2"/>
                <a:gd fmla="*/ 14 h 45" name="T3"/>
                <a:gd fmla="*/ 17 w 125" name="T4"/>
                <a:gd fmla="*/ 42 h 45" name="T5"/>
                <a:gd fmla="*/ 122 w 125" name="T6"/>
                <a:gd fmla="*/ 37 h 45" name="T7"/>
                <a:gd fmla="*/ 117 w 125" name="T8"/>
                <a:gd fmla="*/ 10 h 45" name="T9"/>
                <a:gd fmla="*/ 57 w 125" name="T10"/>
                <a:gd fmla="*/ 0 h 45" name="T11"/>
              </a:gdLst>
              <a:cxnLst>
                <a:cxn ang="0">
                  <a:pos x="T0" y="T1"/>
                </a:cxn>
                <a:cxn ang="0">
                  <a:pos x="T2" y="T3"/>
                </a:cxn>
                <a:cxn ang="0">
                  <a:pos x="T4" y="T5"/>
                </a:cxn>
                <a:cxn ang="0">
                  <a:pos x="T6" y="T7"/>
                </a:cxn>
                <a:cxn ang="0">
                  <a:pos x="T8" y="T9"/>
                </a:cxn>
                <a:cxn ang="0">
                  <a:pos x="T10" y="T11"/>
                </a:cxn>
              </a:cxnLst>
              <a:rect b="b" l="0" r="r" t="0"/>
              <a:pathLst>
                <a:path h="45" w="125">
                  <a:moveTo>
                    <a:pt x="57" y="0"/>
                  </a:moveTo>
                  <a:cubicBezTo>
                    <a:pt x="57" y="0"/>
                    <a:pt x="41" y="11"/>
                    <a:pt x="20" y="14"/>
                  </a:cubicBezTo>
                  <a:cubicBezTo>
                    <a:pt x="0" y="17"/>
                    <a:pt x="5" y="39"/>
                    <a:pt x="17" y="42"/>
                  </a:cubicBezTo>
                  <a:cubicBezTo>
                    <a:pt x="30" y="45"/>
                    <a:pt x="118" y="45"/>
                    <a:pt x="122" y="37"/>
                  </a:cubicBezTo>
                  <a:cubicBezTo>
                    <a:pt x="125" y="29"/>
                    <a:pt x="117" y="10"/>
                    <a:pt x="117" y="10"/>
                  </a:cubicBezTo>
                  <a:lnTo>
                    <a:pt x="57" y="0"/>
                  </a:lnTo>
                  <a:close/>
                </a:path>
              </a:pathLst>
            </a:custGeom>
            <a:solidFill>
              <a:srgbClr val="4C39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8" name="Freeform 10"/>
            <p:cNvSpPr/>
            <p:nvPr/>
          </p:nvSpPr>
          <p:spPr bwMode="auto">
            <a:xfrm>
              <a:off x="3286340" y="21311369"/>
              <a:ext cx="658813" cy="1189038"/>
            </a:xfrm>
            <a:custGeom>
              <a:gdLst>
                <a:gd fmla="*/ 26 w 415" name="T0"/>
                <a:gd fmla="*/ 5 h 749" name="T1"/>
                <a:gd fmla="*/ 0 w 415" name="T2"/>
                <a:gd fmla="*/ 719 h 749" name="T3"/>
                <a:gd fmla="*/ 145 w 415" name="T4"/>
                <a:gd fmla="*/ 749 h 749" name="T5"/>
                <a:gd fmla="*/ 178 w 415" name="T6"/>
                <a:gd fmla="*/ 156 h 749" name="T7"/>
                <a:gd fmla="*/ 204 w 415" name="T8"/>
                <a:gd fmla="*/ 156 h 749" name="T9"/>
                <a:gd fmla="*/ 256 w 415" name="T10"/>
                <a:gd fmla="*/ 749 h 749" name="T11"/>
                <a:gd fmla="*/ 415 w 415" name="T12"/>
                <a:gd fmla="*/ 723 h 749" name="T13"/>
                <a:gd fmla="*/ 367 w 415" name="T14"/>
                <a:gd fmla="*/ 0 h 749" name="T15"/>
                <a:gd fmla="*/ 26 w 415" name="T16"/>
                <a:gd fmla="*/ 5 h 7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9" w="415">
                  <a:moveTo>
                    <a:pt x="26" y="5"/>
                  </a:moveTo>
                  <a:lnTo>
                    <a:pt x="0" y="719"/>
                  </a:lnTo>
                  <a:lnTo>
                    <a:pt x="145" y="749"/>
                  </a:lnTo>
                  <a:lnTo>
                    <a:pt x="178" y="156"/>
                  </a:lnTo>
                  <a:lnTo>
                    <a:pt x="204" y="156"/>
                  </a:lnTo>
                  <a:lnTo>
                    <a:pt x="256" y="749"/>
                  </a:lnTo>
                  <a:lnTo>
                    <a:pt x="415" y="723"/>
                  </a:lnTo>
                  <a:lnTo>
                    <a:pt x="367" y="0"/>
                  </a:lnTo>
                  <a:lnTo>
                    <a:pt x="26" y="5"/>
                  </a:lnTo>
                  <a:close/>
                </a:path>
              </a:pathLst>
            </a:custGeom>
            <a:solidFill>
              <a:srgbClr val="BDBDB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79" name="Freeform 11"/>
            <p:cNvSpPr/>
            <p:nvPr/>
          </p:nvSpPr>
          <p:spPr bwMode="auto">
            <a:xfrm>
              <a:off x="3505415" y="21536794"/>
              <a:ext cx="168275" cy="22225"/>
            </a:xfrm>
            <a:custGeom>
              <a:gdLst>
                <a:gd fmla="*/ 27 w 45" name="T0"/>
                <a:gd fmla="*/ 6 h 6" name="T1"/>
                <a:gd fmla="*/ 23 w 45" name="T2"/>
                <a:gd fmla="*/ 6 h 6" name="T3"/>
                <a:gd fmla="*/ 19 w 45" name="T4"/>
                <a:gd fmla="*/ 6 h 6" name="T5"/>
                <a:gd fmla="*/ 1 w 45" name="T6"/>
                <a:gd fmla="*/ 4 h 6" name="T7"/>
                <a:gd fmla="*/ 0 w 45" name="T8"/>
                <a:gd fmla="*/ 1 h 6" name="T9"/>
                <a:gd fmla="*/ 3 w 45" name="T10"/>
                <a:gd fmla="*/ 0 h 6" name="T11"/>
                <a:gd fmla="*/ 19 w 45" name="T12"/>
                <a:gd fmla="*/ 2 h 6" name="T13"/>
                <a:gd fmla="*/ 23 w 45" name="T14"/>
                <a:gd fmla="*/ 2 h 6" name="T15"/>
                <a:gd fmla="*/ 41 w 45" name="T16"/>
                <a:gd fmla="*/ 0 h 6" name="T17"/>
                <a:gd fmla="*/ 44 w 45" name="T18"/>
                <a:gd fmla="*/ 1 h 6" name="T19"/>
                <a:gd fmla="*/ 43 w 45" name="T20"/>
                <a:gd fmla="*/ 4 h 6" name="T21"/>
                <a:gd fmla="*/ 27 w 45" name="T22"/>
                <a:gd fmla="*/ 6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45">
                  <a:moveTo>
                    <a:pt x="27" y="6"/>
                  </a:moveTo>
                  <a:cubicBezTo>
                    <a:pt x="26" y="6"/>
                    <a:pt x="24" y="6"/>
                    <a:pt x="23" y="6"/>
                  </a:cubicBezTo>
                  <a:cubicBezTo>
                    <a:pt x="19" y="6"/>
                    <a:pt x="19" y="6"/>
                    <a:pt x="19" y="6"/>
                  </a:cubicBezTo>
                  <a:cubicBezTo>
                    <a:pt x="9" y="6"/>
                    <a:pt x="2" y="4"/>
                    <a:pt x="1" y="4"/>
                  </a:cubicBezTo>
                  <a:cubicBezTo>
                    <a:pt x="0" y="4"/>
                    <a:pt x="0" y="2"/>
                    <a:pt x="0" y="1"/>
                  </a:cubicBezTo>
                  <a:cubicBezTo>
                    <a:pt x="0" y="0"/>
                    <a:pt x="2" y="0"/>
                    <a:pt x="3" y="0"/>
                  </a:cubicBezTo>
                  <a:cubicBezTo>
                    <a:pt x="3" y="0"/>
                    <a:pt x="9" y="2"/>
                    <a:pt x="19" y="2"/>
                  </a:cubicBezTo>
                  <a:cubicBezTo>
                    <a:pt x="23" y="2"/>
                    <a:pt x="23" y="2"/>
                    <a:pt x="23" y="2"/>
                  </a:cubicBezTo>
                  <a:cubicBezTo>
                    <a:pt x="31" y="2"/>
                    <a:pt x="38" y="2"/>
                    <a:pt x="41" y="0"/>
                  </a:cubicBezTo>
                  <a:cubicBezTo>
                    <a:pt x="42" y="0"/>
                    <a:pt x="44" y="0"/>
                    <a:pt x="44" y="1"/>
                  </a:cubicBezTo>
                  <a:cubicBezTo>
                    <a:pt x="45" y="2"/>
                    <a:pt x="44" y="3"/>
                    <a:pt x="43" y="4"/>
                  </a:cubicBezTo>
                  <a:cubicBezTo>
                    <a:pt x="39" y="6"/>
                    <a:pt x="34" y="6"/>
                    <a:pt x="27" y="6"/>
                  </a:cubicBezTo>
                  <a:close/>
                </a:path>
              </a:pathLst>
            </a:custGeom>
            <a:solidFill>
              <a:srgbClr val="1E1E1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0" name="Freeform 12"/>
            <p:cNvSpPr/>
            <p:nvPr/>
          </p:nvSpPr>
          <p:spPr bwMode="auto">
            <a:xfrm>
              <a:off x="3157752" y="20414431"/>
              <a:ext cx="831850" cy="927100"/>
            </a:xfrm>
            <a:custGeom>
              <a:gdLst>
                <a:gd fmla="*/ 34 w 221" name="T0"/>
                <a:gd fmla="*/ 16 h 247" name="T1"/>
                <a:gd fmla="*/ 107 w 221" name="T2"/>
                <a:gd fmla="*/ 2 h 247" name="T3"/>
                <a:gd fmla="*/ 194 w 221" name="T4"/>
                <a:gd fmla="*/ 16 h 247" name="T5"/>
                <a:gd fmla="*/ 217 w 221" name="T6"/>
                <a:gd fmla="*/ 60 h 247" name="T7"/>
                <a:gd fmla="*/ 221 w 221" name="T8"/>
                <a:gd fmla="*/ 113 h 247" name="T9"/>
                <a:gd fmla="*/ 183 w 221" name="T10"/>
                <a:gd fmla="*/ 117 h 247" name="T11"/>
                <a:gd fmla="*/ 190 w 221" name="T12"/>
                <a:gd fmla="*/ 247 h 247" name="T13"/>
                <a:gd fmla="*/ 45 w 221" name="T14"/>
                <a:gd fmla="*/ 247 h 247" name="T15"/>
                <a:gd fmla="*/ 46 w 221" name="T16"/>
                <a:gd fmla="*/ 120 h 247" name="T17"/>
                <a:gd fmla="*/ 5 w 221" name="T18"/>
                <a:gd fmla="*/ 117 h 247" name="T19"/>
                <a:gd fmla="*/ 34 w 221" name="T20"/>
                <a:gd fmla="*/ 16 h 2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6" w="221">
                  <a:moveTo>
                    <a:pt x="34" y="16"/>
                  </a:moveTo>
                  <a:cubicBezTo>
                    <a:pt x="34" y="16"/>
                    <a:pt x="81" y="4"/>
                    <a:pt x="107" y="2"/>
                  </a:cubicBezTo>
                  <a:cubicBezTo>
                    <a:pt x="133" y="0"/>
                    <a:pt x="194" y="16"/>
                    <a:pt x="194" y="16"/>
                  </a:cubicBezTo>
                  <a:cubicBezTo>
                    <a:pt x="194" y="16"/>
                    <a:pt x="213" y="20"/>
                    <a:pt x="217" y="60"/>
                  </a:cubicBezTo>
                  <a:cubicBezTo>
                    <a:pt x="221" y="113"/>
                    <a:pt x="221" y="113"/>
                    <a:pt x="221" y="113"/>
                  </a:cubicBezTo>
                  <a:cubicBezTo>
                    <a:pt x="221" y="113"/>
                    <a:pt x="202" y="118"/>
                    <a:pt x="183" y="117"/>
                  </a:cubicBezTo>
                  <a:cubicBezTo>
                    <a:pt x="190" y="247"/>
                    <a:pt x="190" y="247"/>
                    <a:pt x="190" y="247"/>
                  </a:cubicBezTo>
                  <a:cubicBezTo>
                    <a:pt x="45" y="247"/>
                    <a:pt x="45" y="247"/>
                    <a:pt x="45" y="247"/>
                  </a:cubicBezTo>
                  <a:cubicBezTo>
                    <a:pt x="46" y="120"/>
                    <a:pt x="46" y="120"/>
                    <a:pt x="46" y="120"/>
                  </a:cubicBezTo>
                  <a:cubicBezTo>
                    <a:pt x="5" y="117"/>
                    <a:pt x="5" y="117"/>
                    <a:pt x="5" y="117"/>
                  </a:cubicBezTo>
                  <a:cubicBezTo>
                    <a:pt x="5" y="117"/>
                    <a:pt x="0" y="24"/>
                    <a:pt x="34" y="16"/>
                  </a:cubicBezTo>
                  <a:close/>
                </a:path>
              </a:pathLst>
            </a:custGeom>
            <a:solidFill>
              <a:srgbClr val="6696B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1" name="Freeform 13"/>
            <p:cNvSpPr/>
            <p:nvPr/>
          </p:nvSpPr>
          <p:spPr bwMode="auto">
            <a:xfrm>
              <a:off x="3456202" y="20422369"/>
              <a:ext cx="209550" cy="100013"/>
            </a:xfrm>
            <a:custGeom>
              <a:gdLst>
                <a:gd fmla="*/ 26 w 56" name="T0"/>
                <a:gd fmla="*/ 27 h 27" name="T1"/>
                <a:gd fmla="*/ 53 w 56" name="T2"/>
                <a:gd fmla="*/ 18 h 27" name="T3"/>
                <a:gd fmla="*/ 56 w 56" name="T4"/>
                <a:gd fmla="*/ 2 h 27" name="T5"/>
                <a:gd fmla="*/ 28 w 56" name="T6"/>
                <a:gd fmla="*/ 0 h 27" name="T7"/>
                <a:gd fmla="*/ 0 w 56" name="T8"/>
                <a:gd fmla="*/ 4 h 27" name="T9"/>
                <a:gd fmla="*/ 26 w 56" name="T10"/>
                <a:gd fmla="*/ 27 h 27" name="T11"/>
              </a:gdLst>
              <a:cxnLst>
                <a:cxn ang="0">
                  <a:pos x="T0" y="T1"/>
                </a:cxn>
                <a:cxn ang="0">
                  <a:pos x="T2" y="T3"/>
                </a:cxn>
                <a:cxn ang="0">
                  <a:pos x="T4" y="T5"/>
                </a:cxn>
                <a:cxn ang="0">
                  <a:pos x="T6" y="T7"/>
                </a:cxn>
                <a:cxn ang="0">
                  <a:pos x="T8" y="T9"/>
                </a:cxn>
                <a:cxn ang="0">
                  <a:pos x="T10" y="T11"/>
                </a:cxn>
              </a:cxnLst>
              <a:rect b="b" l="0" r="r" t="0"/>
              <a:pathLst>
                <a:path h="27" w="56">
                  <a:moveTo>
                    <a:pt x="26" y="27"/>
                  </a:moveTo>
                  <a:cubicBezTo>
                    <a:pt x="35" y="26"/>
                    <a:pt x="48" y="27"/>
                    <a:pt x="53" y="18"/>
                  </a:cubicBezTo>
                  <a:cubicBezTo>
                    <a:pt x="56" y="13"/>
                    <a:pt x="56" y="8"/>
                    <a:pt x="56" y="2"/>
                  </a:cubicBezTo>
                  <a:cubicBezTo>
                    <a:pt x="45" y="1"/>
                    <a:pt x="35" y="0"/>
                    <a:pt x="28" y="0"/>
                  </a:cubicBezTo>
                  <a:cubicBezTo>
                    <a:pt x="20" y="1"/>
                    <a:pt x="10" y="2"/>
                    <a:pt x="0" y="4"/>
                  </a:cubicBezTo>
                  <a:cubicBezTo>
                    <a:pt x="3" y="17"/>
                    <a:pt x="12" y="27"/>
                    <a:pt x="26" y="27"/>
                  </a:cubicBezTo>
                  <a:close/>
                </a:path>
              </a:pathLst>
            </a:custGeom>
            <a:solidFill>
              <a:srgbClr val="2A3D4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2" name="Freeform 14"/>
            <p:cNvSpPr/>
            <p:nvPr/>
          </p:nvSpPr>
          <p:spPr bwMode="auto">
            <a:xfrm>
              <a:off x="3489540" y="20257269"/>
              <a:ext cx="139700" cy="231775"/>
            </a:xfrm>
            <a:custGeom>
              <a:gdLst>
                <a:gd fmla="*/ 0 w 37" name="T0"/>
                <a:gd fmla="*/ 0 h 62" name="T1"/>
                <a:gd fmla="*/ 0 w 37" name="T2"/>
                <a:gd fmla="*/ 50 h 62" name="T3"/>
                <a:gd fmla="*/ 19 w 37" name="T4"/>
                <a:gd fmla="*/ 62 h 62" name="T5"/>
                <a:gd fmla="*/ 37 w 37" name="T6"/>
                <a:gd fmla="*/ 50 h 62" name="T7"/>
                <a:gd fmla="*/ 37 w 37" name="T8"/>
                <a:gd fmla="*/ 0 h 62" name="T9"/>
                <a:gd fmla="*/ 0 w 37" name="T10"/>
                <a:gd fmla="*/ 0 h 62" name="T11"/>
              </a:gdLst>
              <a:cxnLst>
                <a:cxn ang="0">
                  <a:pos x="T0" y="T1"/>
                </a:cxn>
                <a:cxn ang="0">
                  <a:pos x="T2" y="T3"/>
                </a:cxn>
                <a:cxn ang="0">
                  <a:pos x="T4" y="T5"/>
                </a:cxn>
                <a:cxn ang="0">
                  <a:pos x="T6" y="T7"/>
                </a:cxn>
                <a:cxn ang="0">
                  <a:pos x="T8" y="T9"/>
                </a:cxn>
                <a:cxn ang="0">
                  <a:pos x="T10" y="T11"/>
                </a:cxn>
              </a:cxnLst>
              <a:rect b="b" l="0" r="r" t="0"/>
              <a:pathLst>
                <a:path h="62" w="37">
                  <a:moveTo>
                    <a:pt x="0" y="0"/>
                  </a:moveTo>
                  <a:cubicBezTo>
                    <a:pt x="0" y="50"/>
                    <a:pt x="0" y="50"/>
                    <a:pt x="0" y="50"/>
                  </a:cubicBezTo>
                  <a:cubicBezTo>
                    <a:pt x="0" y="50"/>
                    <a:pt x="3" y="61"/>
                    <a:pt x="19" y="62"/>
                  </a:cubicBezTo>
                  <a:cubicBezTo>
                    <a:pt x="36" y="62"/>
                    <a:pt x="37" y="50"/>
                    <a:pt x="37" y="50"/>
                  </a:cubicBezTo>
                  <a:cubicBezTo>
                    <a:pt x="37" y="0"/>
                    <a:pt x="37" y="0"/>
                    <a:pt x="37" y="0"/>
                  </a:cubicBezTo>
                  <a:lnTo>
                    <a:pt x="0" y="0"/>
                  </a:lnTo>
                  <a:close/>
                </a:path>
              </a:pathLst>
            </a:cu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3" name="Freeform 15"/>
            <p:cNvSpPr/>
            <p:nvPr/>
          </p:nvSpPr>
          <p:spPr bwMode="auto">
            <a:xfrm>
              <a:off x="3489540" y="20257269"/>
              <a:ext cx="139700" cy="77788"/>
            </a:xfrm>
            <a:custGeom>
              <a:gdLst>
                <a:gd fmla="*/ 24 w 37" name="T0"/>
                <a:gd fmla="*/ 21 h 21" name="T1"/>
                <a:gd fmla="*/ 37 w 37" name="T2"/>
                <a:gd fmla="*/ 19 h 21" name="T3"/>
                <a:gd fmla="*/ 37 w 37" name="T4"/>
                <a:gd fmla="*/ 0 h 21" name="T5"/>
                <a:gd fmla="*/ 0 w 37" name="T6"/>
                <a:gd fmla="*/ 0 h 21" name="T7"/>
                <a:gd fmla="*/ 0 w 37" name="T8"/>
                <a:gd fmla="*/ 19 h 21" name="T9"/>
                <a:gd fmla="*/ 24 w 37" name="T10"/>
                <a:gd fmla="*/ 21 h 21" name="T11"/>
              </a:gdLst>
              <a:cxnLst>
                <a:cxn ang="0">
                  <a:pos x="T0" y="T1"/>
                </a:cxn>
                <a:cxn ang="0">
                  <a:pos x="T2" y="T3"/>
                </a:cxn>
                <a:cxn ang="0">
                  <a:pos x="T4" y="T5"/>
                </a:cxn>
                <a:cxn ang="0">
                  <a:pos x="T6" y="T7"/>
                </a:cxn>
                <a:cxn ang="0">
                  <a:pos x="T8" y="T9"/>
                </a:cxn>
                <a:cxn ang="0">
                  <a:pos x="T10" y="T11"/>
                </a:cxn>
              </a:cxnLst>
              <a:rect b="b" l="0" r="r" t="0"/>
              <a:pathLst>
                <a:path h="21" w="37">
                  <a:moveTo>
                    <a:pt x="24" y="21"/>
                  </a:moveTo>
                  <a:cubicBezTo>
                    <a:pt x="28" y="20"/>
                    <a:pt x="32" y="20"/>
                    <a:pt x="37" y="19"/>
                  </a:cubicBezTo>
                  <a:cubicBezTo>
                    <a:pt x="37" y="0"/>
                    <a:pt x="37" y="0"/>
                    <a:pt x="37" y="0"/>
                  </a:cubicBezTo>
                  <a:cubicBezTo>
                    <a:pt x="0" y="0"/>
                    <a:pt x="0" y="0"/>
                    <a:pt x="0" y="0"/>
                  </a:cubicBezTo>
                  <a:cubicBezTo>
                    <a:pt x="0" y="19"/>
                    <a:pt x="0" y="19"/>
                    <a:pt x="0" y="19"/>
                  </a:cubicBezTo>
                  <a:cubicBezTo>
                    <a:pt x="8" y="19"/>
                    <a:pt x="16" y="21"/>
                    <a:pt x="24" y="21"/>
                  </a:cubicBezTo>
                  <a:close/>
                </a:path>
              </a:pathLst>
            </a:custGeom>
            <a:solidFill>
              <a:srgbClr val="F2BF8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4" name="Freeform 16"/>
            <p:cNvSpPr/>
            <p:nvPr/>
          </p:nvSpPr>
          <p:spPr bwMode="auto">
            <a:xfrm>
              <a:off x="3384765" y="20665256"/>
              <a:ext cx="398463" cy="379413"/>
            </a:xfrm>
            <a:custGeom>
              <a:gdLst>
                <a:gd fmla="*/ 125 w 251" name="T0"/>
                <a:gd fmla="*/ 0 h 239" name="T1"/>
                <a:gd fmla="*/ 163 w 251" name="T2"/>
                <a:gd fmla="*/ 81 h 239" name="T3"/>
                <a:gd fmla="*/ 251 w 251" name="T4"/>
                <a:gd fmla="*/ 92 h 239" name="T5"/>
                <a:gd fmla="*/ 187 w 251" name="T6"/>
                <a:gd fmla="*/ 154 h 239" name="T7"/>
                <a:gd fmla="*/ 204 w 251" name="T8"/>
                <a:gd fmla="*/ 239 h 239" name="T9"/>
                <a:gd fmla="*/ 125 w 251" name="T10"/>
                <a:gd fmla="*/ 199 h 239" name="T11"/>
                <a:gd fmla="*/ 47 w 251" name="T12"/>
                <a:gd fmla="*/ 239 h 239" name="T13"/>
                <a:gd fmla="*/ 61 w 251" name="T14"/>
                <a:gd fmla="*/ 154 h 239" name="T15"/>
                <a:gd fmla="*/ 0 w 251" name="T16"/>
                <a:gd fmla="*/ 92 h 239" name="T17"/>
                <a:gd fmla="*/ 87 w 251" name="T18"/>
                <a:gd fmla="*/ 81 h 239" name="T19"/>
                <a:gd fmla="*/ 125 w 251" name="T20"/>
                <a:gd fmla="*/ 0 h 2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9" w="251">
                  <a:moveTo>
                    <a:pt x="125" y="0"/>
                  </a:moveTo>
                  <a:lnTo>
                    <a:pt x="163" y="81"/>
                  </a:lnTo>
                  <a:lnTo>
                    <a:pt x="251" y="92"/>
                  </a:lnTo>
                  <a:lnTo>
                    <a:pt x="187" y="154"/>
                  </a:lnTo>
                  <a:lnTo>
                    <a:pt x="204" y="239"/>
                  </a:lnTo>
                  <a:lnTo>
                    <a:pt x="125" y="199"/>
                  </a:lnTo>
                  <a:lnTo>
                    <a:pt x="47" y="239"/>
                  </a:lnTo>
                  <a:lnTo>
                    <a:pt x="61" y="154"/>
                  </a:lnTo>
                  <a:lnTo>
                    <a:pt x="0" y="92"/>
                  </a:lnTo>
                  <a:lnTo>
                    <a:pt x="87" y="81"/>
                  </a:lnTo>
                  <a:lnTo>
                    <a:pt x="125" y="0"/>
                  </a:lnTo>
                  <a:close/>
                </a:path>
              </a:pathLst>
            </a:custGeom>
            <a:solidFill>
              <a:srgbClr val="2A3D4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5" name="Freeform 17"/>
            <p:cNvSpPr/>
            <p:nvPr/>
          </p:nvSpPr>
          <p:spPr bwMode="auto">
            <a:xfrm>
              <a:off x="3211727" y="19655606"/>
              <a:ext cx="673100" cy="671513"/>
            </a:xfrm>
            <a:custGeom>
              <a:gdLst>
                <a:gd fmla="*/ 6 w 179" name="T0"/>
                <a:gd fmla="*/ 61 h 179" name="T1"/>
                <a:gd fmla="*/ 8 w 179" name="T2"/>
                <a:gd fmla="*/ 124 h 179" name="T3"/>
                <a:gd fmla="*/ 95 w 179" name="T4"/>
                <a:gd fmla="*/ 178 h 179" name="T5"/>
                <a:gd fmla="*/ 174 w 179" name="T6"/>
                <a:gd fmla="*/ 122 h 179" name="T7"/>
                <a:gd fmla="*/ 179 w 179" name="T8"/>
                <a:gd fmla="*/ 62 h 179" name="T9"/>
                <a:gd fmla="*/ 157 w 179" name="T10"/>
                <a:gd fmla="*/ 46 h 179" name="T11"/>
                <a:gd fmla="*/ 155 w 179" name="T12"/>
                <a:gd fmla="*/ 71 h 179" name="T13"/>
                <a:gd fmla="*/ 122 w 179" name="T14"/>
                <a:gd fmla="*/ 33 h 179" name="T15"/>
                <a:gd fmla="*/ 126 w 179" name="T16"/>
                <a:gd fmla="*/ 69 h 179" name="T17"/>
                <a:gd fmla="*/ 67 w 179" name="T18"/>
                <a:gd fmla="*/ 0 h 179" name="T19"/>
                <a:gd fmla="*/ 57 w 179" name="T20"/>
                <a:gd fmla="*/ 20 h 179" name="T21"/>
                <a:gd fmla="*/ 45 w 179" name="T22"/>
                <a:gd fmla="*/ 5 h 179" name="T23"/>
                <a:gd fmla="*/ 6 w 179" name="T24"/>
                <a:gd fmla="*/ 61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179">
                  <a:moveTo>
                    <a:pt x="6" y="61"/>
                  </a:moveTo>
                  <a:cubicBezTo>
                    <a:pt x="6" y="61"/>
                    <a:pt x="0" y="102"/>
                    <a:pt x="8" y="124"/>
                  </a:cubicBezTo>
                  <a:cubicBezTo>
                    <a:pt x="17" y="147"/>
                    <a:pt x="36" y="179"/>
                    <a:pt x="95" y="178"/>
                  </a:cubicBezTo>
                  <a:cubicBezTo>
                    <a:pt x="153" y="176"/>
                    <a:pt x="169" y="145"/>
                    <a:pt x="174" y="122"/>
                  </a:cubicBezTo>
                  <a:cubicBezTo>
                    <a:pt x="179" y="98"/>
                    <a:pt x="179" y="62"/>
                    <a:pt x="179" y="62"/>
                  </a:cubicBezTo>
                  <a:cubicBezTo>
                    <a:pt x="157" y="46"/>
                    <a:pt x="157" y="46"/>
                    <a:pt x="157" y="46"/>
                  </a:cubicBezTo>
                  <a:cubicBezTo>
                    <a:pt x="157" y="46"/>
                    <a:pt x="160" y="65"/>
                    <a:pt x="155" y="71"/>
                  </a:cubicBezTo>
                  <a:cubicBezTo>
                    <a:pt x="155" y="71"/>
                    <a:pt x="138" y="37"/>
                    <a:pt x="122" y="33"/>
                  </a:cubicBezTo>
                  <a:cubicBezTo>
                    <a:pt x="122" y="33"/>
                    <a:pt x="129" y="62"/>
                    <a:pt x="126" y="69"/>
                  </a:cubicBezTo>
                  <a:cubicBezTo>
                    <a:pt x="67" y="0"/>
                    <a:pt x="67" y="0"/>
                    <a:pt x="67" y="0"/>
                  </a:cubicBezTo>
                  <a:cubicBezTo>
                    <a:pt x="57" y="20"/>
                    <a:pt x="57" y="20"/>
                    <a:pt x="57" y="20"/>
                  </a:cubicBezTo>
                  <a:cubicBezTo>
                    <a:pt x="45" y="5"/>
                    <a:pt x="45" y="5"/>
                    <a:pt x="45" y="5"/>
                  </a:cubicBezTo>
                  <a:cubicBezTo>
                    <a:pt x="45" y="5"/>
                    <a:pt x="21" y="60"/>
                    <a:pt x="6" y="61"/>
                  </a:cubicBezTo>
                  <a:close/>
                </a:path>
              </a:pathLst>
            </a:cu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6" name="Oval 18"/>
            <p:cNvSpPr>
              <a:spLocks noChangeArrowheads="1"/>
            </p:cNvSpPr>
            <p:nvPr/>
          </p:nvSpPr>
          <p:spPr bwMode="auto">
            <a:xfrm>
              <a:off x="3824502" y="19884206"/>
              <a:ext cx="112713" cy="112713"/>
            </a:xfrm>
            <a:prstGeom prst="ellipse">
              <a:avLst/>
            </a:pr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7" name="Oval 19"/>
            <p:cNvSpPr>
              <a:spLocks noChangeArrowheads="1"/>
            </p:cNvSpPr>
            <p:nvPr/>
          </p:nvSpPr>
          <p:spPr bwMode="auto">
            <a:xfrm>
              <a:off x="3173627" y="19884206"/>
              <a:ext cx="109538" cy="112713"/>
            </a:xfrm>
            <a:prstGeom prst="ellipse">
              <a:avLst/>
            </a:prstGeom>
            <a:solidFill>
              <a:srgbClr val="FBCA9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8" name="Oval 20"/>
            <p:cNvSpPr>
              <a:spLocks noChangeArrowheads="1"/>
            </p:cNvSpPr>
            <p:nvPr/>
          </p:nvSpPr>
          <p:spPr bwMode="auto">
            <a:xfrm>
              <a:off x="3302215" y="19866744"/>
              <a:ext cx="101600" cy="104775"/>
            </a:xfrm>
            <a:prstGeom prst="ellipse">
              <a:avLst/>
            </a:prstGeom>
            <a:solidFill>
              <a:srgbClr val="33313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89" name="Freeform 21"/>
            <p:cNvSpPr/>
            <p:nvPr/>
          </p:nvSpPr>
          <p:spPr bwMode="auto">
            <a:xfrm>
              <a:off x="3492715" y="19944531"/>
              <a:ext cx="125413" cy="104775"/>
            </a:xfrm>
            <a:custGeom>
              <a:gdLst>
                <a:gd fmla="*/ 17 w 79" name="T0"/>
                <a:gd fmla="*/ 0 h 66" name="T1"/>
                <a:gd fmla="*/ 62 w 79" name="T2"/>
                <a:gd fmla="*/ 0 h 66" name="T3"/>
                <a:gd fmla="*/ 79 w 79" name="T4"/>
                <a:gd fmla="*/ 66 h 66" name="T5"/>
                <a:gd fmla="*/ 0 w 79" name="T6"/>
                <a:gd fmla="*/ 66 h 66" name="T7"/>
                <a:gd fmla="*/ 17 w 79" name="T8"/>
                <a:gd fmla="*/ 0 h 66" name="T9"/>
              </a:gdLst>
              <a:cxnLst>
                <a:cxn ang="0">
                  <a:pos x="T0" y="T1"/>
                </a:cxn>
                <a:cxn ang="0">
                  <a:pos x="T2" y="T3"/>
                </a:cxn>
                <a:cxn ang="0">
                  <a:pos x="T4" y="T5"/>
                </a:cxn>
                <a:cxn ang="0">
                  <a:pos x="T6" y="T7"/>
                </a:cxn>
                <a:cxn ang="0">
                  <a:pos x="T8" y="T9"/>
                </a:cxn>
              </a:cxnLst>
              <a:rect b="b" l="0" r="r" t="0"/>
              <a:pathLst>
                <a:path h="66" w="79">
                  <a:moveTo>
                    <a:pt x="17" y="0"/>
                  </a:moveTo>
                  <a:lnTo>
                    <a:pt x="62" y="0"/>
                  </a:lnTo>
                  <a:lnTo>
                    <a:pt x="79" y="66"/>
                  </a:lnTo>
                  <a:lnTo>
                    <a:pt x="0" y="66"/>
                  </a:lnTo>
                  <a:lnTo>
                    <a:pt x="17" y="0"/>
                  </a:lnTo>
                  <a:close/>
                </a:path>
              </a:pathLst>
            </a:custGeom>
            <a:solidFill>
              <a:srgbClr val="F2BF8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90" name="Freeform 22"/>
            <p:cNvSpPr/>
            <p:nvPr/>
          </p:nvSpPr>
          <p:spPr bwMode="auto">
            <a:xfrm>
              <a:off x="3283165" y="19817531"/>
              <a:ext cx="107950" cy="38100"/>
            </a:xfrm>
            <a:custGeom>
              <a:gdLst>
                <a:gd fmla="*/ 2 w 29" name="T0"/>
                <a:gd fmla="*/ 9 h 10" name="T1"/>
                <a:gd fmla="*/ 0 w 29" name="T2"/>
                <a:gd fmla="*/ 8 h 10" name="T3"/>
                <a:gd fmla="*/ 2 w 29" name="T4"/>
                <a:gd fmla="*/ 6 h 10" name="T5"/>
                <a:gd fmla="*/ 26 w 29" name="T6"/>
                <a:gd fmla="*/ 0 h 10" name="T7"/>
                <a:gd fmla="*/ 28 w 29" name="T8"/>
                <a:gd fmla="*/ 2 h 10" name="T9"/>
                <a:gd fmla="*/ 27 w 29" name="T10"/>
                <a:gd fmla="*/ 4 h 10" name="T11"/>
                <a:gd fmla="*/ 2 w 29" name="T12"/>
                <a:gd fmla="*/ 9 h 10" name="T13"/>
                <a:gd fmla="*/ 2 w 29" name="T14"/>
                <a:gd fmla="*/ 9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8">
                  <a:moveTo>
                    <a:pt x="2" y="9"/>
                  </a:moveTo>
                  <a:cubicBezTo>
                    <a:pt x="1" y="9"/>
                    <a:pt x="0" y="9"/>
                    <a:pt x="0" y="8"/>
                  </a:cubicBezTo>
                  <a:cubicBezTo>
                    <a:pt x="0" y="7"/>
                    <a:pt x="1" y="6"/>
                    <a:pt x="2" y="6"/>
                  </a:cubicBezTo>
                  <a:cubicBezTo>
                    <a:pt x="26" y="0"/>
                    <a:pt x="26" y="0"/>
                    <a:pt x="26" y="0"/>
                  </a:cubicBezTo>
                  <a:cubicBezTo>
                    <a:pt x="27" y="0"/>
                    <a:pt x="28" y="1"/>
                    <a:pt x="28" y="2"/>
                  </a:cubicBezTo>
                  <a:cubicBezTo>
                    <a:pt x="29" y="3"/>
                    <a:pt x="28" y="4"/>
                    <a:pt x="27" y="4"/>
                  </a:cubicBezTo>
                  <a:cubicBezTo>
                    <a:pt x="2" y="9"/>
                    <a:pt x="2" y="9"/>
                    <a:pt x="2" y="9"/>
                  </a:cubicBezTo>
                  <a:cubicBezTo>
                    <a:pt x="2" y="10"/>
                    <a:pt x="2" y="10"/>
                    <a:pt x="2" y="9"/>
                  </a:cubicBezTo>
                  <a:close/>
                </a:path>
              </a:pathLst>
            </a:custGeom>
            <a:solidFill>
              <a:srgbClr val="33313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91" name="Freeform 23"/>
            <p:cNvSpPr/>
            <p:nvPr/>
          </p:nvSpPr>
          <p:spPr bwMode="auto">
            <a:xfrm>
              <a:off x="3708615" y="19866744"/>
              <a:ext cx="101600" cy="104775"/>
            </a:xfrm>
            <a:custGeom>
              <a:gdLst>
                <a:gd fmla="*/ 26 w 27" name="T0"/>
                <a:gd fmla="*/ 8 h 28" name="T1"/>
                <a:gd fmla="*/ 23 w 27" name="T2"/>
                <a:gd fmla="*/ 15 h 28" name="T3"/>
                <a:gd fmla="*/ 15 w 27" name="T4"/>
                <a:gd fmla="*/ 0 h 28" name="T5"/>
                <a:gd fmla="*/ 14 w 27" name="T6"/>
                <a:gd fmla="*/ 0 h 28" name="T7"/>
                <a:gd fmla="*/ 0 w 27" name="T8"/>
                <a:gd fmla="*/ 14 h 28" name="T9"/>
                <a:gd fmla="*/ 14 w 27" name="T10"/>
                <a:gd fmla="*/ 28 h 28" name="T11"/>
                <a:gd fmla="*/ 27 w 27" name="T12"/>
                <a:gd fmla="*/ 14 h 28" name="T13"/>
                <a:gd fmla="*/ 26 w 27" name="T14"/>
                <a:gd fmla="*/ 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7">
                  <a:moveTo>
                    <a:pt x="26" y="8"/>
                  </a:moveTo>
                  <a:cubicBezTo>
                    <a:pt x="25" y="11"/>
                    <a:pt x="25" y="13"/>
                    <a:pt x="23" y="15"/>
                  </a:cubicBezTo>
                  <a:cubicBezTo>
                    <a:pt x="23" y="15"/>
                    <a:pt x="20" y="8"/>
                    <a:pt x="15" y="0"/>
                  </a:cubicBezTo>
                  <a:cubicBezTo>
                    <a:pt x="14" y="0"/>
                    <a:pt x="14" y="0"/>
                    <a:pt x="14" y="0"/>
                  </a:cubicBezTo>
                  <a:cubicBezTo>
                    <a:pt x="6" y="0"/>
                    <a:pt x="0" y="6"/>
                    <a:pt x="0" y="14"/>
                  </a:cubicBezTo>
                  <a:cubicBezTo>
                    <a:pt x="0" y="22"/>
                    <a:pt x="6" y="28"/>
                    <a:pt x="14" y="28"/>
                  </a:cubicBezTo>
                  <a:cubicBezTo>
                    <a:pt x="21" y="28"/>
                    <a:pt x="27" y="22"/>
                    <a:pt x="27" y="14"/>
                  </a:cubicBezTo>
                  <a:cubicBezTo>
                    <a:pt x="27" y="12"/>
                    <a:pt x="27" y="9"/>
                    <a:pt x="26" y="8"/>
                  </a:cubicBezTo>
                  <a:close/>
                </a:path>
              </a:pathLst>
            </a:custGeom>
            <a:solidFill>
              <a:srgbClr val="33313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sp>
          <p:nvSpPr>
            <p:cNvPr id="92" name="Freeform 24"/>
            <p:cNvSpPr/>
            <p:nvPr/>
          </p:nvSpPr>
          <p:spPr bwMode="auto">
            <a:xfrm>
              <a:off x="3414927" y="20169956"/>
              <a:ext cx="277813" cy="101600"/>
            </a:xfrm>
            <a:custGeom>
              <a:gdLst>
                <a:gd fmla="*/ 37 w 74" name="T0"/>
                <a:gd fmla="*/ 17 h 27" name="T1"/>
                <a:gd fmla="*/ 1 w 74" name="T2"/>
                <a:gd fmla="*/ 4 h 27" name="T3"/>
                <a:gd fmla="*/ 1 w 74" name="T4"/>
                <a:gd fmla="*/ 1 h 27" name="T5"/>
                <a:gd fmla="*/ 3 w 74" name="T6"/>
                <a:gd fmla="*/ 1 h 27" name="T7"/>
                <a:gd fmla="*/ 70 w 74" name="T8"/>
                <a:gd fmla="*/ 1 h 27" name="T9"/>
                <a:gd fmla="*/ 73 w 74" name="T10"/>
                <a:gd fmla="*/ 1 h 27" name="T11"/>
                <a:gd fmla="*/ 73 w 74" name="T12"/>
                <a:gd fmla="*/ 4 h 27" name="T13"/>
                <a:gd fmla="*/ 37 w 74" name="T14"/>
                <a:gd fmla="*/ 1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74">
                  <a:moveTo>
                    <a:pt x="37" y="17"/>
                  </a:moveTo>
                  <a:cubicBezTo>
                    <a:pt x="16" y="17"/>
                    <a:pt x="1" y="4"/>
                    <a:pt x="1" y="4"/>
                  </a:cubicBezTo>
                  <a:cubicBezTo>
                    <a:pt x="0" y="3"/>
                    <a:pt x="0" y="2"/>
                    <a:pt x="1" y="1"/>
                  </a:cubicBezTo>
                  <a:cubicBezTo>
                    <a:pt x="1" y="0"/>
                    <a:pt x="2" y="0"/>
                    <a:pt x="3" y="1"/>
                  </a:cubicBezTo>
                  <a:cubicBezTo>
                    <a:pt x="5" y="2"/>
                    <a:pt x="36" y="27"/>
                    <a:pt x="70" y="1"/>
                  </a:cubicBezTo>
                  <a:cubicBezTo>
                    <a:pt x="71" y="0"/>
                    <a:pt x="73" y="0"/>
                    <a:pt x="73" y="1"/>
                  </a:cubicBezTo>
                  <a:cubicBezTo>
                    <a:pt x="74" y="2"/>
                    <a:pt x="74" y="4"/>
                    <a:pt x="73" y="4"/>
                  </a:cubicBezTo>
                  <a:cubicBezTo>
                    <a:pt x="60" y="14"/>
                    <a:pt x="48" y="17"/>
                    <a:pt x="37" y="17"/>
                  </a:cubicBezTo>
                  <a:close/>
                </a:path>
              </a:pathLst>
            </a:custGeom>
            <a:solidFill>
              <a:srgbClr val="6B28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10600030101010101" pitchFamily="2" typeface="等线"/>
                <a:ea charset="-122" panose="02010600030101010101" pitchFamily="2" typeface="等线"/>
              </a:endParaRPr>
            </a:p>
          </p:txBody>
        </p:sp>
      </p:grpSp>
      <p:grpSp>
        <p:nvGrpSpPr>
          <p:cNvPr id="51" name="组合 50">
            <a:extLst>
              <a:ext uri="{FF2B5EF4-FFF2-40B4-BE49-F238E27FC236}">
                <a16:creationId xmlns:a16="http://schemas.microsoft.com/office/drawing/2014/main" id="{9A866E83-6EFB-47E1-BCE9-A515251AF917}"/>
              </a:ext>
            </a:extLst>
          </p:cNvPr>
          <p:cNvGrpSpPr/>
          <p:nvPr/>
        </p:nvGrpSpPr>
        <p:grpSpPr>
          <a:xfrm>
            <a:off x="143922" y="223365"/>
            <a:ext cx="11887200" cy="307777"/>
            <a:chOff x="143922" y="775815"/>
            <a:chExt cx="11887200" cy="307777"/>
          </a:xfrm>
        </p:grpSpPr>
        <p:sp>
          <p:nvSpPr>
            <p:cNvPr id="56" name="MH_Entry_1">
              <a:extLst>
                <a:ext uri="{FF2B5EF4-FFF2-40B4-BE49-F238E27FC236}">
                  <a16:creationId xmlns:a16="http://schemas.microsoft.com/office/drawing/2014/main" id="{CAEBEC28-FA7B-46BB-AF04-CFBAC4364FA1}"/>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57" name="直接连接符 3">
              <a:extLst>
                <a:ext uri="{FF2B5EF4-FFF2-40B4-BE49-F238E27FC236}">
                  <a16:creationId xmlns:a16="http://schemas.microsoft.com/office/drawing/2014/main" id="{A826BBA4-0423-4EE9-9169-30692AAA537D}"/>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58" name="直接连接符 4">
              <a:extLst>
                <a:ext uri="{FF2B5EF4-FFF2-40B4-BE49-F238E27FC236}">
                  <a16:creationId xmlns:a16="http://schemas.microsoft.com/office/drawing/2014/main" id="{70EB91E3-831F-4865-8F89-2B86E5CF0785}"/>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489408443"/>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3" name="Oval 42"/>
          <p:cNvSpPr/>
          <p:nvPr/>
        </p:nvSpPr>
        <p:spPr>
          <a:xfrm>
            <a:off x="4200382" y="1879805"/>
            <a:ext cx="3791237" cy="3791236"/>
          </a:xfrm>
          <a:prstGeom prst="ellipse">
            <a:avLst/>
          </a:prstGeom>
          <a:noFill/>
          <a:ln w="12700">
            <a:solidFill>
              <a:srgbClr val="17324D"/>
            </a:solidFill>
          </a:ln>
          <a:effectLst>
            <a:outerShdw algn="l" blurRad="571500" dir="3120000" dist="546100" rotWithShape="0" sx="92000" sy="92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01" name="组合 100"/>
          <p:cNvGrpSpPr/>
          <p:nvPr/>
        </p:nvGrpSpPr>
        <p:grpSpPr>
          <a:xfrm>
            <a:off x="8311946" y="2298247"/>
            <a:ext cx="2885371" cy="823200"/>
            <a:chOff x="7523107" y="3331677"/>
            <a:chExt cx="2885371" cy="823200"/>
          </a:xfrm>
        </p:grpSpPr>
        <p:sp>
          <p:nvSpPr>
            <p:cNvPr id="102" name="矩形 101"/>
            <p:cNvSpPr/>
            <p:nvPr/>
          </p:nvSpPr>
          <p:spPr>
            <a:xfrm>
              <a:off x="7523111"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109" name="文本框 108"/>
            <p:cNvSpPr txBox="1"/>
            <p:nvPr/>
          </p:nvSpPr>
          <p:spPr>
            <a:xfrm>
              <a:off x="7523107" y="3641467"/>
              <a:ext cx="2885371"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3" name="组合 52"/>
          <p:cNvGrpSpPr/>
          <p:nvPr/>
        </p:nvGrpSpPr>
        <p:grpSpPr>
          <a:xfrm>
            <a:off x="1020946" y="2449565"/>
            <a:ext cx="2885371" cy="1103854"/>
            <a:chOff x="1380018" y="2095714"/>
            <a:chExt cx="2885371" cy="1103854"/>
          </a:xfrm>
        </p:grpSpPr>
        <p:sp>
          <p:nvSpPr>
            <p:cNvPr id="114" name="矩形 113"/>
            <p:cNvSpPr/>
            <p:nvPr/>
          </p:nvSpPr>
          <p:spPr>
            <a:xfrm>
              <a:off x="2023415" y="2095714"/>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115" name="文本框 114"/>
            <p:cNvSpPr txBox="1"/>
            <p:nvPr/>
          </p:nvSpPr>
          <p:spPr>
            <a:xfrm>
              <a:off x="1380018" y="2405504"/>
              <a:ext cx="2885371" cy="612648"/>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10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110" name="组合 109"/>
          <p:cNvGrpSpPr/>
          <p:nvPr/>
        </p:nvGrpSpPr>
        <p:grpSpPr>
          <a:xfrm>
            <a:off x="8311946" y="4251480"/>
            <a:ext cx="2885371" cy="823200"/>
            <a:chOff x="7523107" y="3331677"/>
            <a:chExt cx="2885371" cy="823200"/>
          </a:xfrm>
        </p:grpSpPr>
        <p:sp>
          <p:nvSpPr>
            <p:cNvPr id="111" name="矩形 110"/>
            <p:cNvSpPr/>
            <p:nvPr/>
          </p:nvSpPr>
          <p:spPr>
            <a:xfrm>
              <a:off x="7523111"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112" name="文本框 111"/>
            <p:cNvSpPr txBox="1"/>
            <p:nvPr/>
          </p:nvSpPr>
          <p:spPr>
            <a:xfrm>
              <a:off x="7523107" y="3641466"/>
              <a:ext cx="2885371" cy="50840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116" name="组合 115"/>
          <p:cNvGrpSpPr/>
          <p:nvPr/>
        </p:nvGrpSpPr>
        <p:grpSpPr>
          <a:xfrm>
            <a:off x="994684" y="4251480"/>
            <a:ext cx="2885371" cy="823200"/>
            <a:chOff x="7523107" y="3331677"/>
            <a:chExt cx="2885371" cy="823200"/>
          </a:xfrm>
        </p:grpSpPr>
        <p:sp>
          <p:nvSpPr>
            <p:cNvPr id="117" name="矩形 116"/>
            <p:cNvSpPr/>
            <p:nvPr/>
          </p:nvSpPr>
          <p:spPr>
            <a:xfrm>
              <a:off x="8166503" y="3331676"/>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118" name="文本框 117"/>
            <p:cNvSpPr txBox="1"/>
            <p:nvPr/>
          </p:nvSpPr>
          <p:spPr>
            <a:xfrm>
              <a:off x="7523107" y="3641466"/>
              <a:ext cx="2885371" cy="508406"/>
            </a:xfrm>
            <a:prstGeom prst="rect">
              <a:avLst/>
            </a:prstGeom>
            <a:noFill/>
          </p:spPr>
          <p:txBody>
            <a:bodyPr rtlCol="0" wrap="square">
              <a:spAutoFit/>
              <a:scene3d>
                <a:camera prst="orthographicFront"/>
                <a:lightRig dir="t" rig="threePt"/>
              </a:scene3d>
              <a:sp3d contourW="12700"/>
            </a:bodyPr>
            <a:lstStyle/>
            <a:p>
              <a:pPr algn="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cxnSp>
        <p:nvCxnSpPr>
          <p:cNvPr id="21" name="直接连接符 20">
            <a:extLst>
              <a:ext uri="{FF2B5EF4-FFF2-40B4-BE49-F238E27FC236}">
                <a16:creationId xmlns:a16="http://schemas.microsoft.com/office/drawing/2014/main" id="{D3647C65-6307-4095-9318-AE75074A27A6}"/>
              </a:ext>
            </a:extLst>
          </p:cNvPr>
          <p:cNvCxnSpPr>
            <a:stCxn id="43" idx="2"/>
          </p:cNvCxnSpPr>
          <p:nvPr/>
        </p:nvCxnSpPr>
        <p:spPr>
          <a:xfrm flipH="1" flipV="1">
            <a:off x="590843" y="3742006"/>
            <a:ext cx="3609539" cy="33417"/>
          </a:xfrm>
          <a:prstGeom prst="line">
            <a:avLst/>
          </a:prstGeom>
          <a:ln w="12700">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C8ADEDBB-300C-43D2-AB2A-B0E1F6EFC2C6}"/>
              </a:ext>
            </a:extLst>
          </p:cNvPr>
          <p:cNvCxnSpPr/>
          <p:nvPr/>
        </p:nvCxnSpPr>
        <p:spPr>
          <a:xfrm flipH="1" flipV="1">
            <a:off x="7991619" y="3742005"/>
            <a:ext cx="3609539" cy="33417"/>
          </a:xfrm>
          <a:prstGeom prst="line">
            <a:avLst/>
          </a:prstGeom>
          <a:ln w="12700">
            <a:solidFill>
              <a:srgbClr val="17324D"/>
            </a:solidFill>
          </a:ln>
        </p:spPr>
        <p:style>
          <a:lnRef idx="1">
            <a:schemeClr val="accent1"/>
          </a:lnRef>
          <a:fillRef idx="0">
            <a:schemeClr val="accent1"/>
          </a:fillRef>
          <a:effectRef idx="0">
            <a:schemeClr val="accent1"/>
          </a:effectRef>
          <a:fontRef idx="minor">
            <a:schemeClr val="tx1"/>
          </a:fontRef>
        </p:style>
      </p:cxnSp>
      <p:graphicFrame>
        <p:nvGraphicFramePr>
          <p:cNvPr id="5" name="图表 4">
            <a:extLst>
              <a:ext uri="{FF2B5EF4-FFF2-40B4-BE49-F238E27FC236}">
                <a16:creationId xmlns:a16="http://schemas.microsoft.com/office/drawing/2014/main" id="{005C2D8A-9B1F-4772-85B9-4FD64A4CD0F9}"/>
              </a:ext>
            </a:extLst>
          </p:cNvPr>
          <p:cNvGraphicFramePr/>
          <p:nvPr>
            <p:extLst/>
          </p:nvPr>
        </p:nvGraphicFramePr>
        <p:xfrm>
          <a:off x="4330443" y="2299955"/>
          <a:ext cx="3544366" cy="2362911"/>
        </p:xfrm>
        <a:graphic>
          <a:graphicData uri="http://schemas.openxmlformats.org/drawingml/2006/chart">
            <c:chart xmlns:c="http://schemas.openxmlformats.org/drawingml/2006/chart" r:id="rId3"/>
          </a:graphicData>
        </a:graphic>
      </p:graphicFrame>
      <p:grpSp>
        <p:nvGrpSpPr>
          <p:cNvPr id="25" name="组合 24">
            <a:extLst>
              <a:ext uri="{FF2B5EF4-FFF2-40B4-BE49-F238E27FC236}">
                <a16:creationId xmlns:a16="http://schemas.microsoft.com/office/drawing/2014/main" id="{33570393-AA16-46BA-913B-51FC040369B3}"/>
              </a:ext>
            </a:extLst>
          </p:cNvPr>
          <p:cNvGrpSpPr/>
          <p:nvPr/>
        </p:nvGrpSpPr>
        <p:grpSpPr>
          <a:xfrm>
            <a:off x="143922" y="223365"/>
            <a:ext cx="11887200" cy="307777"/>
            <a:chOff x="143922" y="775815"/>
            <a:chExt cx="11887200" cy="307777"/>
          </a:xfrm>
        </p:grpSpPr>
        <p:sp>
          <p:nvSpPr>
            <p:cNvPr id="26" name="MH_Entry_1">
              <a:extLst>
                <a:ext uri="{FF2B5EF4-FFF2-40B4-BE49-F238E27FC236}">
                  <a16:creationId xmlns:a16="http://schemas.microsoft.com/office/drawing/2014/main" id="{44F2C27F-8665-4D0B-BB90-F0E7C3F9835E}"/>
                </a:ext>
              </a:extLst>
            </p:cNvPr>
            <p:cNvSpPr/>
            <p:nvPr>
              <p:custDataLst>
                <p:tags r:id="rId4"/>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27" name="直接连接符 3">
              <a:extLst>
                <a:ext uri="{FF2B5EF4-FFF2-40B4-BE49-F238E27FC236}">
                  <a16:creationId xmlns:a16="http://schemas.microsoft.com/office/drawing/2014/main" id="{BDED962D-D94A-4979-8C8C-4406A780FC8A}"/>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8" name="直接连接符 4">
              <a:extLst>
                <a:ext uri="{FF2B5EF4-FFF2-40B4-BE49-F238E27FC236}">
                  <a16:creationId xmlns:a16="http://schemas.microsoft.com/office/drawing/2014/main" id="{9BB33E14-4343-4AF8-BF30-6619C1A6E1C6}"/>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69004524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750" fill="hold" id="7"/>
                                        <p:tgtEl>
                                          <p:spTgt spid="53"/>
                                        </p:tgtEl>
                                        <p:attrNameLst>
                                          <p:attrName>ppt_x</p:attrName>
                                        </p:attrNameLst>
                                      </p:cBhvr>
                                      <p:tavLst>
                                        <p:tav tm="0">
                                          <p:val>
                                            <p:strVal val="0-#ppt_w/2"/>
                                          </p:val>
                                        </p:tav>
                                        <p:tav tm="100000">
                                          <p:val>
                                            <p:strVal val="#ppt_x"/>
                                          </p:val>
                                        </p:tav>
                                      </p:tavLst>
                                    </p:anim>
                                    <p:anim calcmode="lin" valueType="num">
                                      <p:cBhvr additive="base">
                                        <p:cTn dur="750" fill="hold" id="8"/>
                                        <p:tgtEl>
                                          <p:spTgt spid="5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16"/>
                                        </p:tgtEl>
                                        <p:attrNameLst>
                                          <p:attrName>style.visibility</p:attrName>
                                        </p:attrNameLst>
                                      </p:cBhvr>
                                      <p:to>
                                        <p:strVal val="visible"/>
                                      </p:to>
                                    </p:set>
                                    <p:anim calcmode="lin" valueType="num">
                                      <p:cBhvr additive="base">
                                        <p:cTn dur="750" fill="hold" id="11"/>
                                        <p:tgtEl>
                                          <p:spTgt spid="116"/>
                                        </p:tgtEl>
                                        <p:attrNameLst>
                                          <p:attrName>ppt_x</p:attrName>
                                        </p:attrNameLst>
                                      </p:cBhvr>
                                      <p:tavLst>
                                        <p:tav tm="0">
                                          <p:val>
                                            <p:strVal val="0-#ppt_w/2"/>
                                          </p:val>
                                        </p:tav>
                                        <p:tav tm="100000">
                                          <p:val>
                                            <p:strVal val="#ppt_x"/>
                                          </p:val>
                                        </p:tav>
                                      </p:tavLst>
                                    </p:anim>
                                    <p:anim calcmode="lin" valueType="num">
                                      <p:cBhvr additive="base">
                                        <p:cTn dur="750" fill="hold" id="12"/>
                                        <p:tgtEl>
                                          <p:spTgt spid="116"/>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01"/>
                                        </p:tgtEl>
                                        <p:attrNameLst>
                                          <p:attrName>style.visibility</p:attrName>
                                        </p:attrNameLst>
                                      </p:cBhvr>
                                      <p:to>
                                        <p:strVal val="visible"/>
                                      </p:to>
                                    </p:set>
                                    <p:anim calcmode="lin" valueType="num">
                                      <p:cBhvr additive="base">
                                        <p:cTn dur="750" fill="hold" id="15"/>
                                        <p:tgtEl>
                                          <p:spTgt spid="101"/>
                                        </p:tgtEl>
                                        <p:attrNameLst>
                                          <p:attrName>ppt_x</p:attrName>
                                        </p:attrNameLst>
                                      </p:cBhvr>
                                      <p:tavLst>
                                        <p:tav tm="0">
                                          <p:val>
                                            <p:strVal val="1+#ppt_w/2"/>
                                          </p:val>
                                        </p:tav>
                                        <p:tav tm="100000">
                                          <p:val>
                                            <p:strVal val="#ppt_x"/>
                                          </p:val>
                                        </p:tav>
                                      </p:tavLst>
                                    </p:anim>
                                    <p:anim calcmode="lin" valueType="num">
                                      <p:cBhvr additive="base">
                                        <p:cTn dur="750" fill="hold" id="16"/>
                                        <p:tgtEl>
                                          <p:spTgt spid="101"/>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110"/>
                                        </p:tgtEl>
                                        <p:attrNameLst>
                                          <p:attrName>style.visibility</p:attrName>
                                        </p:attrNameLst>
                                      </p:cBhvr>
                                      <p:to>
                                        <p:strVal val="visible"/>
                                      </p:to>
                                    </p:set>
                                    <p:anim calcmode="lin" valueType="num">
                                      <p:cBhvr additive="base">
                                        <p:cTn dur="750" fill="hold" id="19"/>
                                        <p:tgtEl>
                                          <p:spTgt spid="110"/>
                                        </p:tgtEl>
                                        <p:attrNameLst>
                                          <p:attrName>ppt_x</p:attrName>
                                        </p:attrNameLst>
                                      </p:cBhvr>
                                      <p:tavLst>
                                        <p:tav tm="0">
                                          <p:val>
                                            <p:strVal val="1+#ppt_w/2"/>
                                          </p:val>
                                        </p:tav>
                                        <p:tav tm="100000">
                                          <p:val>
                                            <p:strVal val="#ppt_x"/>
                                          </p:val>
                                        </p:tav>
                                      </p:tavLst>
                                    </p:anim>
                                    <p:anim calcmode="lin" valueType="num">
                                      <p:cBhvr additive="base">
                                        <p:cTn dur="750" fill="hold" id="20"/>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3" name="组合 2">
            <a:extLst>
              <a:ext uri="{FF2B5EF4-FFF2-40B4-BE49-F238E27FC236}">
                <a16:creationId xmlns:a16="http://schemas.microsoft.com/office/drawing/2014/main" id="{917AFB1C-6FD3-4CE2-A2DD-6AD452BA011E}"/>
              </a:ext>
            </a:extLst>
          </p:cNvPr>
          <p:cNvGrpSpPr/>
          <p:nvPr/>
        </p:nvGrpSpPr>
        <p:grpSpPr>
          <a:xfrm>
            <a:off x="1048078" y="844614"/>
            <a:ext cx="10196640" cy="3209633"/>
            <a:chOff x="1048078" y="844614"/>
            <a:chExt cx="10196640" cy="3209633"/>
          </a:xfrm>
        </p:grpSpPr>
        <p:grpSp>
          <p:nvGrpSpPr>
            <p:cNvPr id="9" name="组合 8"/>
            <p:cNvGrpSpPr/>
            <p:nvPr/>
          </p:nvGrpSpPr>
          <p:grpSpPr>
            <a:xfrm>
              <a:off x="1048078" y="2730808"/>
              <a:ext cx="2609524" cy="1323439"/>
              <a:chOff x="1249819" y="2496522"/>
              <a:chExt cx="2954205" cy="1498247"/>
            </a:xfrm>
          </p:grpSpPr>
          <p:sp>
            <p:nvSpPr>
              <p:cNvPr id="6" name="文本框 5"/>
              <p:cNvSpPr txBox="1"/>
              <p:nvPr/>
            </p:nvSpPr>
            <p:spPr>
              <a:xfrm>
                <a:off x="1291465" y="2496522"/>
                <a:ext cx="1196719" cy="1483757"/>
              </a:xfrm>
              <a:prstGeom prst="rect">
                <a:avLst/>
              </a:prstGeom>
              <a:noFill/>
            </p:spPr>
            <p:txBody>
              <a:bodyPr rtlCol="0" wrap="square">
                <a:spAutoFit/>
                <a:scene3d>
                  <a:camera prst="orthographicFront"/>
                  <a:lightRig dir="t" rig="threePt"/>
                </a:scene3d>
                <a:sp3d contourW="12700"/>
              </a:bodyPr>
              <a:lstStyle/>
              <a:p>
                <a:pPr algn="ctr"/>
                <a:r>
                  <a:rPr altLang="zh-CN" lang="en-US" sz="8000">
                    <a:solidFill>
                      <a:srgbClr val="132E4A"/>
                    </a:solidFill>
                    <a:latin charset="-122" panose="02000000000000000000" pitchFamily="2" typeface="方正兰亭超细黑简体"/>
                    <a:ea charset="-122" panose="02000000000000000000" pitchFamily="2" typeface="方正兰亭超细黑简体"/>
                  </a:rPr>
                  <a:t>1</a:t>
                </a:r>
              </a:p>
            </p:txBody>
          </p:sp>
          <p:sp>
            <p:nvSpPr>
              <p:cNvPr id="2" name="平行四边形 1"/>
              <p:cNvSpPr/>
              <p:nvPr/>
            </p:nvSpPr>
            <p:spPr>
              <a:xfrm rot="19932208">
                <a:off x="1249819" y="3137211"/>
                <a:ext cx="2954205" cy="834263"/>
              </a:xfrm>
              <a:prstGeom prst="parallelogram">
                <a:avLst>
                  <a:gd fmla="val 52774" name="adj"/>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兰亭超细黑简体"/>
                  <a:ea charset="-122" panose="02000000000000000000" pitchFamily="2" typeface="方正兰亭超细黑简体"/>
                </a:endParaRPr>
              </a:p>
            </p:txBody>
          </p:sp>
          <p:sp>
            <p:nvSpPr>
              <p:cNvPr id="7" name="文本框 6"/>
              <p:cNvSpPr txBox="1"/>
              <p:nvPr/>
            </p:nvSpPr>
            <p:spPr>
              <a:xfrm rot="19920000">
                <a:off x="1658382" y="3278827"/>
                <a:ext cx="2200746" cy="448578"/>
              </a:xfrm>
              <a:prstGeom prst="rect">
                <a:avLst/>
              </a:prstGeom>
              <a:noFill/>
            </p:spPr>
            <p:txBody>
              <a:bodyPr rtlCol="0" wrap="square">
                <a:spAutoFit/>
                <a:scene3d>
                  <a:camera prst="orthographicFront"/>
                  <a:lightRig dir="t" rig="threePt"/>
                </a:scene3d>
                <a:sp3d contourW="12700"/>
              </a:bodyPr>
              <a:lstStyle/>
              <a:p>
                <a:pPr algn="ctr"/>
                <a:r>
                  <a:rPr altLang="en-US" b="1" lang="zh-CN" smtClean="0" sz="2000">
                    <a:latin typeface="+mn-ea"/>
                  </a:rPr>
                  <a:t>添  加  标  题</a:t>
                </a:r>
              </a:p>
            </p:txBody>
          </p:sp>
        </p:grpSp>
        <p:grpSp>
          <p:nvGrpSpPr>
            <p:cNvPr id="34" name="组合 33"/>
            <p:cNvGrpSpPr/>
            <p:nvPr/>
          </p:nvGrpSpPr>
          <p:grpSpPr>
            <a:xfrm>
              <a:off x="3577117" y="2730808"/>
              <a:ext cx="2609524" cy="1323439"/>
              <a:chOff x="1249819" y="2496522"/>
              <a:chExt cx="2954205" cy="1498247"/>
            </a:xfrm>
          </p:grpSpPr>
          <p:sp>
            <p:nvSpPr>
              <p:cNvPr id="35" name="文本框 34"/>
              <p:cNvSpPr txBox="1"/>
              <p:nvPr/>
            </p:nvSpPr>
            <p:spPr>
              <a:xfrm>
                <a:off x="1291465" y="2496522"/>
                <a:ext cx="1196719" cy="1483757"/>
              </a:xfrm>
              <a:prstGeom prst="rect">
                <a:avLst/>
              </a:prstGeom>
              <a:noFill/>
            </p:spPr>
            <p:txBody>
              <a:bodyPr rtlCol="0" wrap="square">
                <a:spAutoFit/>
                <a:scene3d>
                  <a:camera prst="orthographicFront"/>
                  <a:lightRig dir="t" rig="threePt"/>
                </a:scene3d>
                <a:sp3d contourW="12700"/>
              </a:bodyPr>
              <a:lstStyle/>
              <a:p>
                <a:pPr algn="ctr"/>
                <a:r>
                  <a:rPr altLang="zh-CN" lang="en-US" sz="8000">
                    <a:solidFill>
                      <a:srgbClr val="132E4A"/>
                    </a:solidFill>
                    <a:latin charset="-122" panose="02000000000000000000" pitchFamily="2" typeface="方正兰亭超细黑简体"/>
                    <a:ea charset="-122" panose="02000000000000000000" pitchFamily="2" typeface="方正兰亭超细黑简体"/>
                  </a:rPr>
                  <a:t>2</a:t>
                </a:r>
              </a:p>
            </p:txBody>
          </p:sp>
          <p:sp>
            <p:nvSpPr>
              <p:cNvPr id="36" name="平行四边形 35"/>
              <p:cNvSpPr/>
              <p:nvPr/>
            </p:nvSpPr>
            <p:spPr>
              <a:xfrm rot="19932208">
                <a:off x="1249819" y="3137211"/>
                <a:ext cx="2954205" cy="834263"/>
              </a:xfrm>
              <a:prstGeom prst="parallelogram">
                <a:avLst>
                  <a:gd fmla="val 52774" name="adj"/>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兰亭超细黑简体"/>
                  <a:ea charset="-122" panose="02000000000000000000" pitchFamily="2" typeface="方正兰亭超细黑简体"/>
                </a:endParaRPr>
              </a:p>
            </p:txBody>
          </p:sp>
          <p:sp>
            <p:nvSpPr>
              <p:cNvPr id="37" name="文本框 36"/>
              <p:cNvSpPr txBox="1"/>
              <p:nvPr/>
            </p:nvSpPr>
            <p:spPr>
              <a:xfrm rot="19920000">
                <a:off x="1658383" y="3278825"/>
                <a:ext cx="2200746" cy="448578"/>
              </a:xfrm>
              <a:prstGeom prst="rect">
                <a:avLst/>
              </a:prstGeom>
              <a:noFill/>
            </p:spPr>
            <p:txBody>
              <a:bodyPr rtlCol="0" wrap="square">
                <a:spAutoFit/>
                <a:scene3d>
                  <a:camera prst="orthographicFront"/>
                  <a:lightRig dir="t" rig="threePt"/>
                </a:scene3d>
                <a:sp3d contourW="12700"/>
              </a:bodyPr>
              <a:lstStyle/>
              <a:p>
                <a:pPr algn="ctr"/>
                <a:r>
                  <a:rPr altLang="en-US" b="1" lang="zh-CN" smtClean="0" sz="2000">
                    <a:latin typeface="+mn-ea"/>
                  </a:rPr>
                  <a:t>添  加  标  题</a:t>
                </a:r>
              </a:p>
            </p:txBody>
          </p:sp>
        </p:grpSp>
        <p:grpSp>
          <p:nvGrpSpPr>
            <p:cNvPr id="38" name="组合 37"/>
            <p:cNvGrpSpPr/>
            <p:nvPr/>
          </p:nvGrpSpPr>
          <p:grpSpPr>
            <a:xfrm>
              <a:off x="6106156" y="2730808"/>
              <a:ext cx="2609524" cy="1323439"/>
              <a:chOff x="1249819" y="2496522"/>
              <a:chExt cx="2954205" cy="1498247"/>
            </a:xfrm>
          </p:grpSpPr>
          <p:sp>
            <p:nvSpPr>
              <p:cNvPr id="39" name="文本框 38"/>
              <p:cNvSpPr txBox="1"/>
              <p:nvPr/>
            </p:nvSpPr>
            <p:spPr>
              <a:xfrm>
                <a:off x="1291464" y="2496522"/>
                <a:ext cx="1196719" cy="1483757"/>
              </a:xfrm>
              <a:prstGeom prst="rect">
                <a:avLst/>
              </a:prstGeom>
              <a:noFill/>
            </p:spPr>
            <p:txBody>
              <a:bodyPr rtlCol="0" wrap="square">
                <a:spAutoFit/>
                <a:scene3d>
                  <a:camera prst="orthographicFront"/>
                  <a:lightRig dir="t" rig="threePt"/>
                </a:scene3d>
                <a:sp3d contourW="12700"/>
              </a:bodyPr>
              <a:lstStyle/>
              <a:p>
                <a:pPr algn="ctr"/>
                <a:r>
                  <a:rPr altLang="zh-CN" lang="en-US" sz="8000">
                    <a:solidFill>
                      <a:srgbClr val="132E4A"/>
                    </a:solidFill>
                    <a:latin charset="-122" panose="02000000000000000000" pitchFamily="2" typeface="方正兰亭超细黑简体"/>
                    <a:ea charset="-122" panose="02000000000000000000" pitchFamily="2" typeface="方正兰亭超细黑简体"/>
                  </a:rPr>
                  <a:t>3</a:t>
                </a:r>
              </a:p>
            </p:txBody>
          </p:sp>
          <p:sp>
            <p:nvSpPr>
              <p:cNvPr id="40" name="平行四边形 39"/>
              <p:cNvSpPr/>
              <p:nvPr/>
            </p:nvSpPr>
            <p:spPr>
              <a:xfrm rot="19932208">
                <a:off x="1249819" y="3137211"/>
                <a:ext cx="2954205" cy="834263"/>
              </a:xfrm>
              <a:prstGeom prst="parallelogram">
                <a:avLst>
                  <a:gd fmla="val 52774" name="adj"/>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兰亭超细黑简体"/>
                  <a:ea charset="-122" panose="02000000000000000000" pitchFamily="2" typeface="方正兰亭超细黑简体"/>
                </a:endParaRPr>
              </a:p>
            </p:txBody>
          </p:sp>
          <p:sp>
            <p:nvSpPr>
              <p:cNvPr id="41" name="文本框 40"/>
              <p:cNvSpPr txBox="1"/>
              <p:nvPr/>
            </p:nvSpPr>
            <p:spPr>
              <a:xfrm rot="19920000">
                <a:off x="1658382" y="3278827"/>
                <a:ext cx="2200746" cy="448578"/>
              </a:xfrm>
              <a:prstGeom prst="rect">
                <a:avLst/>
              </a:prstGeom>
              <a:noFill/>
            </p:spPr>
            <p:txBody>
              <a:bodyPr rtlCol="0" wrap="square">
                <a:spAutoFit/>
                <a:scene3d>
                  <a:camera prst="orthographicFront"/>
                  <a:lightRig dir="t" rig="threePt"/>
                </a:scene3d>
                <a:sp3d contourW="12700"/>
              </a:bodyPr>
              <a:lstStyle/>
              <a:p>
                <a:pPr algn="ctr"/>
                <a:r>
                  <a:rPr altLang="en-US" b="1" lang="zh-CN" smtClean="0" sz="2000">
                    <a:latin typeface="+mn-ea"/>
                  </a:rPr>
                  <a:t>添  加  标  题</a:t>
                </a:r>
              </a:p>
            </p:txBody>
          </p:sp>
        </p:grpSp>
        <p:grpSp>
          <p:nvGrpSpPr>
            <p:cNvPr id="42" name="组合 41"/>
            <p:cNvGrpSpPr/>
            <p:nvPr/>
          </p:nvGrpSpPr>
          <p:grpSpPr>
            <a:xfrm>
              <a:off x="8635194" y="2730808"/>
              <a:ext cx="2609524" cy="1323439"/>
              <a:chOff x="1249819" y="2496522"/>
              <a:chExt cx="2954205" cy="1498247"/>
            </a:xfrm>
          </p:grpSpPr>
          <p:sp>
            <p:nvSpPr>
              <p:cNvPr id="43" name="文本框 42"/>
              <p:cNvSpPr txBox="1"/>
              <p:nvPr/>
            </p:nvSpPr>
            <p:spPr>
              <a:xfrm>
                <a:off x="1291464" y="2496522"/>
                <a:ext cx="1196719" cy="1483757"/>
              </a:xfrm>
              <a:prstGeom prst="rect">
                <a:avLst/>
              </a:prstGeom>
              <a:noFill/>
            </p:spPr>
            <p:txBody>
              <a:bodyPr rtlCol="0" wrap="square">
                <a:spAutoFit/>
                <a:scene3d>
                  <a:camera prst="orthographicFront"/>
                  <a:lightRig dir="t" rig="threePt"/>
                </a:scene3d>
                <a:sp3d contourW="12700"/>
              </a:bodyPr>
              <a:lstStyle/>
              <a:p>
                <a:pPr algn="ctr"/>
                <a:r>
                  <a:rPr altLang="zh-CN" lang="en-US" sz="8000">
                    <a:solidFill>
                      <a:srgbClr val="132E4A"/>
                    </a:solidFill>
                    <a:latin charset="-122" panose="02000000000000000000" pitchFamily="2" typeface="方正兰亭超细黑简体"/>
                    <a:ea charset="-122" panose="02000000000000000000" pitchFamily="2" typeface="方正兰亭超细黑简体"/>
                  </a:rPr>
                  <a:t>4</a:t>
                </a:r>
              </a:p>
            </p:txBody>
          </p:sp>
          <p:sp>
            <p:nvSpPr>
              <p:cNvPr id="44" name="平行四边形 43"/>
              <p:cNvSpPr/>
              <p:nvPr/>
            </p:nvSpPr>
            <p:spPr>
              <a:xfrm rot="19932208">
                <a:off x="1249819" y="3137211"/>
                <a:ext cx="2954205" cy="834263"/>
              </a:xfrm>
              <a:prstGeom prst="parallelogram">
                <a:avLst>
                  <a:gd fmla="val 52774" name="adj"/>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000000000000000" pitchFamily="2" typeface="方正兰亭超细黑简体"/>
                  <a:ea charset="-122" panose="02000000000000000000" pitchFamily="2" typeface="方正兰亭超细黑简体"/>
                </a:endParaRPr>
              </a:p>
            </p:txBody>
          </p:sp>
          <p:sp>
            <p:nvSpPr>
              <p:cNvPr id="45" name="文本框 44"/>
              <p:cNvSpPr txBox="1"/>
              <p:nvPr/>
            </p:nvSpPr>
            <p:spPr>
              <a:xfrm rot="19920000">
                <a:off x="1658381" y="3278826"/>
                <a:ext cx="2200746" cy="448578"/>
              </a:xfrm>
              <a:prstGeom prst="rect">
                <a:avLst/>
              </a:prstGeom>
              <a:noFill/>
            </p:spPr>
            <p:txBody>
              <a:bodyPr rtlCol="0" wrap="square">
                <a:spAutoFit/>
                <a:scene3d>
                  <a:camera prst="orthographicFront"/>
                  <a:lightRig dir="t" rig="threePt"/>
                </a:scene3d>
                <a:sp3d contourW="12700"/>
              </a:bodyPr>
              <a:lstStyle/>
              <a:p>
                <a:pPr algn="ctr"/>
                <a:r>
                  <a:rPr altLang="en-US" b="1" lang="zh-CN" smtClean="0" sz="2000">
                    <a:latin typeface="+mn-ea"/>
                  </a:rPr>
                  <a:t>添  加  标  题</a:t>
                </a:r>
              </a:p>
            </p:txBody>
          </p:sp>
        </p:grpSp>
        <p:sp>
          <p:nvSpPr>
            <p:cNvPr id="47" name="文本框 46"/>
            <p:cNvSpPr txBox="1"/>
            <p:nvPr/>
          </p:nvSpPr>
          <p:spPr>
            <a:xfrm>
              <a:off x="3500072" y="844614"/>
              <a:ext cx="5285745" cy="1005840"/>
            </a:xfrm>
            <a:prstGeom prst="rect">
              <a:avLst/>
            </a:prstGeom>
            <a:noFill/>
          </p:spPr>
          <p:txBody>
            <a:bodyPr rtlCol="0" wrap="square">
              <a:spAutoFit/>
              <a:scene3d>
                <a:camera prst="orthographicFront"/>
                <a:lightRig dir="t" rig="threePt"/>
              </a:scene3d>
              <a:sp3d contourW="12700"/>
            </a:bodyPr>
            <a:lstStyle/>
            <a:p>
              <a:pPr algn="ctr"/>
              <a:r>
                <a:rPr altLang="zh-CN" lang="en-US" sz="6000">
                  <a:solidFill>
                    <a:srgbClr val="132E4A"/>
                  </a:solidFill>
                  <a:latin typeface="+mn-ea"/>
                </a:rPr>
                <a:t>CONTENTS</a:t>
              </a:r>
            </a:p>
          </p:txBody>
        </p:sp>
      </p:grpSp>
    </p:spTree>
    <p:extLst>
      <p:ext uri="{BB962C8B-B14F-4D97-AF65-F5344CB8AC3E}">
        <p14:creationId val="4095588673"/>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 name="TextBox 2"/>
          <p:cNvSpPr txBox="1"/>
          <p:nvPr/>
        </p:nvSpPr>
        <p:spPr>
          <a:xfrm>
            <a:off x="4656667" y="2070076"/>
            <a:ext cx="2878667" cy="741731"/>
          </a:xfrm>
          <a:prstGeom prst="rect">
            <a:avLst/>
          </a:prstGeom>
          <a:noFill/>
          <a:ln>
            <a:noFill/>
          </a:ln>
        </p:spPr>
        <p:txBody>
          <a:bodyPr rtlCol="0" wrap="square">
            <a:spAutoFit/>
          </a:bodyPr>
          <a:lstStyle/>
          <a:p>
            <a:pPr algn="ctr"/>
            <a:r>
              <a:rPr altLang="zh-CN" lang="en-US" sz="4267">
                <a:latin charset="0" pitchFamily="34" typeface="Myriad Pro Light"/>
              </a:rPr>
              <a:t>Part four</a:t>
            </a:r>
          </a:p>
        </p:txBody>
      </p:sp>
      <p:sp>
        <p:nvSpPr>
          <p:cNvPr id="5" name="矩形 4"/>
          <p:cNvSpPr/>
          <p:nvPr/>
        </p:nvSpPr>
        <p:spPr>
          <a:xfrm>
            <a:off x="3875314" y="3023988"/>
            <a:ext cx="4295964" cy="579120"/>
          </a:xfrm>
          <a:prstGeom prst="rect">
            <a:avLst/>
          </a:prstGeom>
          <a:ln>
            <a:noFill/>
          </a:ln>
        </p:spPr>
        <p:txBody>
          <a:bodyPr wrap="square">
            <a:spAutoFit/>
          </a:bodyPr>
          <a:lstStyle/>
          <a:p>
            <a:pPr algn="ctr"/>
            <a:r>
              <a:rPr altLang="en-US" lang="zh-CN" smtClean="0" sz="320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9" y="1830708"/>
              <a:ext cx="476958" cy="654457"/>
            </a:xfrm>
            <a:prstGeom prst="bentConnector3">
              <a:avLst>
                <a:gd fmla="val 13594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flipV="1" rot="10800000">
              <a:off x="2906485" y="1830708"/>
              <a:ext cx="586014" cy="654457"/>
            </a:xfrm>
            <a:prstGeom prst="bentConnector3">
              <a:avLst>
                <a:gd fmla="val 12925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rot="960000">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fmla="val 92744" name="adj"/>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4" name="TextBox 39"/>
          <p:cNvSpPr txBox="1"/>
          <p:nvPr/>
        </p:nvSpPr>
        <p:spPr>
          <a:xfrm>
            <a:off x="5405925" y="5109987"/>
            <a:ext cx="1380153" cy="335280"/>
          </a:xfrm>
          <a:prstGeom prst="rect">
            <a:avLst/>
          </a:prstGeom>
          <a:noFill/>
          <a:ln>
            <a:noFill/>
          </a:ln>
        </p:spPr>
        <p:txBody>
          <a:bodyPr rtlCol="0" wrap="square">
            <a:spAutoFit/>
          </a:bodyPr>
          <a:lstStyle/>
          <a:p>
            <a:pPr algn="ctr"/>
            <a:r>
              <a:rPr altLang="zh-CN" lang="en-US" sz="1600">
                <a:latin charset="0" pitchFamily="34" typeface="Myriad Pro Light"/>
              </a:rPr>
              <a:t>Trust me</a:t>
            </a:r>
          </a:p>
        </p:txBody>
      </p:sp>
    </p:spTree>
    <p:extLst>
      <p:ext uri="{BB962C8B-B14F-4D97-AF65-F5344CB8AC3E}">
        <p14:creationId val="289468880"/>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02" id="7"/>
                                        <p:tgtEl>
                                          <p:spTgt spid="4"/>
                                        </p:tgtEl>
                                      </p:cBhvr>
                                    </p:animEffect>
                                  </p:childTnLst>
                                </p:cTn>
                              </p:par>
                            </p:childTnLst>
                          </p:cTn>
                        </p:par>
                        <p:par>
                          <p:cTn fill="hold" id="8" nodeType="afterGroup">
                            <p:stCondLst>
                              <p:cond delay="1202"/>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901" id="11"/>
                                        <p:tgtEl>
                                          <p:spTgt spid="5"/>
                                        </p:tgtEl>
                                      </p:cBhvr>
                                    </p:animEffect>
                                  </p:childTnLst>
                                </p:cTn>
                              </p:par>
                            </p:childTnLst>
                          </p:cTn>
                        </p:par>
                        <p:par>
                          <p:cTn fill="hold" id="12" nodeType="afterGroup">
                            <p:stCondLst>
                              <p:cond delay="2103"/>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102" id="15"/>
                                        <p:tgtEl>
                                          <p:spTgt spid="6"/>
                                        </p:tgtEl>
                                      </p:cBhvr>
                                    </p:animEffect>
                                  </p:childTnLst>
                                </p:cTn>
                              </p:par>
                            </p:childTnLst>
                          </p:cTn>
                        </p:par>
                        <p:par>
                          <p:cTn fill="hold" id="16" nodeType="afterGroup">
                            <p:stCondLst>
                              <p:cond delay="4205"/>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601" id="19"/>
                                        <p:tgtEl>
                                          <p:spTgt spid="11"/>
                                        </p:tgtEl>
                                      </p:cBhvr>
                                    </p:animEffect>
                                  </p:childTnLst>
                                </p:cTn>
                              </p:par>
                              <p:par>
                                <p:cTn fill="hold" id="20" nodeType="with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601" id="22"/>
                                        <p:tgtEl>
                                          <p:spTgt spid="12"/>
                                        </p:tgtEl>
                                      </p:cBhvr>
                                    </p:animEffect>
                                  </p:childTnLst>
                                </p:cTn>
                              </p:par>
                              <p:par>
                                <p:cTn fill="hold" id="23" nodeType="with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601" id="25"/>
                                        <p:tgtEl>
                                          <p:spTgt spid="9"/>
                                        </p:tgtEl>
                                      </p:cBhvr>
                                    </p:animEffect>
                                  </p:childTnLst>
                                </p:cTn>
                              </p:par>
                              <p:par>
                                <p:cTn fill="hold" id="26" nodeType="withEffect" presetClass="entr" presetID="22" presetSubtype="2">
                                  <p:stCondLst>
                                    <p:cond delay="0"/>
                                  </p:stCondLst>
                                  <p:childTnLst>
                                    <p:set>
                                      <p:cBhvr>
                                        <p:cTn dur="1" fill="hold" id="27">
                                          <p:stCondLst>
                                            <p:cond delay="0"/>
                                          </p:stCondLst>
                                        </p:cTn>
                                        <p:tgtEl>
                                          <p:spTgt spid="10"/>
                                        </p:tgtEl>
                                        <p:attrNameLst>
                                          <p:attrName>style.visibility</p:attrName>
                                        </p:attrNameLst>
                                      </p:cBhvr>
                                      <p:to>
                                        <p:strVal val="visible"/>
                                      </p:to>
                                    </p:set>
                                    <p:animEffect filter="wipe(right)" transition="in">
                                      <p:cBhvr>
                                        <p:cTn dur="601" id="28"/>
                                        <p:tgtEl>
                                          <p:spTgt spid="10"/>
                                        </p:tgtEl>
                                      </p:cBhvr>
                                    </p:animEffect>
                                  </p:childTnLst>
                                </p:cTn>
                              </p:par>
                            </p:childTnLst>
                          </p:cTn>
                        </p:par>
                        <p:par>
                          <p:cTn fill="hold" id="29" nodeType="afterGroup">
                            <p:stCondLst>
                              <p:cond delay="4806"/>
                            </p:stCondLst>
                            <p:childTnLst>
                              <p:par>
                                <p:cTn fill="hold" grpId="0" id="30" nodeType="afterEffect" presetClass="entr" presetID="22" presetSubtype="1">
                                  <p:stCondLst>
                                    <p:cond delay="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601" id="32"/>
                                        <p:tgtEl>
                                          <p:spTgt spid="14"/>
                                        </p:tgtEl>
                                      </p:cBhvr>
                                    </p:animEffect>
                                  </p:childTnLst>
                                </p:cTn>
                              </p:par>
                            </p:childTnLst>
                          </p:cTn>
                        </p:par>
                        <p:par>
                          <p:cTn fill="hold" id="33" nodeType="afterGroup">
                            <p:stCondLst>
                              <p:cond delay="5407"/>
                            </p:stCondLst>
                            <p:childTnLst>
                              <p:par>
                                <p:cTn fill="hold" grpId="0" id="34" nodeType="afterEffect" presetClass="entr" presetID="22" presetSubtype="1">
                                  <p:stCondLst>
                                    <p:cond delay="0"/>
                                  </p:stCondLst>
                                  <p:childTnLst>
                                    <p:set>
                                      <p:cBhvr>
                                        <p:cTn dur="1" fill="hold" id="35">
                                          <p:stCondLst>
                                            <p:cond delay="0"/>
                                          </p:stCondLst>
                                        </p:cTn>
                                        <p:tgtEl>
                                          <p:spTgt spid="13"/>
                                        </p:tgtEl>
                                        <p:attrNameLst>
                                          <p:attrName>style.visibility</p:attrName>
                                        </p:attrNameLst>
                                      </p:cBhvr>
                                      <p:to>
                                        <p:strVal val="visible"/>
                                      </p:to>
                                    </p:set>
                                    <p:animEffect filter="wipe(up)" transition="in">
                                      <p:cBhvr>
                                        <p:cTn dur="601"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3" name="矩形 2">
            <a:extLst>
              <a:ext uri="{FF2B5EF4-FFF2-40B4-BE49-F238E27FC236}">
                <a16:creationId xmlns:a16="http://schemas.microsoft.com/office/drawing/2014/main" id="{B339863B-A24F-4797-9C5E-AFE0D38C706E}"/>
              </a:ext>
            </a:extLst>
          </p:cNvPr>
          <p:cNvSpPr/>
          <p:nvPr/>
        </p:nvSpPr>
        <p:spPr>
          <a:xfrm>
            <a:off x="879375" y="1535482"/>
            <a:ext cx="10185555" cy="396533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文本框 76"/>
          <p:cNvSpPr txBox="1"/>
          <p:nvPr/>
        </p:nvSpPr>
        <p:spPr>
          <a:xfrm>
            <a:off x="7718962" y="4893215"/>
            <a:ext cx="3122140"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sp>
        <p:nvSpPr>
          <p:cNvPr id="88" name="文本框 87">
            <a:extLst>
              <a:ext uri="{FF2B5EF4-FFF2-40B4-BE49-F238E27FC236}">
                <a16:creationId xmlns:a16="http://schemas.microsoft.com/office/drawing/2014/main" id="{576FDE95-E02B-4CFE-BB99-BF3FA66B74CB}"/>
              </a:ext>
            </a:extLst>
          </p:cNvPr>
          <p:cNvSpPr txBox="1"/>
          <p:nvPr/>
        </p:nvSpPr>
        <p:spPr>
          <a:xfrm>
            <a:off x="2125727" y="5944236"/>
            <a:ext cx="9206457" cy="265176"/>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sp>
        <p:nvSpPr>
          <p:cNvPr id="5" name="矩形 4">
            <a:extLst>
              <a:ext uri="{FF2B5EF4-FFF2-40B4-BE49-F238E27FC236}">
                <a16:creationId xmlns:a16="http://schemas.microsoft.com/office/drawing/2014/main" id="{6E5E1D6D-3465-4C0F-B79A-2DB617C33FC2}"/>
              </a:ext>
            </a:extLst>
          </p:cNvPr>
          <p:cNvSpPr/>
          <p:nvPr/>
        </p:nvSpPr>
        <p:spPr>
          <a:xfrm>
            <a:off x="2751035" y="1401988"/>
            <a:ext cx="2568835" cy="4218094"/>
          </a:xfrm>
          <a:prstGeom prst="rect">
            <a:avLst/>
          </a:prstGeom>
          <a:solidFill>
            <a:srgbClr val="17324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文本框 77"/>
          <p:cNvSpPr txBox="1"/>
          <p:nvPr/>
        </p:nvSpPr>
        <p:spPr>
          <a:xfrm>
            <a:off x="2929026" y="3518147"/>
            <a:ext cx="2212851" cy="85587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100">
                <a:solidFill>
                  <a:schemeClr val="bg1"/>
                </a:solidFill>
                <a:latin charset="0" panose="020b0502020202020204" pitchFamily="34" typeface="Century Gothic"/>
                <a:ea typeface="+mj-ea"/>
              </a:rPr>
              <a:t>The user can demonstrate on a projector or computer, or print the presentation and make it into a film to be used in a wider field.</a:t>
            </a:r>
          </a:p>
        </p:txBody>
      </p:sp>
      <p:sp>
        <p:nvSpPr>
          <p:cNvPr id="18" name="矩形 17">
            <a:extLst>
              <a:ext uri="{FF2B5EF4-FFF2-40B4-BE49-F238E27FC236}">
                <a16:creationId xmlns:a16="http://schemas.microsoft.com/office/drawing/2014/main" id="{CA11BE76-144B-4B10-B755-3F42874FC63A}"/>
              </a:ext>
            </a:extLst>
          </p:cNvPr>
          <p:cNvSpPr/>
          <p:nvPr/>
        </p:nvSpPr>
        <p:spPr>
          <a:xfrm>
            <a:off x="2540688" y="2497545"/>
            <a:ext cx="2241974" cy="457200"/>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2000">
                <a:solidFill>
                  <a:schemeClr val="bg1"/>
                </a:solidFill>
                <a:latin charset="-122" panose="02010600030101010101" pitchFamily="2" typeface="等线"/>
                <a:ea charset="-122" panose="02010600030101010101" pitchFamily="2" typeface="等线"/>
              </a:rPr>
              <a:t>标题文字添加</a:t>
            </a:r>
          </a:p>
        </p:txBody>
      </p:sp>
      <p:grpSp>
        <p:nvGrpSpPr>
          <p:cNvPr id="14" name="组合 13">
            <a:extLst>
              <a:ext uri="{FF2B5EF4-FFF2-40B4-BE49-F238E27FC236}">
                <a16:creationId xmlns:a16="http://schemas.microsoft.com/office/drawing/2014/main" id="{ADE16B13-3064-46E9-BC71-72028A575856}"/>
              </a:ext>
            </a:extLst>
          </p:cNvPr>
          <p:cNvGrpSpPr/>
          <p:nvPr/>
        </p:nvGrpSpPr>
        <p:grpSpPr>
          <a:xfrm>
            <a:off x="143922" y="223365"/>
            <a:ext cx="11887200" cy="307777"/>
            <a:chOff x="143922" y="775815"/>
            <a:chExt cx="11887200" cy="307777"/>
          </a:xfrm>
        </p:grpSpPr>
        <p:sp>
          <p:nvSpPr>
            <p:cNvPr id="15" name="MH_Entry_1">
              <a:extLst>
                <a:ext uri="{FF2B5EF4-FFF2-40B4-BE49-F238E27FC236}">
                  <a16:creationId xmlns:a16="http://schemas.microsoft.com/office/drawing/2014/main" id="{B9A186FA-32E8-46EE-9CEC-A947DF3546FB}"/>
                </a:ext>
              </a:extLst>
            </p:cNvPr>
            <p:cNvSpPr/>
            <p:nvPr>
              <p:custDataLst>
                <p:tags r:id="rId4"/>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16" name="直接连接符 3">
              <a:extLst>
                <a:ext uri="{FF2B5EF4-FFF2-40B4-BE49-F238E27FC236}">
                  <a16:creationId xmlns:a16="http://schemas.microsoft.com/office/drawing/2014/main" id="{49246A05-7C72-4F04-9BEE-70C4A8A4FA79}"/>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7" name="直接连接符 4">
              <a:extLst>
                <a:ext uri="{FF2B5EF4-FFF2-40B4-BE49-F238E27FC236}">
                  <a16:creationId xmlns:a16="http://schemas.microsoft.com/office/drawing/2014/main" id="{36AF8911-0D76-414F-9F65-D9DFEE83CD06}"/>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2212473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7"/>
                                        </p:tgtEl>
                                        <p:attrNameLst>
                                          <p:attrName>style.visibility</p:attrName>
                                        </p:attrNameLst>
                                      </p:cBhvr>
                                      <p:to>
                                        <p:strVal val="visible"/>
                                      </p:to>
                                    </p:set>
                                    <p:animEffect filter="wipe(left)" transition="in">
                                      <p:cBhvr>
                                        <p:cTn dur="500" id="11"/>
                                        <p:tgtEl>
                                          <p:spTgt spid="77"/>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78"/>
                                        </p:tgtEl>
                                        <p:attrNameLst>
                                          <p:attrName>style.visibility</p:attrName>
                                        </p:attrNameLst>
                                      </p:cBhvr>
                                      <p:to>
                                        <p:strVal val="visible"/>
                                      </p:to>
                                    </p:set>
                                    <p:animEffect filter="wipe(left)" transition="in">
                                      <p:cBhvr>
                                        <p:cTn dur="500" id="14"/>
                                        <p:tgtEl>
                                          <p:spTgt spid="78"/>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88"/>
                                        </p:tgtEl>
                                        <p:attrNameLst>
                                          <p:attrName>style.visibility</p:attrName>
                                        </p:attrNameLst>
                                      </p:cBhvr>
                                      <p:to>
                                        <p:strVal val="visible"/>
                                      </p:to>
                                    </p:set>
                                    <p:animEffect filter="wipe(left)" transition="in">
                                      <p:cBhvr>
                                        <p:cTn dur="500" id="18"/>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88"/>
      <p:bldP grpId="0" spid="5"/>
      <p:bldP grpId="0" spid="7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9" name="圆角矩形 8"/>
          <p:cNvSpPr/>
          <p:nvPr/>
        </p:nvSpPr>
        <p:spPr>
          <a:xfrm>
            <a:off x="969660" y="2423726"/>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132E4A"/>
                </a:solidFill>
                <a:latin charset="-122" panose="02010600030101010101" pitchFamily="2" typeface="等线"/>
                <a:ea charset="-122" panose="02010600030101010101" pitchFamily="2" typeface="等线"/>
              </a:rPr>
              <a:t>点击添加标题</a:t>
            </a:r>
          </a:p>
        </p:txBody>
      </p:sp>
      <p:sp>
        <p:nvSpPr>
          <p:cNvPr id="28" name="圆角矩形 27"/>
          <p:cNvSpPr/>
          <p:nvPr/>
        </p:nvSpPr>
        <p:spPr>
          <a:xfrm>
            <a:off x="4752101" y="2419539"/>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132E4A"/>
                </a:solidFill>
                <a:latin charset="-122" panose="02010600030101010101" pitchFamily="2" typeface="等线"/>
                <a:ea charset="-122" panose="02010600030101010101" pitchFamily="2" typeface="等线"/>
              </a:rPr>
              <a:t>点击添加标题</a:t>
            </a:r>
          </a:p>
        </p:txBody>
      </p:sp>
      <p:sp>
        <p:nvSpPr>
          <p:cNvPr id="29" name="圆角矩形 28"/>
          <p:cNvSpPr/>
          <p:nvPr/>
        </p:nvSpPr>
        <p:spPr>
          <a:xfrm>
            <a:off x="8534544" y="2423726"/>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132E4A"/>
                </a:solidFill>
                <a:latin charset="-122" panose="02010600030101010101" pitchFamily="2" typeface="等线"/>
                <a:ea charset="-122" panose="02010600030101010101" pitchFamily="2" typeface="等线"/>
              </a:rPr>
              <a:t>点击添加标题</a:t>
            </a:r>
          </a:p>
        </p:txBody>
      </p:sp>
      <p:sp>
        <p:nvSpPr>
          <p:cNvPr id="30" name="圆角矩形 29"/>
          <p:cNvSpPr/>
          <p:nvPr/>
        </p:nvSpPr>
        <p:spPr>
          <a:xfrm>
            <a:off x="884807"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563A8"/>
              </a:solidFill>
              <a:latin charset="-122" panose="02010600030101010101" pitchFamily="2" typeface="等线"/>
              <a:ea charset="-122" panose="02010600030101010101" pitchFamily="2" typeface="等线"/>
            </a:endParaRPr>
          </a:p>
        </p:txBody>
      </p:sp>
      <p:sp>
        <p:nvSpPr>
          <p:cNvPr id="31" name="圆角矩形 30"/>
          <p:cNvSpPr/>
          <p:nvPr/>
        </p:nvSpPr>
        <p:spPr>
          <a:xfrm>
            <a:off x="4667250"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563A8"/>
              </a:solidFill>
              <a:latin charset="-122" panose="02010600030101010101" pitchFamily="2" typeface="等线"/>
              <a:ea charset="-122" panose="02010600030101010101" pitchFamily="2" typeface="等线"/>
            </a:endParaRPr>
          </a:p>
        </p:txBody>
      </p:sp>
      <p:sp>
        <p:nvSpPr>
          <p:cNvPr id="32" name="圆角矩形 31"/>
          <p:cNvSpPr/>
          <p:nvPr/>
        </p:nvSpPr>
        <p:spPr>
          <a:xfrm>
            <a:off x="8449692"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563A8"/>
              </a:solidFill>
              <a:latin charset="-122" panose="02010600030101010101" pitchFamily="2" typeface="等线"/>
              <a:ea charset="-122" panose="02010600030101010101" pitchFamily="2" typeface="等线"/>
            </a:endParaRPr>
          </a:p>
        </p:txBody>
      </p:sp>
      <p:sp>
        <p:nvSpPr>
          <p:cNvPr id="33" name="矩形 32"/>
          <p:cNvSpPr/>
          <p:nvPr/>
        </p:nvSpPr>
        <p:spPr>
          <a:xfrm>
            <a:off x="639505" y="3447566"/>
            <a:ext cx="3472089" cy="1920240"/>
          </a:xfrm>
          <a:prstGeom prst="rect">
            <a:avLst/>
          </a:prstGeom>
        </p:spPr>
        <p:txBody>
          <a:bodyPr wrap="square">
            <a:spAutoFit/>
          </a:bodyPr>
          <a:lstStyle/>
          <a:p>
            <a:pPr>
              <a:lnSpc>
                <a:spcPct val="150000"/>
              </a:lnSpc>
            </a:pPr>
            <a:r>
              <a:rPr altLang="en-US" b="1"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请添加文字描述请添加文字描述请添加文字描述请添加文字描述请添加文字描述请添加文字描述</a:t>
            </a:r>
          </a:p>
        </p:txBody>
      </p:sp>
      <p:sp>
        <p:nvSpPr>
          <p:cNvPr id="34" name="矩形 33"/>
          <p:cNvSpPr/>
          <p:nvPr/>
        </p:nvSpPr>
        <p:spPr>
          <a:xfrm>
            <a:off x="4421947" y="3447566"/>
            <a:ext cx="3472089" cy="1920240"/>
          </a:xfrm>
          <a:prstGeom prst="rect">
            <a:avLst/>
          </a:prstGeom>
        </p:spPr>
        <p:txBody>
          <a:bodyPr wrap="square">
            <a:spAutoFit/>
          </a:bodyPr>
          <a:lstStyle/>
          <a:p>
            <a:pPr>
              <a:lnSpc>
                <a:spcPct val="150000"/>
              </a:lnSpc>
            </a:pPr>
            <a:r>
              <a:rPr altLang="en-US" b="1"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请添加文字描述请添加文字描述请添加文字描述请添加文字描述请添加文字描述请添加文字描述</a:t>
            </a:r>
          </a:p>
        </p:txBody>
      </p:sp>
      <p:sp>
        <p:nvSpPr>
          <p:cNvPr id="35" name="矩形 34"/>
          <p:cNvSpPr/>
          <p:nvPr/>
        </p:nvSpPr>
        <p:spPr>
          <a:xfrm>
            <a:off x="8204391" y="3447565"/>
            <a:ext cx="3472089" cy="1463040"/>
          </a:xfrm>
          <a:prstGeom prst="rect">
            <a:avLst/>
          </a:prstGeom>
        </p:spPr>
        <p:txBody>
          <a:bodyPr wrap="square">
            <a:spAutoFit/>
          </a:bodyPr>
          <a:lstStyle/>
          <a:p>
            <a:pPr>
              <a:lnSpc>
                <a:spcPct val="150000"/>
              </a:lnSpc>
            </a:pPr>
            <a:r>
              <a:rPr altLang="en-US" b="1"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a:t>
            </a:r>
          </a:p>
        </p:txBody>
      </p:sp>
      <p:sp>
        <p:nvSpPr>
          <p:cNvPr id="11" name="右箭头 10"/>
          <p:cNvSpPr/>
          <p:nvPr/>
        </p:nvSpPr>
        <p:spPr>
          <a:xfrm>
            <a:off x="4003881" y="2463731"/>
            <a:ext cx="525780" cy="51435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563A8"/>
              </a:solidFill>
              <a:latin charset="-122" panose="02010600030101010101" pitchFamily="2" typeface="等线"/>
              <a:ea charset="-122" panose="02010600030101010101" pitchFamily="2" typeface="等线"/>
            </a:endParaRPr>
          </a:p>
        </p:txBody>
      </p:sp>
      <p:sp>
        <p:nvSpPr>
          <p:cNvPr id="36" name="右箭头 35"/>
          <p:cNvSpPr/>
          <p:nvPr/>
        </p:nvSpPr>
        <p:spPr>
          <a:xfrm>
            <a:off x="7786324" y="2463731"/>
            <a:ext cx="525780" cy="51435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563A8"/>
              </a:solidFill>
              <a:latin charset="-122" panose="02010600030101010101" pitchFamily="2" typeface="等线"/>
              <a:ea charset="-122" panose="02010600030101010101" pitchFamily="2" typeface="等线"/>
            </a:endParaRPr>
          </a:p>
        </p:txBody>
      </p:sp>
      <p:grpSp>
        <p:nvGrpSpPr>
          <p:cNvPr id="16" name="组合 15">
            <a:extLst>
              <a:ext uri="{FF2B5EF4-FFF2-40B4-BE49-F238E27FC236}">
                <a16:creationId xmlns:a16="http://schemas.microsoft.com/office/drawing/2014/main" id="{E91B9790-859E-4551-9767-82C8E39A1D3F}"/>
              </a:ext>
            </a:extLst>
          </p:cNvPr>
          <p:cNvGrpSpPr/>
          <p:nvPr/>
        </p:nvGrpSpPr>
        <p:grpSpPr>
          <a:xfrm>
            <a:off x="143922" y="223365"/>
            <a:ext cx="11887200" cy="307777"/>
            <a:chOff x="143922" y="775815"/>
            <a:chExt cx="11887200" cy="307777"/>
          </a:xfrm>
        </p:grpSpPr>
        <p:sp>
          <p:nvSpPr>
            <p:cNvPr id="17" name="MH_Entry_1">
              <a:extLst>
                <a:ext uri="{FF2B5EF4-FFF2-40B4-BE49-F238E27FC236}">
                  <a16:creationId xmlns:a16="http://schemas.microsoft.com/office/drawing/2014/main" id="{3EA6CCAA-D534-4427-9CD2-99406F1DD94C}"/>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18" name="直接连接符 3">
              <a:extLst>
                <a:ext uri="{FF2B5EF4-FFF2-40B4-BE49-F238E27FC236}">
                  <a16:creationId xmlns:a16="http://schemas.microsoft.com/office/drawing/2014/main" id="{616A7946-B564-41CA-89F3-BFBBB2840685}"/>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9" name="直接连接符 4">
              <a:extLst>
                <a:ext uri="{FF2B5EF4-FFF2-40B4-BE49-F238E27FC236}">
                  <a16:creationId xmlns:a16="http://schemas.microsoft.com/office/drawing/2014/main" id="{B8ED999C-ED27-4131-B5DD-1B4CEE357823}"/>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5985366"/>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23" name="组合 22"/>
          <p:cNvGrpSpPr/>
          <p:nvPr/>
        </p:nvGrpSpPr>
        <p:grpSpPr>
          <a:xfrm>
            <a:off x="6832587" y="1836742"/>
            <a:ext cx="4227298" cy="682841"/>
            <a:chOff x="7523107" y="3331677"/>
            <a:chExt cx="4227298" cy="682841"/>
          </a:xfrm>
        </p:grpSpPr>
        <p:sp>
          <p:nvSpPr>
            <p:cNvPr id="24" name="矩形 23"/>
            <p:cNvSpPr/>
            <p:nvPr/>
          </p:nvSpPr>
          <p:spPr>
            <a:xfrm>
              <a:off x="7523108" y="3331677"/>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25" name="文本框 24"/>
            <p:cNvSpPr txBox="1"/>
            <p:nvPr/>
          </p:nvSpPr>
          <p:spPr>
            <a:xfrm>
              <a:off x="7523107" y="3641467"/>
              <a:ext cx="4227298"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26" name="组合 25"/>
          <p:cNvGrpSpPr/>
          <p:nvPr/>
        </p:nvGrpSpPr>
        <p:grpSpPr>
          <a:xfrm>
            <a:off x="6832587" y="2802092"/>
            <a:ext cx="4227298" cy="682841"/>
            <a:chOff x="7523107" y="3331677"/>
            <a:chExt cx="4227298" cy="682841"/>
          </a:xfrm>
        </p:grpSpPr>
        <p:sp>
          <p:nvSpPr>
            <p:cNvPr id="27" name="矩形 26"/>
            <p:cNvSpPr/>
            <p:nvPr/>
          </p:nvSpPr>
          <p:spPr>
            <a:xfrm>
              <a:off x="7523108" y="3331677"/>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28" name="文本框 27"/>
            <p:cNvSpPr txBox="1"/>
            <p:nvPr/>
          </p:nvSpPr>
          <p:spPr>
            <a:xfrm>
              <a:off x="7523107" y="3641467"/>
              <a:ext cx="4227298"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29" name="组合 28"/>
          <p:cNvGrpSpPr/>
          <p:nvPr/>
        </p:nvGrpSpPr>
        <p:grpSpPr>
          <a:xfrm>
            <a:off x="6832587" y="3767442"/>
            <a:ext cx="4227298" cy="682841"/>
            <a:chOff x="7523107" y="3331677"/>
            <a:chExt cx="4227298" cy="682841"/>
          </a:xfrm>
        </p:grpSpPr>
        <p:sp>
          <p:nvSpPr>
            <p:cNvPr id="30" name="矩形 29"/>
            <p:cNvSpPr/>
            <p:nvPr/>
          </p:nvSpPr>
          <p:spPr>
            <a:xfrm>
              <a:off x="7523108" y="3331676"/>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31" name="文本框 30"/>
            <p:cNvSpPr txBox="1"/>
            <p:nvPr/>
          </p:nvSpPr>
          <p:spPr>
            <a:xfrm>
              <a:off x="7523107" y="3641467"/>
              <a:ext cx="4227298"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32" name="组合 31"/>
          <p:cNvGrpSpPr/>
          <p:nvPr/>
        </p:nvGrpSpPr>
        <p:grpSpPr>
          <a:xfrm>
            <a:off x="6832587" y="4732792"/>
            <a:ext cx="4227298" cy="682841"/>
            <a:chOff x="7523107" y="3331677"/>
            <a:chExt cx="4227298" cy="682841"/>
          </a:xfrm>
        </p:grpSpPr>
        <p:sp>
          <p:nvSpPr>
            <p:cNvPr id="33" name="矩形 32"/>
            <p:cNvSpPr/>
            <p:nvPr/>
          </p:nvSpPr>
          <p:spPr>
            <a:xfrm>
              <a:off x="7523108" y="3331677"/>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34" name="文本框 33"/>
            <p:cNvSpPr txBox="1"/>
            <p:nvPr/>
          </p:nvSpPr>
          <p:spPr>
            <a:xfrm>
              <a:off x="7523107" y="3641467"/>
              <a:ext cx="4227298"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8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aphicFrame>
        <p:nvGraphicFramePr>
          <p:cNvPr id="4" name="图表 3">
            <a:extLst>
              <a:ext uri="{FF2B5EF4-FFF2-40B4-BE49-F238E27FC236}">
                <a16:creationId xmlns:a16="http://schemas.microsoft.com/office/drawing/2014/main" id="{0A117405-E36E-4FFC-BCED-D36D648B45AD}"/>
              </a:ext>
            </a:extLst>
          </p:cNvPr>
          <p:cNvGraphicFramePr/>
          <p:nvPr>
            <p:extLst/>
          </p:nvPr>
        </p:nvGraphicFramePr>
        <p:xfrm>
          <a:off x="1008925" y="1880216"/>
          <a:ext cx="5249500" cy="3499667"/>
        </p:xfrm>
        <a:graphic>
          <a:graphicData uri="http://schemas.openxmlformats.org/drawingml/2006/chart">
            <c:chart xmlns:c="http://schemas.openxmlformats.org/drawingml/2006/chart" r:id="rId3"/>
          </a:graphicData>
        </a:graphic>
      </p:graphicFrame>
      <p:sp>
        <p:nvSpPr>
          <p:cNvPr id="2" name="矩形 1">
            <a:extLst>
              <a:ext uri="{FF2B5EF4-FFF2-40B4-BE49-F238E27FC236}">
                <a16:creationId xmlns:a16="http://schemas.microsoft.com/office/drawing/2014/main" id="{69D86ADA-592D-4BA5-B0F7-CDD82909CF2F}"/>
              </a:ext>
            </a:extLst>
          </p:cNvPr>
          <p:cNvSpPr/>
          <p:nvPr/>
        </p:nvSpPr>
        <p:spPr>
          <a:xfrm>
            <a:off x="6571921" y="1482850"/>
            <a:ext cx="45719" cy="4128629"/>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a:extLst>
              <a:ext uri="{FF2B5EF4-FFF2-40B4-BE49-F238E27FC236}">
                <a16:creationId xmlns:a16="http://schemas.microsoft.com/office/drawing/2014/main" id="{241F6EED-51C1-4BC7-AB38-2FEC7F6C0A4B}"/>
              </a:ext>
            </a:extLst>
          </p:cNvPr>
          <p:cNvGrpSpPr/>
          <p:nvPr/>
        </p:nvGrpSpPr>
        <p:grpSpPr>
          <a:xfrm>
            <a:off x="143922" y="223365"/>
            <a:ext cx="11887200" cy="307777"/>
            <a:chOff x="143922" y="775815"/>
            <a:chExt cx="11887200" cy="307777"/>
          </a:xfrm>
        </p:grpSpPr>
        <p:sp>
          <p:nvSpPr>
            <p:cNvPr id="38" name="MH_Entry_1">
              <a:extLst>
                <a:ext uri="{FF2B5EF4-FFF2-40B4-BE49-F238E27FC236}">
                  <a16:creationId xmlns:a16="http://schemas.microsoft.com/office/drawing/2014/main" id="{9BFBB467-D2B1-4C42-B0C3-FCF7C3624E4D}"/>
                </a:ext>
              </a:extLst>
            </p:cNvPr>
            <p:cNvSpPr/>
            <p:nvPr>
              <p:custDataLst>
                <p:tags r:id="rId4"/>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9" name="直接连接符 3">
              <a:extLst>
                <a:ext uri="{FF2B5EF4-FFF2-40B4-BE49-F238E27FC236}">
                  <a16:creationId xmlns:a16="http://schemas.microsoft.com/office/drawing/2014/main" id="{B36EA434-2DE6-49FD-B5B1-960F9FFF4446}"/>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0" name="直接连接符 4">
              <a:extLst>
                <a:ext uri="{FF2B5EF4-FFF2-40B4-BE49-F238E27FC236}">
                  <a16:creationId xmlns:a16="http://schemas.microsoft.com/office/drawing/2014/main" id="{8285E52C-8BF9-4109-AC88-146C5DE37124}"/>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17719693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500" id="11"/>
                                        <p:tgtEl>
                                          <p:spTgt spid="26"/>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9"/>
                                        </p:tgtEl>
                                        <p:attrNameLst>
                                          <p:attrName>style.visibility</p:attrName>
                                        </p:attrNameLst>
                                      </p:cBhvr>
                                      <p:to>
                                        <p:strVal val="visible"/>
                                      </p:to>
                                    </p:set>
                                    <p:animEffect filter="wipe(left)" transition="in">
                                      <p:cBhvr>
                                        <p:cTn dur="500" id="15"/>
                                        <p:tgtEl>
                                          <p:spTgt spid="2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2"/>
                                        </p:tgtEl>
                                        <p:attrNameLst>
                                          <p:attrName>style.visibility</p:attrName>
                                        </p:attrNameLst>
                                      </p:cBhvr>
                                      <p:to>
                                        <p:strVal val="visible"/>
                                      </p:to>
                                    </p:set>
                                    <p:animEffect filter="wipe(left)" transition="in">
                                      <p:cBhvr>
                                        <p:cTn dur="500" id="1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D6000263-E9DD-4AC7-A616-C0C246340DFE}"/>
              </a:ext>
            </a:extLst>
          </p:cNvPr>
          <p:cNvGrpSpPr/>
          <p:nvPr/>
        </p:nvGrpSpPr>
        <p:grpSpPr>
          <a:xfrm>
            <a:off x="4441371" y="1197161"/>
            <a:ext cx="7309710" cy="4065244"/>
            <a:chOff x="2663388" y="2198646"/>
            <a:chExt cx="7309710" cy="4065244"/>
          </a:xfrm>
        </p:grpSpPr>
        <p:sp>
          <p:nvSpPr>
            <p:cNvPr id="14" name="PA_文本框 11">
              <a:extLst>
                <a:ext uri="{FF2B5EF4-FFF2-40B4-BE49-F238E27FC236}">
                  <a16:creationId xmlns:a16="http://schemas.microsoft.com/office/drawing/2014/main" id="{EDB0BCC6-23B9-4791-B4EF-7E4FCE5305BE}"/>
                </a:ext>
              </a:extLst>
            </p:cNvPr>
            <p:cNvSpPr txBox="1"/>
            <p:nvPr>
              <p:custDataLst>
                <p:tags r:id="rId2"/>
              </p:custDataLst>
            </p:nvPr>
          </p:nvSpPr>
          <p:spPr>
            <a:xfrm>
              <a:off x="3606817" y="3518108"/>
              <a:ext cx="6366281" cy="1005840"/>
            </a:xfrm>
            <a:prstGeom prst="rect">
              <a:avLst/>
            </a:prstGeom>
            <a:noFill/>
          </p:spPr>
          <p:txBody>
            <a:bodyPr rtlCol="0" wrap="square">
              <a:spAutoFit/>
            </a:bodyPr>
            <a:lstStyle/>
            <a:p>
              <a:pPr algn="dist"/>
              <a:r>
                <a:rPr altLang="en-US" b="1" lang="zh-CN" sz="60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感谢您的观看</a:t>
              </a:r>
            </a:p>
          </p:txBody>
        </p:sp>
        <p:sp>
          <p:nvSpPr>
            <p:cNvPr id="15" name="PA_文本框 28">
              <a:extLst>
                <a:ext uri="{FF2B5EF4-FFF2-40B4-BE49-F238E27FC236}">
                  <a16:creationId xmlns:a16="http://schemas.microsoft.com/office/drawing/2014/main" id="{B437B00A-333C-46CF-947A-165C429D64BB}"/>
                </a:ext>
              </a:extLst>
            </p:cNvPr>
            <p:cNvSpPr txBox="1"/>
            <p:nvPr>
              <p:custDataLst>
                <p:tags r:id="rId3"/>
              </p:custDataLst>
            </p:nvPr>
          </p:nvSpPr>
          <p:spPr>
            <a:xfrm>
              <a:off x="2663387" y="4553136"/>
              <a:ext cx="7214459" cy="518160"/>
            </a:xfrm>
            <a:prstGeom prst="rect">
              <a:avLst/>
            </a:prstGeom>
            <a:noFill/>
          </p:spPr>
          <p:txBody>
            <a:bodyPr rtlCol="0" wrap="square">
              <a:spAutoFit/>
            </a:bodyPr>
            <a:lstStyle/>
            <a:p>
              <a:pPr algn="r" eaLnBrk="0" fontAlgn="base" hangingPunct="0" lvl="0">
                <a:spcBef>
                  <a:spcPct val="0"/>
                </a:spcBef>
                <a:spcAft>
                  <a:spcPct val="0"/>
                </a:spcAft>
              </a:pPr>
              <a:r>
                <a:rPr altLang="zh-CN" lang="en-US" sz="14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Without ideal, life is a desert, not angry; Without ideal, life is like night, without light; Without ideal, life is like a maze, without direction.</a:t>
              </a:r>
            </a:p>
          </p:txBody>
        </p:sp>
        <p:sp>
          <p:nvSpPr>
            <p:cNvPr id="16" name="PA_文本框 29">
              <a:extLst>
                <a:ext uri="{FF2B5EF4-FFF2-40B4-BE49-F238E27FC236}">
                  <a16:creationId xmlns:a16="http://schemas.microsoft.com/office/drawing/2014/main" id="{3D504F59-BEDB-4DA9-9210-81BA2501E694}"/>
                </a:ext>
              </a:extLst>
            </p:cNvPr>
            <p:cNvSpPr txBox="1"/>
            <p:nvPr>
              <p:custDataLst>
                <p:tags r:id="rId4"/>
              </p:custDataLst>
            </p:nvPr>
          </p:nvSpPr>
          <p:spPr>
            <a:xfrm>
              <a:off x="6894258" y="5345025"/>
              <a:ext cx="2931847" cy="914400"/>
            </a:xfrm>
            <a:prstGeom prst="rect">
              <a:avLst/>
            </a:prstGeom>
            <a:noFill/>
          </p:spPr>
          <p:txBody>
            <a:bodyPr anchor="ctr" anchorCtr="0" rtlCol="0" wrap="square">
              <a:spAutoFit/>
            </a:bodyPr>
            <a:lstStyle/>
            <a:p>
              <a:pPr algn="r">
                <a:lnSpc>
                  <a:spcPct val="150000"/>
                </a:lnSpc>
              </a:pPr>
              <a:r>
                <a:rPr altLang="en-US" lang="zh-CN">
                  <a:solidFill>
                    <a:srgbClr val="132E4A"/>
                  </a:solidFill>
                  <a:latin typeface="+mn-ea"/>
                  <a:sym charset="-128" panose="02010601030101010101" pitchFamily="2" typeface="iekie-Weilaiti"/>
                </a:rPr>
                <a:t>汇报人：优页PPT</a:t>
              </a:r>
            </a:p>
            <a:p>
              <a:pPr algn="r">
                <a:lnSpc>
                  <a:spcPct val="150000"/>
                </a:lnSpc>
              </a:pPr>
              <a:r>
                <a:rPr altLang="en-US" lang="zh-CN">
                  <a:solidFill>
                    <a:srgbClr val="132E4A"/>
                  </a:solidFill>
                  <a:latin typeface="+mn-ea"/>
                  <a:sym charset="-128" panose="02010601030101010101" pitchFamily="2" typeface="iekie-Weilaiti"/>
                </a:rPr>
                <a:t>汇报时间：2018.XX.XX</a:t>
              </a:r>
            </a:p>
          </p:txBody>
        </p:sp>
        <p:sp>
          <p:nvSpPr>
            <p:cNvPr id="17" name="PA_文本框 11">
              <a:extLst>
                <a:ext uri="{FF2B5EF4-FFF2-40B4-BE49-F238E27FC236}">
                  <a16:creationId xmlns:a16="http://schemas.microsoft.com/office/drawing/2014/main" id="{15144238-EF41-4A3E-89DB-603B09422A17}"/>
                </a:ext>
              </a:extLst>
            </p:cNvPr>
            <p:cNvSpPr txBox="1"/>
            <p:nvPr>
              <p:custDataLst>
                <p:tags r:id="rId5"/>
              </p:custDataLst>
            </p:nvPr>
          </p:nvSpPr>
          <p:spPr>
            <a:xfrm>
              <a:off x="7128625" y="2198646"/>
              <a:ext cx="2697480" cy="1554480"/>
            </a:xfrm>
            <a:prstGeom prst="rect">
              <a:avLst/>
            </a:prstGeom>
            <a:noFill/>
          </p:spPr>
          <p:txBody>
            <a:bodyPr rtlCol="0" wrap="none">
              <a:spAutoFit/>
            </a:bodyPr>
            <a:lstStyle/>
            <a:p>
              <a:pPr algn="r"/>
              <a:r>
                <a:rPr altLang="zh-CN" lang="en-US" smtClean="0" sz="9600">
                  <a:solidFill>
                    <a:srgbClr val="132E4A"/>
                  </a:solidFill>
                  <a:latin charset="-122" panose="02010600030101010101" pitchFamily="2" typeface="等线 Light"/>
                  <a:ea charset="-122" panose="02010600030101010101" pitchFamily="2" typeface="等线 Light"/>
                  <a:sym charset="-128" panose="02010601030101010101" pitchFamily="2" typeface="iekie-Weilaiti"/>
                </a:rPr>
                <a:t>2018</a:t>
              </a:r>
            </a:p>
          </p:txBody>
        </p:sp>
      </p:grpSp>
    </p:spTree>
    <p:extLst>
      <p:ext uri="{BB962C8B-B14F-4D97-AF65-F5344CB8AC3E}">
        <p14:creationId val="3081956865"/>
      </p:ext>
    </p:extLst>
  </p:cSld>
  <p:clrMapOvr>
    <a:masterClrMapping/>
  </p:clrMapOvr>
  <mc:AlternateContent>
    <mc:Choice Requires="p14">
      <p:transition p14:dur="1250" spd="slow">
        <p:split orient="vert"/>
      </p:transition>
    </mc:Choice>
    <mc:Fallback>
      <p:transition spd="slow">
        <p:split orient="vert"/>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 name="TextBox 2"/>
          <p:cNvSpPr txBox="1"/>
          <p:nvPr/>
        </p:nvSpPr>
        <p:spPr>
          <a:xfrm>
            <a:off x="4656667" y="2070076"/>
            <a:ext cx="2878667" cy="741731"/>
          </a:xfrm>
          <a:prstGeom prst="rect">
            <a:avLst/>
          </a:prstGeom>
          <a:noFill/>
          <a:ln>
            <a:noFill/>
          </a:ln>
        </p:spPr>
        <p:txBody>
          <a:bodyPr rtlCol="0" wrap="square">
            <a:spAutoFit/>
          </a:bodyPr>
          <a:lstStyle/>
          <a:p>
            <a:pPr algn="ctr"/>
            <a:r>
              <a:rPr altLang="zh-CN" lang="en-US" sz="4267">
                <a:latin charset="0" pitchFamily="34" typeface="Myriad Pro Light"/>
              </a:rPr>
              <a:t>Part one</a:t>
            </a:r>
          </a:p>
        </p:txBody>
      </p:sp>
      <p:sp>
        <p:nvSpPr>
          <p:cNvPr id="5" name="矩形 4"/>
          <p:cNvSpPr/>
          <p:nvPr/>
        </p:nvSpPr>
        <p:spPr>
          <a:xfrm>
            <a:off x="3875314" y="3023988"/>
            <a:ext cx="4295964" cy="579120"/>
          </a:xfrm>
          <a:prstGeom prst="rect">
            <a:avLst/>
          </a:prstGeom>
          <a:ln>
            <a:noFill/>
          </a:ln>
        </p:spPr>
        <p:txBody>
          <a:bodyPr wrap="square">
            <a:spAutoFit/>
          </a:bodyPr>
          <a:lstStyle/>
          <a:p>
            <a:pPr algn="ctr"/>
            <a:r>
              <a:rPr altLang="en-US" lang="zh-CN" smtClean="0" sz="320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9" y="1830708"/>
              <a:ext cx="476958" cy="654457"/>
            </a:xfrm>
            <a:prstGeom prst="bentConnector3">
              <a:avLst>
                <a:gd fmla="val 13594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flipV="1" rot="10800000">
              <a:off x="2906485" y="1830708"/>
              <a:ext cx="586014" cy="654457"/>
            </a:xfrm>
            <a:prstGeom prst="bentConnector3">
              <a:avLst>
                <a:gd fmla="val 12925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rot="960000">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fmla="val 92744" name="adj"/>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4" name="TextBox 39"/>
          <p:cNvSpPr txBox="1"/>
          <p:nvPr/>
        </p:nvSpPr>
        <p:spPr>
          <a:xfrm>
            <a:off x="5405925" y="5109987"/>
            <a:ext cx="1380153" cy="335280"/>
          </a:xfrm>
          <a:prstGeom prst="rect">
            <a:avLst/>
          </a:prstGeom>
          <a:noFill/>
          <a:ln>
            <a:noFill/>
          </a:ln>
        </p:spPr>
        <p:txBody>
          <a:bodyPr rtlCol="0" wrap="square">
            <a:spAutoFit/>
          </a:bodyPr>
          <a:lstStyle/>
          <a:p>
            <a:pPr algn="ctr"/>
            <a:r>
              <a:rPr altLang="zh-CN" lang="en-US" sz="1600">
                <a:latin charset="0" pitchFamily="34" typeface="Myriad Pro Light"/>
              </a:rPr>
              <a:t>Trust me</a:t>
            </a:r>
          </a:p>
        </p:txBody>
      </p:sp>
    </p:spTree>
    <p:extLst>
      <p:ext uri="{BB962C8B-B14F-4D97-AF65-F5344CB8AC3E}">
        <p14:creationId val="699250741"/>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02" id="7"/>
                                        <p:tgtEl>
                                          <p:spTgt spid="4"/>
                                        </p:tgtEl>
                                      </p:cBhvr>
                                    </p:animEffect>
                                  </p:childTnLst>
                                </p:cTn>
                              </p:par>
                            </p:childTnLst>
                          </p:cTn>
                        </p:par>
                        <p:par>
                          <p:cTn fill="hold" id="8" nodeType="afterGroup">
                            <p:stCondLst>
                              <p:cond delay="1202"/>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901" id="11"/>
                                        <p:tgtEl>
                                          <p:spTgt spid="5"/>
                                        </p:tgtEl>
                                      </p:cBhvr>
                                    </p:animEffect>
                                  </p:childTnLst>
                                </p:cTn>
                              </p:par>
                            </p:childTnLst>
                          </p:cTn>
                        </p:par>
                        <p:par>
                          <p:cTn fill="hold" id="12" nodeType="afterGroup">
                            <p:stCondLst>
                              <p:cond delay="2103"/>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102" id="15"/>
                                        <p:tgtEl>
                                          <p:spTgt spid="6"/>
                                        </p:tgtEl>
                                      </p:cBhvr>
                                    </p:animEffect>
                                  </p:childTnLst>
                                </p:cTn>
                              </p:par>
                            </p:childTnLst>
                          </p:cTn>
                        </p:par>
                        <p:par>
                          <p:cTn fill="hold" id="16" nodeType="afterGroup">
                            <p:stCondLst>
                              <p:cond delay="4205"/>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601" id="19"/>
                                        <p:tgtEl>
                                          <p:spTgt spid="11"/>
                                        </p:tgtEl>
                                      </p:cBhvr>
                                    </p:animEffect>
                                  </p:childTnLst>
                                </p:cTn>
                              </p:par>
                              <p:par>
                                <p:cTn fill="hold" id="20" nodeType="with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601" id="22"/>
                                        <p:tgtEl>
                                          <p:spTgt spid="12"/>
                                        </p:tgtEl>
                                      </p:cBhvr>
                                    </p:animEffect>
                                  </p:childTnLst>
                                </p:cTn>
                              </p:par>
                              <p:par>
                                <p:cTn fill="hold" id="23" nodeType="with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601" id="25"/>
                                        <p:tgtEl>
                                          <p:spTgt spid="9"/>
                                        </p:tgtEl>
                                      </p:cBhvr>
                                    </p:animEffect>
                                  </p:childTnLst>
                                </p:cTn>
                              </p:par>
                              <p:par>
                                <p:cTn fill="hold" id="26" nodeType="withEffect" presetClass="entr" presetID="22" presetSubtype="2">
                                  <p:stCondLst>
                                    <p:cond delay="0"/>
                                  </p:stCondLst>
                                  <p:childTnLst>
                                    <p:set>
                                      <p:cBhvr>
                                        <p:cTn dur="1" fill="hold" id="27">
                                          <p:stCondLst>
                                            <p:cond delay="0"/>
                                          </p:stCondLst>
                                        </p:cTn>
                                        <p:tgtEl>
                                          <p:spTgt spid="10"/>
                                        </p:tgtEl>
                                        <p:attrNameLst>
                                          <p:attrName>style.visibility</p:attrName>
                                        </p:attrNameLst>
                                      </p:cBhvr>
                                      <p:to>
                                        <p:strVal val="visible"/>
                                      </p:to>
                                    </p:set>
                                    <p:animEffect filter="wipe(right)" transition="in">
                                      <p:cBhvr>
                                        <p:cTn dur="601" id="28"/>
                                        <p:tgtEl>
                                          <p:spTgt spid="10"/>
                                        </p:tgtEl>
                                      </p:cBhvr>
                                    </p:animEffect>
                                  </p:childTnLst>
                                </p:cTn>
                              </p:par>
                            </p:childTnLst>
                          </p:cTn>
                        </p:par>
                        <p:par>
                          <p:cTn fill="hold" id="29" nodeType="afterGroup">
                            <p:stCondLst>
                              <p:cond delay="4806"/>
                            </p:stCondLst>
                            <p:childTnLst>
                              <p:par>
                                <p:cTn fill="hold" grpId="0" id="30" nodeType="afterEffect" presetClass="entr" presetID="22" presetSubtype="1">
                                  <p:stCondLst>
                                    <p:cond delay="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601" id="32"/>
                                        <p:tgtEl>
                                          <p:spTgt spid="14"/>
                                        </p:tgtEl>
                                      </p:cBhvr>
                                    </p:animEffect>
                                  </p:childTnLst>
                                </p:cTn>
                              </p:par>
                            </p:childTnLst>
                          </p:cTn>
                        </p:par>
                        <p:par>
                          <p:cTn fill="hold" id="33" nodeType="afterGroup">
                            <p:stCondLst>
                              <p:cond delay="5407"/>
                            </p:stCondLst>
                            <p:childTnLst>
                              <p:par>
                                <p:cTn fill="hold" grpId="0" id="34" nodeType="afterEffect" presetClass="entr" presetID="22" presetSubtype="1">
                                  <p:stCondLst>
                                    <p:cond delay="0"/>
                                  </p:stCondLst>
                                  <p:childTnLst>
                                    <p:set>
                                      <p:cBhvr>
                                        <p:cTn dur="1" fill="hold" id="35">
                                          <p:stCondLst>
                                            <p:cond delay="0"/>
                                          </p:stCondLst>
                                        </p:cTn>
                                        <p:tgtEl>
                                          <p:spTgt spid="13"/>
                                        </p:tgtEl>
                                        <p:attrNameLst>
                                          <p:attrName>style.visibility</p:attrName>
                                        </p:attrNameLst>
                                      </p:cBhvr>
                                      <p:to>
                                        <p:strVal val="visible"/>
                                      </p:to>
                                    </p:set>
                                    <p:animEffect filter="wipe(up)" transition="in">
                                      <p:cBhvr>
                                        <p:cTn dur="601"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cxnSp>
        <p:nvCxnSpPr>
          <p:cNvPr id="2" name="直接连接符 1"/>
          <p:cNvCxnSpPr/>
          <p:nvPr/>
        </p:nvCxnSpPr>
        <p:spPr>
          <a:xfrm>
            <a:off x="2458736" y="4604918"/>
            <a:ext cx="705678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3" name="TextBox 7"/>
          <p:cNvSpPr txBox="1"/>
          <p:nvPr/>
        </p:nvSpPr>
        <p:spPr>
          <a:xfrm>
            <a:off x="1464199" y="1886385"/>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11" name="椭圆 10"/>
          <p:cNvSpPr/>
          <p:nvPr/>
        </p:nvSpPr>
        <p:spPr>
          <a:xfrm>
            <a:off x="2530744" y="2317815"/>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2" name="椭圆 11"/>
          <p:cNvSpPr/>
          <p:nvPr/>
        </p:nvSpPr>
        <p:spPr>
          <a:xfrm>
            <a:off x="3497709" y="2860890"/>
            <a:ext cx="432048" cy="432048"/>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姚体"/>
              <a:ea charset="-122" panose="02010600030101010101" pitchFamily="2" typeface="等线"/>
            </a:endParaRPr>
          </a:p>
        </p:txBody>
      </p:sp>
      <p:sp>
        <p:nvSpPr>
          <p:cNvPr id="13" name="椭圆 12"/>
          <p:cNvSpPr/>
          <p:nvPr/>
        </p:nvSpPr>
        <p:spPr>
          <a:xfrm>
            <a:off x="4464674" y="2533839"/>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4" name="椭圆 13"/>
          <p:cNvSpPr/>
          <p:nvPr/>
        </p:nvSpPr>
        <p:spPr>
          <a:xfrm>
            <a:off x="5431639" y="3044614"/>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5" name="椭圆 14"/>
          <p:cNvSpPr/>
          <p:nvPr/>
        </p:nvSpPr>
        <p:spPr>
          <a:xfrm>
            <a:off x="6388748" y="2644866"/>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6" name="椭圆 15"/>
          <p:cNvSpPr/>
          <p:nvPr/>
        </p:nvSpPr>
        <p:spPr>
          <a:xfrm>
            <a:off x="7365569" y="2428842"/>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7" name="椭圆 16"/>
          <p:cNvSpPr/>
          <p:nvPr/>
        </p:nvSpPr>
        <p:spPr>
          <a:xfrm>
            <a:off x="8310850" y="2122003"/>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8" name="椭圆 17"/>
          <p:cNvSpPr/>
          <p:nvPr/>
        </p:nvSpPr>
        <p:spPr>
          <a:xfrm>
            <a:off x="9299496" y="2647562"/>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等线"/>
              <a:ea charset="-122" panose="02010600030101010101" pitchFamily="2" typeface="等线"/>
            </a:endParaRPr>
          </a:p>
        </p:txBody>
      </p:sp>
      <p:sp>
        <p:nvSpPr>
          <p:cNvPr id="19" name="TextBox 23"/>
          <p:cNvSpPr txBox="1"/>
          <p:nvPr/>
        </p:nvSpPr>
        <p:spPr>
          <a:xfrm>
            <a:off x="2602752" y="2342930"/>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1</a:t>
            </a:r>
          </a:p>
        </p:txBody>
      </p:sp>
      <p:sp>
        <p:nvSpPr>
          <p:cNvPr id="20" name="TextBox 24"/>
          <p:cNvSpPr txBox="1"/>
          <p:nvPr/>
        </p:nvSpPr>
        <p:spPr>
          <a:xfrm>
            <a:off x="3567083" y="2911019"/>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2</a:t>
            </a:r>
          </a:p>
        </p:txBody>
      </p:sp>
      <p:sp>
        <p:nvSpPr>
          <p:cNvPr id="21" name="TextBox 25"/>
          <p:cNvSpPr txBox="1"/>
          <p:nvPr/>
        </p:nvSpPr>
        <p:spPr>
          <a:xfrm>
            <a:off x="4548689" y="2590825"/>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3</a:t>
            </a:r>
          </a:p>
        </p:txBody>
      </p:sp>
      <p:sp>
        <p:nvSpPr>
          <p:cNvPr id="22" name="TextBox 26"/>
          <p:cNvSpPr txBox="1"/>
          <p:nvPr/>
        </p:nvSpPr>
        <p:spPr>
          <a:xfrm>
            <a:off x="5493791" y="3066530"/>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4</a:t>
            </a:r>
          </a:p>
        </p:txBody>
      </p:sp>
      <p:sp>
        <p:nvSpPr>
          <p:cNvPr id="23" name="TextBox 27"/>
          <p:cNvSpPr txBox="1"/>
          <p:nvPr/>
        </p:nvSpPr>
        <p:spPr>
          <a:xfrm>
            <a:off x="6470613" y="2678920"/>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5</a:t>
            </a:r>
          </a:p>
        </p:txBody>
      </p:sp>
      <p:sp>
        <p:nvSpPr>
          <p:cNvPr id="24" name="TextBox 28"/>
          <p:cNvSpPr txBox="1"/>
          <p:nvPr/>
        </p:nvSpPr>
        <p:spPr>
          <a:xfrm>
            <a:off x="7437576" y="2462896"/>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6</a:t>
            </a:r>
          </a:p>
        </p:txBody>
      </p:sp>
      <p:sp>
        <p:nvSpPr>
          <p:cNvPr id="25" name="TextBox 29"/>
          <p:cNvSpPr txBox="1"/>
          <p:nvPr/>
        </p:nvSpPr>
        <p:spPr>
          <a:xfrm>
            <a:off x="8382859" y="2125689"/>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7</a:t>
            </a:r>
          </a:p>
        </p:txBody>
      </p:sp>
      <p:sp>
        <p:nvSpPr>
          <p:cNvPr id="26" name="TextBox 30"/>
          <p:cNvSpPr txBox="1"/>
          <p:nvPr/>
        </p:nvSpPr>
        <p:spPr>
          <a:xfrm>
            <a:off x="9371503" y="2702931"/>
            <a:ext cx="288032" cy="365760"/>
          </a:xfrm>
          <a:prstGeom prst="rect">
            <a:avLst/>
          </a:prstGeom>
          <a:noFill/>
        </p:spPr>
        <p:txBody>
          <a:bodyPr rtlCol="0" wrap="square">
            <a:spAutoFit/>
          </a:bodyPr>
          <a:lstStyle/>
          <a:p>
            <a:r>
              <a:rPr altLang="zh-CN" lang="en-US">
                <a:latin charset="-122" panose="02010600030101010101" pitchFamily="2" typeface="等线"/>
                <a:ea charset="-122" panose="02010600030101010101" pitchFamily="2" typeface="等线"/>
              </a:rPr>
              <a:t>8</a:t>
            </a:r>
          </a:p>
        </p:txBody>
      </p:sp>
      <p:cxnSp>
        <p:nvCxnSpPr>
          <p:cNvPr id="27" name="直接连接符 26"/>
          <p:cNvCxnSpPr>
            <a:stCxn id="11" idx="5"/>
            <a:endCxn id="12" idx="2"/>
          </p:cNvCxnSpPr>
          <p:nvPr/>
        </p:nvCxnSpPr>
        <p:spPr>
          <a:xfrm>
            <a:off x="2899520" y="2686591"/>
            <a:ext cx="598189" cy="390323"/>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3" idx="2"/>
          </p:cNvCxnSpPr>
          <p:nvPr/>
        </p:nvCxnSpPr>
        <p:spPr>
          <a:xfrm flipV="1">
            <a:off x="3929757" y="2749863"/>
            <a:ext cx="534917" cy="21602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6"/>
            <a:endCxn id="14" idx="2"/>
          </p:cNvCxnSpPr>
          <p:nvPr/>
        </p:nvCxnSpPr>
        <p:spPr>
          <a:xfrm>
            <a:off x="4896722" y="2749863"/>
            <a:ext cx="534917" cy="510775"/>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6"/>
            <a:endCxn id="15" idx="2"/>
          </p:cNvCxnSpPr>
          <p:nvPr/>
        </p:nvCxnSpPr>
        <p:spPr>
          <a:xfrm flipV="1">
            <a:off x="5863687" y="2860890"/>
            <a:ext cx="525061" cy="399748"/>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5" idx="7"/>
            <a:endCxn id="16" idx="2"/>
          </p:cNvCxnSpPr>
          <p:nvPr/>
        </p:nvCxnSpPr>
        <p:spPr>
          <a:xfrm flipV="1">
            <a:off x="6757524" y="2644866"/>
            <a:ext cx="608045" cy="63272"/>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17" idx="2"/>
          </p:cNvCxnSpPr>
          <p:nvPr/>
        </p:nvCxnSpPr>
        <p:spPr>
          <a:xfrm flipV="1">
            <a:off x="7797617" y="2338027"/>
            <a:ext cx="513233" cy="216025"/>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7" idx="6"/>
          </p:cNvCxnSpPr>
          <p:nvPr/>
        </p:nvCxnSpPr>
        <p:spPr>
          <a:xfrm>
            <a:off x="8742898" y="2338027"/>
            <a:ext cx="556598" cy="411836"/>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47" name="TextBox 7"/>
          <p:cNvSpPr txBox="1"/>
          <p:nvPr/>
        </p:nvSpPr>
        <p:spPr>
          <a:xfrm>
            <a:off x="2648387" y="3320462"/>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48" name="TextBox 7"/>
          <p:cNvSpPr txBox="1"/>
          <p:nvPr/>
        </p:nvSpPr>
        <p:spPr>
          <a:xfrm>
            <a:off x="3533675" y="2152040"/>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49" name="TextBox 7"/>
          <p:cNvSpPr txBox="1"/>
          <p:nvPr/>
        </p:nvSpPr>
        <p:spPr>
          <a:xfrm>
            <a:off x="4887268" y="3565449"/>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50" name="TextBox 7"/>
          <p:cNvSpPr txBox="1"/>
          <p:nvPr/>
        </p:nvSpPr>
        <p:spPr>
          <a:xfrm>
            <a:off x="5360818" y="2266478"/>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51" name="TextBox 7"/>
          <p:cNvSpPr txBox="1"/>
          <p:nvPr/>
        </p:nvSpPr>
        <p:spPr>
          <a:xfrm>
            <a:off x="7108466" y="2912579"/>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52" name="TextBox 7"/>
          <p:cNvSpPr txBox="1"/>
          <p:nvPr/>
        </p:nvSpPr>
        <p:spPr>
          <a:xfrm>
            <a:off x="8059569" y="1662863"/>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sp>
        <p:nvSpPr>
          <p:cNvPr id="53" name="TextBox 7"/>
          <p:cNvSpPr txBox="1"/>
          <p:nvPr/>
        </p:nvSpPr>
        <p:spPr>
          <a:xfrm>
            <a:off x="9515519" y="3163609"/>
            <a:ext cx="1480517" cy="396240"/>
          </a:xfrm>
          <a:prstGeom prst="rect">
            <a:avLst/>
          </a:prstGeom>
          <a:noFill/>
        </p:spPr>
        <p:txBody>
          <a:bodyPr rtlCol="0" wrap="square">
            <a:spAutoFit/>
          </a:bodyPr>
          <a:lstStyle/>
          <a:p>
            <a:r>
              <a:rPr altLang="en-US" b="1" lang="zh-CN" sz="2000">
                <a:latin charset="-122" panose="02010600030101010101" pitchFamily="2" typeface="等线"/>
                <a:ea charset="-122" panose="02010600030101010101" pitchFamily="2" typeface="等线"/>
              </a:rPr>
              <a:t>文字描述</a:t>
            </a:r>
          </a:p>
        </p:txBody>
      </p:sp>
      <p:grpSp>
        <p:nvGrpSpPr>
          <p:cNvPr id="37" name="组合 36">
            <a:extLst>
              <a:ext uri="{FF2B5EF4-FFF2-40B4-BE49-F238E27FC236}">
                <a16:creationId xmlns:a16="http://schemas.microsoft.com/office/drawing/2014/main" id="{1EA74151-B893-4E33-ADE9-4F92B7FA943A}"/>
              </a:ext>
            </a:extLst>
          </p:cNvPr>
          <p:cNvGrpSpPr/>
          <p:nvPr/>
        </p:nvGrpSpPr>
        <p:grpSpPr>
          <a:xfrm>
            <a:off x="143922" y="223365"/>
            <a:ext cx="11887200" cy="307777"/>
            <a:chOff x="143922" y="775815"/>
            <a:chExt cx="11887200" cy="307777"/>
          </a:xfrm>
        </p:grpSpPr>
        <p:sp>
          <p:nvSpPr>
            <p:cNvPr id="38" name="MH_Entry_1">
              <a:extLst>
                <a:ext uri="{FF2B5EF4-FFF2-40B4-BE49-F238E27FC236}">
                  <a16:creationId xmlns:a16="http://schemas.microsoft.com/office/drawing/2014/main" id="{E8DB6D77-11FF-4B3D-B64A-8673E368ABE0}"/>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9" name="直接连接符 3">
              <a:extLst>
                <a:ext uri="{FF2B5EF4-FFF2-40B4-BE49-F238E27FC236}">
                  <a16:creationId xmlns:a16="http://schemas.microsoft.com/office/drawing/2014/main" id="{35F2312A-767F-4F93-A531-D2A481F50F08}"/>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0" name="直接连接符 4">
              <a:extLst>
                <a:ext uri="{FF2B5EF4-FFF2-40B4-BE49-F238E27FC236}">
                  <a16:creationId xmlns:a16="http://schemas.microsoft.com/office/drawing/2014/main" id="{811CD831-3AD1-4CC1-B737-C0F22E773639}"/>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98019611"/>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10" name="空心弧 9"/>
          <p:cNvSpPr/>
          <p:nvPr/>
        </p:nvSpPr>
        <p:spPr>
          <a:xfrm rot="3600000">
            <a:off x="4313215" y="2375628"/>
            <a:ext cx="3504028" cy="3504028"/>
          </a:xfrm>
          <a:prstGeom prst="blockArc">
            <a:avLst>
              <a:gd fmla="val 15240000" name="adj1"/>
              <a:gd fmla="val 6375658" name="adj2"/>
              <a:gd fmla="val 5000" name="adj3"/>
            </a:avLst>
          </a:prstGeom>
          <a:solidFill>
            <a:srgbClr val="132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pitchFamily="2" typeface="等线"/>
              <a:ea charset="-122" panose="02010600030101010101" pitchFamily="2" typeface="等线"/>
            </a:endParaRPr>
          </a:p>
        </p:txBody>
      </p:sp>
      <p:sp>
        <p:nvSpPr>
          <p:cNvPr id="12" name="空心弧 11"/>
          <p:cNvSpPr/>
          <p:nvPr/>
        </p:nvSpPr>
        <p:spPr>
          <a:xfrm rot="4951894">
            <a:off x="4107711" y="2170124"/>
            <a:ext cx="3915036" cy="3915036"/>
          </a:xfrm>
          <a:prstGeom prst="blockArc">
            <a:avLst>
              <a:gd fmla="val 13326385" name="adj1"/>
              <a:gd fmla="val 8942954" name="adj2"/>
              <a:gd fmla="val 5000" name="adj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pitchFamily="2" typeface="等线"/>
              <a:ea charset="-122" panose="02010600030101010101" pitchFamily="2" typeface="等线"/>
            </a:endParaRPr>
          </a:p>
        </p:txBody>
      </p:sp>
      <p:sp>
        <p:nvSpPr>
          <p:cNvPr id="13" name="空心弧 12"/>
          <p:cNvSpPr/>
          <p:nvPr/>
        </p:nvSpPr>
        <p:spPr>
          <a:xfrm rot="11853705">
            <a:off x="4499651" y="2562064"/>
            <a:ext cx="3131157" cy="3131157"/>
          </a:xfrm>
          <a:prstGeom prst="blockArc">
            <a:avLst>
              <a:gd fmla="val 9600000" name="adj1"/>
              <a:gd fmla="val 20809699" name="adj2"/>
              <a:gd fmla="val 5000" name="adj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pitchFamily="2" typeface="等线"/>
              <a:ea charset="-122" panose="02010600030101010101" pitchFamily="2" typeface="等线"/>
            </a:endParaRPr>
          </a:p>
        </p:txBody>
      </p:sp>
      <p:sp>
        <p:nvSpPr>
          <p:cNvPr id="14" name="空心弧 13"/>
          <p:cNvSpPr/>
          <p:nvPr/>
        </p:nvSpPr>
        <p:spPr>
          <a:xfrm rot="8905052">
            <a:off x="4681821" y="2744234"/>
            <a:ext cx="2766815" cy="2766815"/>
          </a:xfrm>
          <a:prstGeom prst="blockArc">
            <a:avLst>
              <a:gd fmla="val 10200000" name="adj1"/>
              <a:gd fmla="val 6152830" name="adj2"/>
              <a:gd fmla="val 6935" name="adj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pitchFamily="2" typeface="等线"/>
              <a:ea charset="-122" panose="02010600030101010101" pitchFamily="2" typeface="等线"/>
            </a:endParaRPr>
          </a:p>
        </p:txBody>
      </p:sp>
      <p:sp>
        <p:nvSpPr>
          <p:cNvPr id="15" name="空心弧 14"/>
          <p:cNvSpPr/>
          <p:nvPr/>
        </p:nvSpPr>
        <p:spPr>
          <a:xfrm rot="8100000">
            <a:off x="4902007" y="2964420"/>
            <a:ext cx="2326444" cy="2326444"/>
          </a:xfrm>
          <a:prstGeom prst="blockArc">
            <a:avLst>
              <a:gd fmla="val 15858922" name="adj1"/>
              <a:gd fmla="val 6290585" name="adj2"/>
              <a:gd fmla="val 7425" name="adj3"/>
            </a:avLst>
          </a:prstGeom>
          <a:solidFill>
            <a:srgbClr val="132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0030101010101" pitchFamily="2" typeface="等线"/>
              <a:ea charset="-122" panose="02010600030101010101" pitchFamily="2" typeface="等线"/>
            </a:endParaRPr>
          </a:p>
        </p:txBody>
      </p:sp>
      <p:sp>
        <p:nvSpPr>
          <p:cNvPr id="18" name="矩形 17"/>
          <p:cNvSpPr/>
          <p:nvPr/>
        </p:nvSpPr>
        <p:spPr>
          <a:xfrm>
            <a:off x="8260580" y="2820129"/>
            <a:ext cx="2786836" cy="3291840"/>
          </a:xfrm>
          <a:prstGeom prst="rect">
            <a:avLst/>
          </a:prstGeom>
          <a:ln w="6350">
            <a:solidFill>
              <a:srgbClr val="132E4A"/>
            </a:solidFill>
          </a:ln>
        </p:spPr>
        <p:txBody>
          <a:bodyPr wrap="square">
            <a:spAutoFit/>
          </a:bodyPr>
          <a:lstStyle/>
          <a:p>
            <a:pPr>
              <a:lnSpc>
                <a:spcPct val="150000"/>
              </a:lnSpc>
            </a:pPr>
            <a:r>
              <a:rPr altLang="en-US"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请添加文字描述请添加文字描述请添加文字描述请添加文字描述请添加文字描述请添加文字描述请添加文字描述请添加文字描述请添加文字描述</a:t>
            </a:r>
          </a:p>
        </p:txBody>
      </p:sp>
      <p:sp>
        <p:nvSpPr>
          <p:cNvPr id="23" name="文本框 22"/>
          <p:cNvSpPr txBox="1"/>
          <p:nvPr/>
        </p:nvSpPr>
        <p:spPr>
          <a:xfrm>
            <a:off x="708269" y="2291813"/>
            <a:ext cx="2901698" cy="396240"/>
          </a:xfrm>
          <a:prstGeom prst="rect">
            <a:avLst/>
          </a:prstGeom>
          <a:noFill/>
        </p:spPr>
        <p:txBody>
          <a:bodyPr rtlCol="0" wrap="square">
            <a:spAutoFit/>
          </a:bodyPr>
          <a:lstStyle/>
          <a:p>
            <a:pPr algn="r"/>
            <a:r>
              <a:rPr altLang="en-US" b="1" lang="zh-CN" sz="2000">
                <a:solidFill>
                  <a:srgbClr val="132E4A"/>
                </a:solidFill>
                <a:latin charset="-122" panose="02010600030101010101" pitchFamily="2" typeface="等线"/>
                <a:ea charset="-122" panose="02010600030101010101" pitchFamily="2" typeface="等线"/>
              </a:rPr>
              <a:t>相同之处：</a:t>
            </a:r>
          </a:p>
        </p:txBody>
      </p:sp>
      <p:sp>
        <p:nvSpPr>
          <p:cNvPr id="24" name="矩形 23"/>
          <p:cNvSpPr/>
          <p:nvPr/>
        </p:nvSpPr>
        <p:spPr>
          <a:xfrm>
            <a:off x="740143" y="2991077"/>
            <a:ext cx="2786836" cy="3291840"/>
          </a:xfrm>
          <a:prstGeom prst="rect">
            <a:avLst/>
          </a:prstGeom>
          <a:ln w="6350">
            <a:solidFill>
              <a:srgbClr val="132E4A"/>
            </a:solidFill>
          </a:ln>
        </p:spPr>
        <p:txBody>
          <a:bodyPr wrap="square">
            <a:spAutoFit/>
          </a:bodyPr>
          <a:lstStyle/>
          <a:p>
            <a:pPr algn="r">
              <a:lnSpc>
                <a:spcPct val="150000"/>
              </a:lnSpc>
            </a:pPr>
            <a:r>
              <a:rPr altLang="en-US" lang="zh-CN" sz="2000">
                <a:solidFill>
                  <a:schemeClr val="tx1">
                    <a:lumMod val="75000"/>
                    <a:lumOff val="25000"/>
                  </a:schemeClr>
                </a:solidFill>
                <a:latin charset="-122" panose="02010600030101010101" pitchFamily="2" typeface="等线"/>
                <a:ea charset="-122" panose="02010600030101010101" pitchFamily="2" typeface="等线"/>
                <a:cs typeface="+mn-ea"/>
              </a:rPr>
              <a:t>请添加文字描述请添加文字描述请添加文字描述请添加文字描述请添加文字描述请添加文字描述请添加文字描述请添加文字描述请添加文字描述请添加文字描述</a:t>
            </a:r>
          </a:p>
        </p:txBody>
      </p:sp>
      <p:sp>
        <p:nvSpPr>
          <p:cNvPr id="27" name="文本框 26"/>
          <p:cNvSpPr txBox="1"/>
          <p:nvPr/>
        </p:nvSpPr>
        <p:spPr>
          <a:xfrm>
            <a:off x="8030225" y="2231883"/>
            <a:ext cx="2901698" cy="396240"/>
          </a:xfrm>
          <a:prstGeom prst="rect">
            <a:avLst/>
          </a:prstGeom>
          <a:noFill/>
        </p:spPr>
        <p:txBody>
          <a:bodyPr rtlCol="0" wrap="square">
            <a:spAutoFit/>
          </a:bodyPr>
          <a:lstStyle/>
          <a:p>
            <a:r>
              <a:rPr altLang="en-US" b="1" lang="zh-CN" sz="2000">
                <a:solidFill>
                  <a:srgbClr val="132E4A"/>
                </a:solidFill>
                <a:latin charset="-122" panose="02010600030101010101" pitchFamily="2" typeface="等线"/>
                <a:ea charset="-122" panose="02010600030101010101" pitchFamily="2" typeface="等线"/>
              </a:rPr>
              <a:t>不同之处：</a:t>
            </a:r>
          </a:p>
        </p:txBody>
      </p:sp>
      <p:grpSp>
        <p:nvGrpSpPr>
          <p:cNvPr id="16" name="组合 15">
            <a:extLst>
              <a:ext uri="{FF2B5EF4-FFF2-40B4-BE49-F238E27FC236}">
                <a16:creationId xmlns:a16="http://schemas.microsoft.com/office/drawing/2014/main" id="{3E9B3F58-5D35-423A-AE81-338DB6A3F7B9}"/>
              </a:ext>
            </a:extLst>
          </p:cNvPr>
          <p:cNvGrpSpPr/>
          <p:nvPr/>
        </p:nvGrpSpPr>
        <p:grpSpPr>
          <a:xfrm>
            <a:off x="143922" y="223365"/>
            <a:ext cx="11887200" cy="307777"/>
            <a:chOff x="143922" y="775815"/>
            <a:chExt cx="11887200" cy="307777"/>
          </a:xfrm>
        </p:grpSpPr>
        <p:sp>
          <p:nvSpPr>
            <p:cNvPr id="17" name="MH_Entry_1">
              <a:extLst>
                <a:ext uri="{FF2B5EF4-FFF2-40B4-BE49-F238E27FC236}">
                  <a16:creationId xmlns:a16="http://schemas.microsoft.com/office/drawing/2014/main" id="{0DD9D032-160B-42DF-9F3D-1A5D9FCC264F}"/>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19" name="直接连接符 3">
              <a:extLst>
                <a:ext uri="{FF2B5EF4-FFF2-40B4-BE49-F238E27FC236}">
                  <a16:creationId xmlns:a16="http://schemas.microsoft.com/office/drawing/2014/main" id="{8F04B22D-D315-477D-8C35-C835A287BADF}"/>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0" name="直接连接符 4">
              <a:extLst>
                <a:ext uri="{FF2B5EF4-FFF2-40B4-BE49-F238E27FC236}">
                  <a16:creationId xmlns:a16="http://schemas.microsoft.com/office/drawing/2014/main" id="{2AF0B83B-B946-41C7-9A2C-8C12099FA3F5}"/>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97417237"/>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2" name="3 arrow"/>
          <p:cNvSpPr/>
          <p:nvPr/>
        </p:nvSpPr>
        <p:spPr bwMode="auto">
          <a:xfrm>
            <a:off x="3155474" y="2204939"/>
            <a:ext cx="3132799" cy="1072426"/>
          </a:xfrm>
          <a:prstGeom prst="homePlate">
            <a:avLst/>
          </a:prstGeom>
          <a:noFill/>
          <a:ln algn="ctr" cap="flat" cmpd="sng" w="12700">
            <a:solidFill>
              <a:srgbClr val="132E4A"/>
            </a:solidFill>
            <a:prstDash val="solid"/>
            <a:headEnd len="med" type="none" w="med"/>
            <a:tailEnd len="med" type="none" w="med"/>
          </a:ln>
          <a:effectLst/>
        </p:spPr>
        <p:txBody>
          <a:bodyPr anchor="ctr" anchorCtr="0" bIns="73109" compatLnSpc="1" lIns="548640" numCol="1" rIns="91386" rtlCol="0" tIns="45696" vert="horz" wrap="square"/>
          <a:lstStyle/>
          <a:p>
            <a:pPr defTabSz="913765"/>
            <a:r>
              <a:rPr altLang="en-US" kern="0" lang="zh-CN" sz="2400">
                <a:solidFill>
                  <a:srgbClr val="132E4A"/>
                </a:solidFill>
                <a:latin charset="-122" panose="02010600030101010101" pitchFamily="2" typeface="等线"/>
                <a:ea charset="-122" panose="02010600030101010101" pitchFamily="2" typeface="等线"/>
              </a:rPr>
              <a:t>点击添加标题</a:t>
            </a:r>
          </a:p>
        </p:txBody>
      </p:sp>
      <p:sp>
        <p:nvSpPr>
          <p:cNvPr id="3" name="Oval 20"/>
          <p:cNvSpPr/>
          <p:nvPr/>
        </p:nvSpPr>
        <p:spPr bwMode="auto">
          <a:xfrm>
            <a:off x="1846261" y="1955502"/>
            <a:ext cx="1554956" cy="1554956"/>
          </a:xfrm>
          <a:prstGeom prst="ellipse">
            <a:avLst/>
          </a:prstGeom>
          <a:solidFill>
            <a:schemeClr val="bg1"/>
          </a:solidFill>
          <a:ln w="12700">
            <a:solidFill>
              <a:srgbClr val="132E4A"/>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t" anchorCtr="0" bIns="146304" compatLnSpc="1" forceAA="0" fromWordArt="0" horzOverflow="overflow" lIns="182880" numCol="1" rIns="182880" rot="0" rtlCol="0" spcCol="0" spcFirstLastPara="0" tIns="146304" vert="horz" vertOverflow="overflow" wrap="square">
            <a:noAutofit/>
          </a:bodyPr>
          <a:lstStyle/>
          <a:p>
            <a:pPr algn="ctr" defTabSz="932180" fontAlgn="base">
              <a:lnSpc>
                <a:spcPct val="90000"/>
              </a:lnSpc>
              <a:spcBef>
                <a:spcPct val="0"/>
              </a:spcBef>
              <a:spcAft>
                <a:spcPct val="0"/>
              </a:spcAft>
            </a:pPr>
            <a:endParaRPr lang="en-US" sz="2400">
              <a:gradFill>
                <a:gsLst>
                  <a:gs pos="0">
                    <a:srgbClr val="FFFFFF"/>
                  </a:gs>
                  <a:gs pos="100000">
                    <a:srgbClr val="FFFFFF"/>
                  </a:gs>
                </a:gsLst>
                <a:lin ang="5400000" scaled="0"/>
              </a:gradFill>
              <a:latin charset="-122" panose="02010600030101010101" pitchFamily="2" typeface="等线"/>
              <a:ea charset="-122" panose="02010600030101010101" pitchFamily="2" typeface="等线"/>
              <a:cs charset="0" panose="020b0502040204020203" pitchFamily="34" typeface="Segoe UI"/>
            </a:endParaRPr>
          </a:p>
        </p:txBody>
      </p:sp>
      <p:sp>
        <p:nvSpPr>
          <p:cNvPr id="6" name="3 arrow"/>
          <p:cNvSpPr/>
          <p:nvPr/>
        </p:nvSpPr>
        <p:spPr bwMode="auto">
          <a:xfrm>
            <a:off x="3155474" y="3771347"/>
            <a:ext cx="3132799" cy="1072426"/>
          </a:xfrm>
          <a:prstGeom prst="homePlate">
            <a:avLst/>
          </a:prstGeom>
          <a:noFill/>
          <a:ln algn="ctr" cap="flat" cmpd="sng" w="12700">
            <a:solidFill>
              <a:srgbClr val="132E4A"/>
            </a:solidFill>
            <a:prstDash val="solid"/>
            <a:headEnd len="med" type="none" w="med"/>
            <a:tailEnd len="med" type="none" w="med"/>
          </a:ln>
          <a:effectLst/>
        </p:spPr>
        <p:txBody>
          <a:bodyPr anchor="ctr" anchorCtr="0" bIns="73109" compatLnSpc="1" lIns="548640" numCol="1" rIns="91386" rtlCol="0" tIns="45696" vert="horz" wrap="square"/>
          <a:lstStyle/>
          <a:p>
            <a:pPr defTabSz="913765"/>
            <a:r>
              <a:rPr altLang="en-US" kern="0" lang="zh-CN" sz="2400">
                <a:solidFill>
                  <a:srgbClr val="132E4A"/>
                </a:solidFill>
                <a:latin charset="-122" panose="02010600030101010101" pitchFamily="2" typeface="等线"/>
                <a:ea charset="-122" panose="02010600030101010101" pitchFamily="2" typeface="等线"/>
              </a:rPr>
              <a:t>点击添加标题</a:t>
            </a:r>
          </a:p>
        </p:txBody>
      </p:sp>
      <p:sp>
        <p:nvSpPr>
          <p:cNvPr id="7" name="Oval 24"/>
          <p:cNvSpPr/>
          <p:nvPr/>
        </p:nvSpPr>
        <p:spPr bwMode="auto">
          <a:xfrm>
            <a:off x="1846261" y="3521910"/>
            <a:ext cx="1554956" cy="1554956"/>
          </a:xfrm>
          <a:prstGeom prst="ellipse">
            <a:avLst/>
          </a:prstGeom>
          <a:solidFill>
            <a:schemeClr val="bg1"/>
          </a:solidFill>
          <a:ln w="12700">
            <a:solidFill>
              <a:srgbClr val="132E4A"/>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t" anchorCtr="0" bIns="146304" compatLnSpc="1" forceAA="0" fromWordArt="0" horzOverflow="overflow" lIns="182880" numCol="1" rIns="182880" rot="0" rtlCol="0" spcCol="0" spcFirstLastPara="0" tIns="146304" vert="horz" vertOverflow="overflow" wrap="square">
            <a:noAutofit/>
          </a:bodyPr>
          <a:lstStyle/>
          <a:p>
            <a:pPr algn="ctr" defTabSz="932180" fontAlgn="base">
              <a:lnSpc>
                <a:spcPct val="90000"/>
              </a:lnSpc>
              <a:spcBef>
                <a:spcPct val="0"/>
              </a:spcBef>
              <a:spcAft>
                <a:spcPct val="0"/>
              </a:spcAft>
            </a:pPr>
            <a:endParaRPr lang="en-US" sz="2400">
              <a:gradFill>
                <a:gsLst>
                  <a:gs pos="0">
                    <a:srgbClr val="FFFFFF"/>
                  </a:gs>
                  <a:gs pos="100000">
                    <a:srgbClr val="FFFFFF"/>
                  </a:gs>
                </a:gsLst>
                <a:lin ang="5400000" scaled="0"/>
              </a:gradFill>
              <a:latin charset="-122" panose="02010600030101010101" pitchFamily="2" typeface="等线"/>
              <a:ea charset="-122" panose="02010600030101010101" pitchFamily="2" typeface="等线"/>
              <a:cs charset="0" panose="020b0502040204020203" pitchFamily="34" typeface="Segoe UI"/>
            </a:endParaRPr>
          </a:p>
        </p:txBody>
      </p:sp>
      <p:sp>
        <p:nvSpPr>
          <p:cNvPr id="9" name="3 arrow"/>
          <p:cNvSpPr/>
          <p:nvPr/>
        </p:nvSpPr>
        <p:spPr bwMode="auto">
          <a:xfrm>
            <a:off x="3155474" y="5354099"/>
            <a:ext cx="3132799" cy="1072426"/>
          </a:xfrm>
          <a:prstGeom prst="homePlate">
            <a:avLst/>
          </a:prstGeom>
          <a:noFill/>
          <a:ln algn="ctr" cap="flat" cmpd="sng" w="12700">
            <a:solidFill>
              <a:srgbClr val="132E4A"/>
            </a:solidFill>
            <a:prstDash val="solid"/>
            <a:headEnd len="med" type="none" w="med"/>
            <a:tailEnd len="med" type="none" w="med"/>
          </a:ln>
          <a:effectLst/>
        </p:spPr>
        <p:txBody>
          <a:bodyPr anchor="ctr" anchorCtr="0" bIns="73109" compatLnSpc="1" lIns="548640" numCol="1" rIns="91386" rtlCol="0" tIns="45696" vert="horz" wrap="square"/>
          <a:lstStyle/>
          <a:p>
            <a:pPr defTabSz="913765"/>
            <a:r>
              <a:rPr altLang="en-US" kern="0" lang="zh-CN" sz="2400">
                <a:solidFill>
                  <a:srgbClr val="132E4A"/>
                </a:solidFill>
                <a:latin charset="-122" panose="02010600030101010101" pitchFamily="2" typeface="等线"/>
                <a:ea charset="-122" panose="02010600030101010101" pitchFamily="2" typeface="等线"/>
              </a:rPr>
              <a:t>点击添加标题</a:t>
            </a:r>
          </a:p>
        </p:txBody>
      </p:sp>
      <p:sp>
        <p:nvSpPr>
          <p:cNvPr id="10" name="Oval 30"/>
          <p:cNvSpPr/>
          <p:nvPr/>
        </p:nvSpPr>
        <p:spPr bwMode="auto">
          <a:xfrm>
            <a:off x="1846261" y="5104662"/>
            <a:ext cx="1554956" cy="1554956"/>
          </a:xfrm>
          <a:prstGeom prst="ellipse">
            <a:avLst/>
          </a:prstGeom>
          <a:solidFill>
            <a:schemeClr val="bg1"/>
          </a:solidFill>
          <a:ln w="12700">
            <a:solidFill>
              <a:srgbClr val="132E4A"/>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t" anchorCtr="0" bIns="146304" compatLnSpc="1" forceAA="0" fromWordArt="0" horzOverflow="overflow" lIns="182880" numCol="1" rIns="182880" rot="0" rtlCol="0" spcCol="0" spcFirstLastPara="0" tIns="146304" vert="horz" vertOverflow="overflow" wrap="square">
            <a:noAutofit/>
          </a:bodyPr>
          <a:lstStyle/>
          <a:p>
            <a:pPr algn="ctr" defTabSz="932180" fontAlgn="base">
              <a:lnSpc>
                <a:spcPct val="90000"/>
              </a:lnSpc>
              <a:spcBef>
                <a:spcPct val="0"/>
              </a:spcBef>
              <a:spcAft>
                <a:spcPct val="0"/>
              </a:spcAft>
            </a:pPr>
            <a:endParaRPr lang="en-US" sz="2400">
              <a:gradFill>
                <a:gsLst>
                  <a:gs pos="0">
                    <a:srgbClr val="FFFFFF"/>
                  </a:gs>
                  <a:gs pos="100000">
                    <a:srgbClr val="FFFFFF"/>
                  </a:gs>
                </a:gsLst>
                <a:lin ang="5400000" scaled="0"/>
              </a:gradFill>
              <a:latin charset="-122" panose="02010600030101010101" pitchFamily="2" typeface="等线"/>
              <a:ea charset="-122" panose="02010600030101010101" pitchFamily="2" typeface="等线"/>
              <a:cs charset="0" panose="020b0502040204020203" pitchFamily="34" typeface="Segoe UI"/>
            </a:endParaRPr>
          </a:p>
        </p:txBody>
      </p:sp>
      <p:sp>
        <p:nvSpPr>
          <p:cNvPr id="22" name="矩形 21"/>
          <p:cNvSpPr/>
          <p:nvPr/>
        </p:nvSpPr>
        <p:spPr>
          <a:xfrm>
            <a:off x="6581501" y="2298215"/>
            <a:ext cx="4120400" cy="904680"/>
          </a:xfrm>
          <a:prstGeom prst="rect">
            <a:avLst/>
          </a:prstGeom>
        </p:spPr>
        <p:txBody>
          <a:bodyPr tIns="36000" wrap="square">
            <a:spAutoFit/>
          </a:bodyPr>
          <a:lstStyle/>
          <a:p>
            <a:pPr>
              <a:lnSpc>
                <a:spcPct val="150000"/>
              </a:lnSpc>
            </a:pPr>
            <a:r>
              <a:rPr altLang="en-US" lang="zh-CN">
                <a:solidFill>
                  <a:schemeClr val="tx1">
                    <a:lumMod val="75000"/>
                    <a:lumOff val="25000"/>
                  </a:schemeClr>
                </a:solidFill>
                <a:latin charset="-122" panose="02010600030101010101" pitchFamily="2" typeface="等线"/>
                <a:ea charset="-122" panose="02010600030101010101" pitchFamily="2" typeface="等线"/>
                <a:cs typeface="+mn-ea"/>
              </a:rPr>
              <a:t>文字描述文字描述文字描述文字描述文字描述</a:t>
            </a:r>
          </a:p>
        </p:txBody>
      </p:sp>
      <p:sp>
        <p:nvSpPr>
          <p:cNvPr id="23" name="矩形 22"/>
          <p:cNvSpPr/>
          <p:nvPr/>
        </p:nvSpPr>
        <p:spPr>
          <a:xfrm>
            <a:off x="6581501" y="3991912"/>
            <a:ext cx="4120400" cy="502920"/>
          </a:xfrm>
          <a:prstGeom prst="rect">
            <a:avLst/>
          </a:prstGeom>
        </p:spPr>
        <p:txBody>
          <a:bodyPr wrap="square">
            <a:spAutoFit/>
          </a:bodyPr>
          <a:lstStyle/>
          <a:p>
            <a:pPr>
              <a:lnSpc>
                <a:spcPct val="150000"/>
              </a:lnSpc>
            </a:pPr>
            <a:r>
              <a:rPr altLang="en-US" lang="zh-CN">
                <a:solidFill>
                  <a:schemeClr val="tx1">
                    <a:lumMod val="75000"/>
                    <a:lumOff val="25000"/>
                  </a:schemeClr>
                </a:solidFill>
                <a:latin charset="-122" panose="02010600030101010101" pitchFamily="2" typeface="等线"/>
                <a:ea charset="-122" panose="02010600030101010101" pitchFamily="2" typeface="等线"/>
                <a:cs typeface="+mn-ea"/>
              </a:rPr>
              <a:t>文字描述文字描述文字描述文字描述</a:t>
            </a:r>
          </a:p>
        </p:txBody>
      </p:sp>
      <p:sp>
        <p:nvSpPr>
          <p:cNvPr id="24" name="矩形 23"/>
          <p:cNvSpPr/>
          <p:nvPr/>
        </p:nvSpPr>
        <p:spPr>
          <a:xfrm>
            <a:off x="6581501" y="5480119"/>
            <a:ext cx="4120400" cy="914400"/>
          </a:xfrm>
          <a:prstGeom prst="rect">
            <a:avLst/>
          </a:prstGeom>
        </p:spPr>
        <p:txBody>
          <a:bodyPr wrap="square">
            <a:spAutoFit/>
          </a:bodyPr>
          <a:lstStyle/>
          <a:p>
            <a:pPr>
              <a:lnSpc>
                <a:spcPct val="150000"/>
              </a:lnSpc>
            </a:pPr>
            <a:r>
              <a:rPr altLang="en-US" lang="zh-CN">
                <a:solidFill>
                  <a:schemeClr val="tx1">
                    <a:lumMod val="75000"/>
                    <a:lumOff val="25000"/>
                  </a:schemeClr>
                </a:solidFill>
                <a:latin charset="-122" panose="02010600030101010101" pitchFamily="2" typeface="等线"/>
                <a:ea charset="-122" panose="02010600030101010101" pitchFamily="2" typeface="等线"/>
                <a:cs typeface="+mn-ea"/>
              </a:rPr>
              <a:t>文字描述文字描述文字描述文字描述文字描述文字描述</a:t>
            </a:r>
          </a:p>
        </p:txBody>
      </p:sp>
      <p:sp>
        <p:nvSpPr>
          <p:cNvPr id="26" name="Freeform 22"/>
          <p:cNvSpPr>
            <a:spLocks noEditPoints="1"/>
          </p:cNvSpPr>
          <p:nvPr/>
        </p:nvSpPr>
        <p:spPr bwMode="black">
          <a:xfrm>
            <a:off x="2156752" y="3848519"/>
            <a:ext cx="933973" cy="901735"/>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chemeClr val="bg1">
              <a:lumMod val="65000"/>
            </a:schemeClr>
          </a:solidFill>
          <a:ln>
            <a:noFill/>
          </a:ln>
        </p:spPr>
        <p:txBody>
          <a:bodyPr anchor="t" anchorCtr="0" bIns="41153" compatLnSpc="1" lIns="82305" numCol="1" rIns="82305" tIns="41153" vert="horz" wrap="square"/>
          <a:lstStyle/>
          <a:p>
            <a:pPr defTabSz="685165"/>
            <a:endParaRPr lang="en-US" sz="1200">
              <a:solidFill>
                <a:srgbClr val="FFFFFF"/>
              </a:solidFill>
              <a:latin charset="-122" panose="02010600030101010101" pitchFamily="2" typeface="等线"/>
              <a:ea charset="-122" panose="02010600030101010101" pitchFamily="2" typeface="等线"/>
            </a:endParaRPr>
          </a:p>
        </p:txBody>
      </p:sp>
      <p:sp>
        <p:nvSpPr>
          <p:cNvPr id="27" name="Freeform 23"/>
          <p:cNvSpPr>
            <a:spLocks noEditPoints="1"/>
          </p:cNvSpPr>
          <p:nvPr/>
        </p:nvSpPr>
        <p:spPr bwMode="auto">
          <a:xfrm>
            <a:off x="2208867" y="2368555"/>
            <a:ext cx="773324" cy="784017"/>
          </a:xfrm>
          <a:custGeom>
            <a:gdLst>
              <a:gd fmla="*/ 605 w 718" name="T0"/>
              <a:gd fmla="*/ 20 h 709" name="T1"/>
              <a:gd fmla="*/ 602 w 718" name="T2"/>
              <a:gd fmla="*/ 58 h 709" name="T3"/>
              <a:gd fmla="*/ 587 w 718" name="T4"/>
              <a:gd fmla="*/ 93 h 709" name="T5"/>
              <a:gd fmla="*/ 563 w 718" name="T6"/>
              <a:gd fmla="*/ 121 h 709" name="T7"/>
              <a:gd fmla="*/ 530 w 718" name="T8"/>
              <a:gd fmla="*/ 141 h 709" name="T9"/>
              <a:gd fmla="*/ 493 w 718" name="T10"/>
              <a:gd fmla="*/ 149 h 709" name="T11"/>
              <a:gd fmla="*/ 456 w 718" name="T12"/>
              <a:gd fmla="*/ 147 h 709" name="T13"/>
              <a:gd fmla="*/ 420 w 718" name="T14"/>
              <a:gd fmla="*/ 134 h 709" name="T15"/>
              <a:gd fmla="*/ 391 w 718" name="T16"/>
              <a:gd fmla="*/ 110 h 709" name="T17"/>
              <a:gd fmla="*/ 371 w 718" name="T18"/>
              <a:gd fmla="*/ 78 h 709" name="T19"/>
              <a:gd fmla="*/ 361 w 718" name="T20"/>
              <a:gd fmla="*/ 42 h 709" name="T21"/>
              <a:gd fmla="*/ 363 w 718" name="T22"/>
              <a:gd fmla="*/ 4 h 709" name="T23"/>
              <a:gd fmla="*/ 68 w 718" name="T24"/>
              <a:gd fmla="*/ 221 h 709" name="T25"/>
              <a:gd fmla="*/ 162 w 718" name="T26"/>
              <a:gd fmla="*/ 514 h 709" name="T27"/>
              <a:gd fmla="*/ 334 w 718" name="T28"/>
              <a:gd fmla="*/ 176 h 709" name="T29"/>
              <a:gd fmla="*/ 311 w 718" name="T30"/>
              <a:gd fmla="*/ 189 h 709" name="T31"/>
              <a:gd fmla="*/ 288 w 718" name="T32"/>
              <a:gd fmla="*/ 197 h 709" name="T33"/>
              <a:gd fmla="*/ 258 w 718" name="T34"/>
              <a:gd fmla="*/ 192 h 709" name="T35"/>
              <a:gd fmla="*/ 234 w 718" name="T36"/>
              <a:gd fmla="*/ 181 h 709" name="T37"/>
              <a:gd fmla="*/ 214 w 718" name="T38"/>
              <a:gd fmla="*/ 164 h 709" name="T39"/>
              <a:gd fmla="*/ 201 w 718" name="T40"/>
              <a:gd fmla="*/ 141 h 709" name="T41"/>
              <a:gd fmla="*/ 195 w 718" name="T42"/>
              <a:gd fmla="*/ 116 h 709" name="T43"/>
              <a:gd fmla="*/ 197 w 718" name="T44"/>
              <a:gd fmla="*/ 89 h 709" name="T45"/>
              <a:gd fmla="*/ 207 w 718" name="T46"/>
              <a:gd fmla="*/ 64 h 709" name="T47"/>
              <a:gd fmla="*/ 225 w 718" name="T48"/>
              <a:gd fmla="*/ 43 h 709" name="T49"/>
              <a:gd fmla="*/ 249 w 718" name="T50"/>
              <a:gd fmla="*/ 29 h 709" name="T51"/>
              <a:gd fmla="*/ 275 w 718" name="T52"/>
              <a:gd fmla="*/ 23 h 709" name="T53"/>
              <a:gd fmla="*/ 305 w 718" name="T54"/>
              <a:gd fmla="*/ 28 h 709" name="T55"/>
              <a:gd fmla="*/ 329 w 718" name="T56"/>
              <a:gd fmla="*/ 38 h 709" name="T57"/>
              <a:gd fmla="*/ 349 w 718" name="T58"/>
              <a:gd fmla="*/ 55 h 709" name="T59"/>
              <a:gd fmla="*/ 362 w 718" name="T60"/>
              <a:gd fmla="*/ 78 h 709" name="T61"/>
              <a:gd fmla="*/ 368 w 718" name="T62"/>
              <a:gd fmla="*/ 104 h 709" name="T63"/>
              <a:gd fmla="*/ 366 w 718" name="T64"/>
              <a:gd fmla="*/ 131 h 709" name="T65"/>
              <a:gd fmla="*/ 356 w 718" name="T66"/>
              <a:gd fmla="*/ 156 h 709" name="T67"/>
              <a:gd fmla="*/ 338 w 718" name="T68"/>
              <a:gd fmla="*/ 176 h 709" name="T69"/>
              <a:gd fmla="*/ 451 w 718" name="T70"/>
              <a:gd fmla="*/ 208 h 709" name="T71"/>
              <a:gd fmla="*/ 444 w 718" name="T72"/>
              <a:gd fmla="*/ 224 h 709" name="T73"/>
              <a:gd fmla="*/ 433 w 718" name="T74"/>
              <a:gd fmla="*/ 237 h 709" name="T75"/>
              <a:gd fmla="*/ 418 w 718" name="T76"/>
              <a:gd fmla="*/ 247 h 709" name="T77"/>
              <a:gd fmla="*/ 401 w 718" name="T78"/>
              <a:gd fmla="*/ 251 h 709" name="T79"/>
              <a:gd fmla="*/ 383 w 718" name="T80"/>
              <a:gd fmla="*/ 250 h 709" name="T81"/>
              <a:gd fmla="*/ 367 w 718" name="T82"/>
              <a:gd fmla="*/ 243 h 709" name="T83"/>
              <a:gd fmla="*/ 353 w 718" name="T84"/>
              <a:gd fmla="*/ 232 h 709" name="T85"/>
              <a:gd fmla="*/ 343 w 718" name="T86"/>
              <a:gd fmla="*/ 217 h 709" name="T87"/>
              <a:gd fmla="*/ 339 w 718" name="T88"/>
              <a:gd fmla="*/ 200 h 709" name="T89"/>
              <a:gd fmla="*/ 340 w 718" name="T90"/>
              <a:gd fmla="*/ 183 h 709" name="T91"/>
              <a:gd fmla="*/ 346 w 718" name="T92"/>
              <a:gd fmla="*/ 166 h 709" name="T93"/>
              <a:gd fmla="*/ 357 w 718" name="T94"/>
              <a:gd fmla="*/ 153 h 709" name="T95"/>
              <a:gd fmla="*/ 372 w 718" name="T96"/>
              <a:gd fmla="*/ 143 h 709" name="T97"/>
              <a:gd fmla="*/ 389 w 718" name="T98"/>
              <a:gd fmla="*/ 138 h 709" name="T99"/>
              <a:gd fmla="*/ 407 w 718" name="T100"/>
              <a:gd fmla="*/ 139 h 709" name="T101"/>
              <a:gd fmla="*/ 423 w 718" name="T102"/>
              <a:gd fmla="*/ 146 h 709" name="T103"/>
              <a:gd fmla="*/ 437 w 718" name="T104"/>
              <a:gd fmla="*/ 157 h 709" name="T105"/>
              <a:gd fmla="*/ 446 w 718" name="T106"/>
              <a:gd fmla="*/ 172 h 709" name="T107"/>
              <a:gd fmla="*/ 451 w 718" name="T108"/>
              <a:gd fmla="*/ 189 h 7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09" w="718">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lumMod val="65000"/>
            </a:schemeClr>
          </a:solidFill>
          <a:ln w="9525">
            <a:solidFill>
              <a:srgbClr val="000000"/>
            </a:solidFill>
            <a:round/>
          </a:ln>
        </p:spPr>
        <p:txBody>
          <a:bodyPr anchor="t" anchorCtr="0" bIns="45720" compatLnSpc="1" lIns="91440" numCol="1" rIns="91440" tIns="45720" vert="horz" wrap="square"/>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solidFill>
                <a:schemeClr val="tx2">
                  <a:lumMod val="60000"/>
                  <a:lumOff val="40000"/>
                </a:schemeClr>
              </a:solidFill>
              <a:effectLst/>
              <a:uLnTx/>
              <a:uFillTx/>
              <a:latin charset="-122" panose="02010600030101010101" pitchFamily="2" typeface="等线"/>
              <a:ea charset="-122" panose="02010600030101010101" pitchFamily="2" typeface="等线"/>
            </a:endParaRPr>
          </a:p>
        </p:txBody>
      </p:sp>
      <p:sp>
        <p:nvSpPr>
          <p:cNvPr id="28" name="Rounded Rectangle 29"/>
          <p:cNvSpPr/>
          <p:nvPr/>
        </p:nvSpPr>
        <p:spPr bwMode="black">
          <a:xfrm>
            <a:off x="2403110" y="5403475"/>
            <a:ext cx="490553" cy="946406"/>
          </a:xfrm>
          <a:custGeom>
            <a:rect b="b" l="l" r="r" t="t"/>
            <a:pathLst>
              <a:path h="4350877" w="2136009">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bg1">
              <a:lumMod val="65000"/>
            </a:schemeClr>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45720" numCol="1" rIns="45720" rot="0" rtlCol="0" spcCol="0" spcFirstLastPara="0" tIns="45720" vert="horz" vertOverflow="overflow" wrap="square">
            <a:noAutofit/>
          </a:bodyPr>
          <a:lstStyle/>
          <a:p>
            <a:pPr algn="ctr" defTabSz="685165" fontAlgn="base">
              <a:spcBef>
                <a:spcPct val="0"/>
              </a:spcBef>
              <a:spcAft>
                <a:spcPct val="0"/>
              </a:spcAft>
            </a:pPr>
            <a:endParaRPr lang="en-US">
              <a:gradFill>
                <a:gsLst>
                  <a:gs pos="0">
                    <a:srgbClr val="FFFFFF"/>
                  </a:gs>
                  <a:gs pos="100000">
                    <a:srgbClr val="FFFFFF"/>
                  </a:gs>
                </a:gsLst>
                <a:lin ang="5400000" scaled="0"/>
              </a:gradFill>
              <a:latin charset="-122" panose="02010600030101010101" pitchFamily="2" typeface="等线"/>
              <a:ea charset="-122" panose="02010600030101010101" pitchFamily="2" typeface="等线"/>
              <a:cs charset="0" panose="020b0502040204020203" pitchFamily="34" typeface="Segoe UI"/>
            </a:endParaRPr>
          </a:p>
        </p:txBody>
      </p:sp>
      <p:grpSp>
        <p:nvGrpSpPr>
          <p:cNvPr id="17" name="组合 16">
            <a:extLst>
              <a:ext uri="{FF2B5EF4-FFF2-40B4-BE49-F238E27FC236}">
                <a16:creationId xmlns:a16="http://schemas.microsoft.com/office/drawing/2014/main" id="{A09460C7-F867-4742-B8C8-AB641940A8D1}"/>
              </a:ext>
            </a:extLst>
          </p:cNvPr>
          <p:cNvGrpSpPr/>
          <p:nvPr/>
        </p:nvGrpSpPr>
        <p:grpSpPr>
          <a:xfrm>
            <a:off x="143922" y="223365"/>
            <a:ext cx="11887200" cy="307777"/>
            <a:chOff x="143922" y="775815"/>
            <a:chExt cx="11887200" cy="307777"/>
          </a:xfrm>
        </p:grpSpPr>
        <p:sp>
          <p:nvSpPr>
            <p:cNvPr id="18" name="MH_Entry_1">
              <a:extLst>
                <a:ext uri="{FF2B5EF4-FFF2-40B4-BE49-F238E27FC236}">
                  <a16:creationId xmlns:a16="http://schemas.microsoft.com/office/drawing/2014/main" id="{F6BB0210-52EA-4ED2-A2B7-BD53170E3EC5}"/>
                </a:ext>
              </a:extLst>
            </p:cNvPr>
            <p:cNvSpPr/>
            <p:nvPr>
              <p:custDataLst>
                <p:tags r:id="rId2"/>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19" name="直接连接符 3">
              <a:extLst>
                <a:ext uri="{FF2B5EF4-FFF2-40B4-BE49-F238E27FC236}">
                  <a16:creationId xmlns:a16="http://schemas.microsoft.com/office/drawing/2014/main" id="{3697D20A-D448-444C-A70C-D922A730A259}"/>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0" name="直接连接符 4">
              <a:extLst>
                <a:ext uri="{FF2B5EF4-FFF2-40B4-BE49-F238E27FC236}">
                  <a16:creationId xmlns:a16="http://schemas.microsoft.com/office/drawing/2014/main" id="{C35814F0-EF7C-46FC-8207-3834EF87FB75}"/>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60253434"/>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46" name="组合 45"/>
          <p:cNvGrpSpPr/>
          <p:nvPr/>
        </p:nvGrpSpPr>
        <p:grpSpPr>
          <a:xfrm>
            <a:off x="2218989" y="2736150"/>
            <a:ext cx="2885371" cy="903017"/>
            <a:chOff x="7644687" y="3331677"/>
            <a:chExt cx="2885371" cy="903017"/>
          </a:xfrm>
        </p:grpSpPr>
        <p:sp>
          <p:nvSpPr>
            <p:cNvPr id="48" name="矩形 47"/>
            <p:cNvSpPr/>
            <p:nvPr/>
          </p:nvSpPr>
          <p:spPr>
            <a:xfrm>
              <a:off x="7844805" y="3331677"/>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49" name="文本框 48"/>
            <p:cNvSpPr txBox="1"/>
            <p:nvPr/>
          </p:nvSpPr>
          <p:spPr>
            <a:xfrm>
              <a:off x="7644687" y="3668770"/>
              <a:ext cx="2885371" cy="560527"/>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9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0" name="组合 49"/>
          <p:cNvGrpSpPr/>
          <p:nvPr/>
        </p:nvGrpSpPr>
        <p:grpSpPr>
          <a:xfrm>
            <a:off x="6720642" y="2772219"/>
            <a:ext cx="2885371" cy="861864"/>
            <a:chOff x="7523107" y="3331677"/>
            <a:chExt cx="2885371" cy="861864"/>
          </a:xfrm>
        </p:grpSpPr>
        <p:sp>
          <p:nvSpPr>
            <p:cNvPr id="51" name="矩形 50"/>
            <p:cNvSpPr/>
            <p:nvPr/>
          </p:nvSpPr>
          <p:spPr>
            <a:xfrm>
              <a:off x="7844806" y="3331677"/>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52" name="文本框 51"/>
            <p:cNvSpPr txBox="1"/>
            <p:nvPr/>
          </p:nvSpPr>
          <p:spPr>
            <a:xfrm>
              <a:off x="7523106" y="3641467"/>
              <a:ext cx="2885371" cy="560527"/>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9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3" name="组合 52"/>
          <p:cNvGrpSpPr/>
          <p:nvPr/>
        </p:nvGrpSpPr>
        <p:grpSpPr>
          <a:xfrm>
            <a:off x="2179061" y="5195873"/>
            <a:ext cx="2885371" cy="861864"/>
            <a:chOff x="7523107" y="3331677"/>
            <a:chExt cx="2885371" cy="861864"/>
          </a:xfrm>
        </p:grpSpPr>
        <p:sp>
          <p:nvSpPr>
            <p:cNvPr id="54" name="矩形 53"/>
            <p:cNvSpPr/>
            <p:nvPr/>
          </p:nvSpPr>
          <p:spPr>
            <a:xfrm>
              <a:off x="7844805" y="333167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55" name="文本框 54"/>
            <p:cNvSpPr txBox="1"/>
            <p:nvPr/>
          </p:nvSpPr>
          <p:spPr>
            <a:xfrm>
              <a:off x="7523107" y="3641466"/>
              <a:ext cx="2885371" cy="560527"/>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9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56" name="组合 55"/>
          <p:cNvGrpSpPr/>
          <p:nvPr/>
        </p:nvGrpSpPr>
        <p:grpSpPr>
          <a:xfrm>
            <a:off x="6940128" y="5195873"/>
            <a:ext cx="2885371" cy="861864"/>
            <a:chOff x="7523107" y="3331677"/>
            <a:chExt cx="2885371" cy="861864"/>
          </a:xfrm>
        </p:grpSpPr>
        <p:sp>
          <p:nvSpPr>
            <p:cNvPr id="57" name="矩形 56"/>
            <p:cNvSpPr/>
            <p:nvPr/>
          </p:nvSpPr>
          <p:spPr>
            <a:xfrm>
              <a:off x="7844805" y="3331676"/>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58" name="文本框 57"/>
            <p:cNvSpPr txBox="1"/>
            <p:nvPr/>
          </p:nvSpPr>
          <p:spPr>
            <a:xfrm>
              <a:off x="7523107" y="3641466"/>
              <a:ext cx="2885371" cy="560527"/>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9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sp>
        <p:nvSpPr>
          <p:cNvPr id="2" name="椭圆 1">
            <a:extLst>
              <a:ext uri="{FF2B5EF4-FFF2-40B4-BE49-F238E27FC236}">
                <a16:creationId xmlns:a16="http://schemas.microsoft.com/office/drawing/2014/main" id="{80C1C547-E656-46A7-837E-C33079AD02FB}"/>
              </a:ext>
            </a:extLst>
          </p:cNvPr>
          <p:cNvSpPr/>
          <p:nvPr/>
        </p:nvSpPr>
        <p:spPr>
          <a:xfrm>
            <a:off x="3192121" y="1681757"/>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0" name="椭圆 39">
            <a:extLst>
              <a:ext uri="{FF2B5EF4-FFF2-40B4-BE49-F238E27FC236}">
                <a16:creationId xmlns:a16="http://schemas.microsoft.com/office/drawing/2014/main" id="{6B847912-CE69-45D8-96E9-0E1285D66EFA}"/>
              </a:ext>
            </a:extLst>
          </p:cNvPr>
          <p:cNvSpPr/>
          <p:nvPr/>
        </p:nvSpPr>
        <p:spPr>
          <a:xfrm>
            <a:off x="7777922" y="1628785"/>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1" name="椭圆 40">
            <a:extLst>
              <a:ext uri="{FF2B5EF4-FFF2-40B4-BE49-F238E27FC236}">
                <a16:creationId xmlns:a16="http://schemas.microsoft.com/office/drawing/2014/main" id="{40D328D1-03F7-4AB1-AAE2-519D7A07ABF0}"/>
              </a:ext>
            </a:extLst>
          </p:cNvPr>
          <p:cNvSpPr/>
          <p:nvPr/>
        </p:nvSpPr>
        <p:spPr>
          <a:xfrm>
            <a:off x="3237898" y="4143326"/>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5" name="椭圆 44">
            <a:extLst>
              <a:ext uri="{FF2B5EF4-FFF2-40B4-BE49-F238E27FC236}">
                <a16:creationId xmlns:a16="http://schemas.microsoft.com/office/drawing/2014/main" id="{BE0B7F86-C8F4-4C4D-A0DA-699061259264}"/>
              </a:ext>
            </a:extLst>
          </p:cNvPr>
          <p:cNvSpPr/>
          <p:nvPr/>
        </p:nvSpPr>
        <p:spPr>
          <a:xfrm>
            <a:off x="7815354" y="4106079"/>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pic>
        <p:nvPicPr>
          <p:cNvPr descr="灯泡" id="4" name="图形 3">
            <a:extLst>
              <a:ext uri="{FF2B5EF4-FFF2-40B4-BE49-F238E27FC236}">
                <a16:creationId xmlns:a16="http://schemas.microsoft.com/office/drawing/2014/main" id="{F91CF3FD-5E88-4979-82F5-88CCD48F2392}"/>
              </a:ext>
            </a:extLst>
          </p:cNvPr>
          <p:cNvPicPr>
            <a:picLocks noChangeAspect="1"/>
          </p:cNvPicPr>
          <p:nvPr/>
        </p:nvPicPr>
        <p:blipFill>
          <a:blip r:embed="rId3">
            <a:extLst>
              <a:ext uri="{28A0092B-C50C-407E-A947-70E740481C1C}">
                <a14:useLocalDpi val="0"/>
              </a:ext>
              <a:ext uri="{96DAC541-7B7A-43D3-8B79-37D633B846F1}">
                <asvg:svgBlip xmlns:asvg="http://schemas.microsoft.com/office/drawing/2016/SVG/main" r:embed="rId4"/>
              </a:ext>
            </a:extLst>
          </a:blip>
          <a:stretch>
            <a:fillRect/>
          </a:stretch>
        </p:blipFill>
        <p:spPr>
          <a:xfrm>
            <a:off x="7924976" y="4211458"/>
            <a:ext cx="739215" cy="739215"/>
          </a:xfrm>
          <a:prstGeom prst="rect">
            <a:avLst/>
          </a:prstGeom>
        </p:spPr>
      </p:pic>
      <p:pic>
        <p:nvPicPr>
          <p:cNvPr descr="靶心" id="6" name="图形 5">
            <a:extLst>
              <a:ext uri="{FF2B5EF4-FFF2-40B4-BE49-F238E27FC236}">
                <a16:creationId xmlns:a16="http://schemas.microsoft.com/office/drawing/2014/main" id="{30E0FA29-F4E3-4408-B566-D245B0F5E63E}"/>
              </a:ext>
            </a:extLst>
          </p:cNvPr>
          <p:cNvPicPr>
            <a:picLocks noChangeAspect="1"/>
          </p:cNvPicPr>
          <p:nvPr/>
        </p:nvPicPr>
        <p:blipFill>
          <a:blip r:embed="rId5">
            <a:extLst>
              <a:ext uri="{28A0092B-C50C-407E-A947-70E740481C1C}">
                <a14:useLocalDpi val="0"/>
              </a:ext>
              <a:ext uri="{96DAC541-7B7A-43D3-8B79-37D633B846F1}">
                <asvg:svgBlip xmlns:asvg="http://schemas.microsoft.com/office/drawing/2016/SVG/main" r:embed="rId6"/>
              </a:ext>
            </a:extLst>
          </a:blip>
          <a:stretch>
            <a:fillRect/>
          </a:stretch>
        </p:blipFill>
        <p:spPr>
          <a:xfrm>
            <a:off x="7871100" y="1721245"/>
            <a:ext cx="778577" cy="778577"/>
          </a:xfrm>
          <a:prstGeom prst="rect">
            <a:avLst/>
          </a:prstGeom>
        </p:spPr>
      </p:pic>
      <p:pic>
        <p:nvPicPr>
          <p:cNvPr descr="标记" id="8" name="图形 7">
            <a:extLst>
              <a:ext uri="{FF2B5EF4-FFF2-40B4-BE49-F238E27FC236}">
                <a16:creationId xmlns:a16="http://schemas.microsoft.com/office/drawing/2014/main" id="{F709645F-44CF-4E7F-9AD6-CC4A1F2B6631}"/>
              </a:ext>
            </a:extLst>
          </p:cNvPr>
          <p:cNvPicPr>
            <a:picLocks noChangeAspect="1"/>
          </p:cNvPicPr>
          <p:nvPr/>
        </p:nvPicPr>
        <p:blipFill>
          <a:blip r:embed="rId7">
            <a:extLst>
              <a:ext uri="{28A0092B-C50C-407E-A947-70E740481C1C}">
                <a14:useLocalDpi val="0"/>
              </a:ext>
              <a:ext uri="{96DAC541-7B7A-43D3-8B79-37D633B846F1}">
                <asvg:svgBlip xmlns:asvg="http://schemas.microsoft.com/office/drawing/2016/SVG/main" r:embed="rId8"/>
              </a:ext>
            </a:extLst>
          </a:blip>
          <a:stretch>
            <a:fillRect/>
          </a:stretch>
        </p:blipFill>
        <p:spPr>
          <a:xfrm>
            <a:off x="3350743" y="4285548"/>
            <a:ext cx="731065" cy="731065"/>
          </a:xfrm>
          <a:prstGeom prst="rect">
            <a:avLst/>
          </a:prstGeom>
        </p:spPr>
      </p:pic>
      <p:pic>
        <p:nvPicPr>
          <p:cNvPr descr="时钟" id="10" name="图形 9">
            <a:extLst>
              <a:ext uri="{FF2B5EF4-FFF2-40B4-BE49-F238E27FC236}">
                <a16:creationId xmlns:a16="http://schemas.microsoft.com/office/drawing/2014/main" id="{D9AB436C-8551-4027-A370-07D02A5A93A9}"/>
              </a:ext>
            </a:extLst>
          </p:cNvPr>
          <p:cNvPicPr>
            <a:picLocks noChangeAspect="1"/>
          </p:cNvPicPr>
          <p:nvPr/>
        </p:nvPicPr>
        <p:blipFill>
          <a:blip r:embed="rId9">
            <a:extLst>
              <a:ext uri="{28A0092B-C50C-407E-A947-70E740481C1C}">
                <a14:useLocalDpi val="0"/>
              </a:ext>
              <a:ext uri="{96DAC541-7B7A-43D3-8B79-37D633B846F1}">
                <asvg:svgBlip xmlns:asvg="http://schemas.microsoft.com/office/drawing/2016/SVG/main" r:embed="rId10"/>
              </a:ext>
            </a:extLst>
          </a:blip>
          <a:stretch>
            <a:fillRect/>
          </a:stretch>
        </p:blipFill>
        <p:spPr>
          <a:xfrm>
            <a:off x="3296143" y="1794448"/>
            <a:ext cx="731065" cy="731065"/>
          </a:xfrm>
          <a:prstGeom prst="rect">
            <a:avLst/>
          </a:prstGeom>
        </p:spPr>
      </p:pic>
      <p:grpSp>
        <p:nvGrpSpPr>
          <p:cNvPr id="28" name="组合 27">
            <a:extLst>
              <a:ext uri="{FF2B5EF4-FFF2-40B4-BE49-F238E27FC236}">
                <a16:creationId xmlns:a16="http://schemas.microsoft.com/office/drawing/2014/main" id="{69FE437E-5F4D-4998-B97E-201F482E97B0}"/>
              </a:ext>
            </a:extLst>
          </p:cNvPr>
          <p:cNvGrpSpPr/>
          <p:nvPr/>
        </p:nvGrpSpPr>
        <p:grpSpPr>
          <a:xfrm>
            <a:off x="143922" y="223365"/>
            <a:ext cx="11887200" cy="307777"/>
            <a:chOff x="143922" y="775815"/>
            <a:chExt cx="11887200" cy="307777"/>
          </a:xfrm>
        </p:grpSpPr>
        <p:sp>
          <p:nvSpPr>
            <p:cNvPr id="33" name="MH_Entry_1">
              <a:extLst>
                <a:ext uri="{FF2B5EF4-FFF2-40B4-BE49-F238E27FC236}">
                  <a16:creationId xmlns:a16="http://schemas.microsoft.com/office/drawing/2014/main" id="{5E5F3FE3-56E6-4C9B-8EE8-9C11FA362E4B}"/>
                </a:ext>
              </a:extLst>
            </p:cNvPr>
            <p:cNvSpPr/>
            <p:nvPr>
              <p:custDataLst>
                <p:tags r:id="rId11"/>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36" name="直接连接符 3">
              <a:extLst>
                <a:ext uri="{FF2B5EF4-FFF2-40B4-BE49-F238E27FC236}">
                  <a16:creationId xmlns:a16="http://schemas.microsoft.com/office/drawing/2014/main" id="{1617A319-6DFB-4C53-8340-74F363B711A9}"/>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7" name="直接连接符 4">
              <a:extLst>
                <a:ext uri="{FF2B5EF4-FFF2-40B4-BE49-F238E27FC236}">
                  <a16:creationId xmlns:a16="http://schemas.microsoft.com/office/drawing/2014/main" id="{53FF492A-29B3-4B82-9E72-9BEF46E7F7AF}"/>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4528517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1000" id="7"/>
                                        <p:tgtEl>
                                          <p:spTgt spid="46"/>
                                        </p:tgtEl>
                                      </p:cBhvr>
                                    </p:animEffect>
                                    <p:anim calcmode="lin" valueType="num">
                                      <p:cBhvr>
                                        <p:cTn dur="1000" fill="hold" id="8"/>
                                        <p:tgtEl>
                                          <p:spTgt spid="46"/>
                                        </p:tgtEl>
                                        <p:attrNameLst>
                                          <p:attrName>ppt_x</p:attrName>
                                        </p:attrNameLst>
                                      </p:cBhvr>
                                      <p:tavLst>
                                        <p:tav tm="0">
                                          <p:val>
                                            <p:strVal val="#ppt_x"/>
                                          </p:val>
                                        </p:tav>
                                        <p:tav tm="100000">
                                          <p:val>
                                            <p:strVal val="#ppt_x"/>
                                          </p:val>
                                        </p:tav>
                                      </p:tavLst>
                                    </p:anim>
                                    <p:anim calcmode="lin" valueType="num">
                                      <p:cBhvr>
                                        <p:cTn dur="1000" fill="hold" id="9"/>
                                        <p:tgtEl>
                                          <p:spTgt spid="46"/>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250"/>
                                  </p:stCondLst>
                                  <p:childTnLst>
                                    <p:set>
                                      <p:cBhvr>
                                        <p:cTn dur="1" fill="hold" id="11">
                                          <p:stCondLst>
                                            <p:cond delay="0"/>
                                          </p:stCondLst>
                                        </p:cTn>
                                        <p:tgtEl>
                                          <p:spTgt spid="53"/>
                                        </p:tgtEl>
                                        <p:attrNameLst>
                                          <p:attrName>style.visibility</p:attrName>
                                        </p:attrNameLst>
                                      </p:cBhvr>
                                      <p:to>
                                        <p:strVal val="visible"/>
                                      </p:to>
                                    </p:set>
                                    <p:animEffect filter="fade" transition="in">
                                      <p:cBhvr>
                                        <p:cTn dur="1000" id="12"/>
                                        <p:tgtEl>
                                          <p:spTgt spid="53"/>
                                        </p:tgtEl>
                                      </p:cBhvr>
                                    </p:animEffect>
                                    <p:anim calcmode="lin" valueType="num">
                                      <p:cBhvr>
                                        <p:cTn dur="1000" fill="hold" id="13"/>
                                        <p:tgtEl>
                                          <p:spTgt spid="53"/>
                                        </p:tgtEl>
                                        <p:attrNameLst>
                                          <p:attrName>ppt_x</p:attrName>
                                        </p:attrNameLst>
                                      </p:cBhvr>
                                      <p:tavLst>
                                        <p:tav tm="0">
                                          <p:val>
                                            <p:strVal val="#ppt_x"/>
                                          </p:val>
                                        </p:tav>
                                        <p:tav tm="100000">
                                          <p:val>
                                            <p:strVal val="#ppt_x"/>
                                          </p:val>
                                        </p:tav>
                                      </p:tavLst>
                                    </p:anim>
                                    <p:anim calcmode="lin" valueType="num">
                                      <p:cBhvr>
                                        <p:cTn dur="1000" fill="hold" id="14"/>
                                        <p:tgtEl>
                                          <p:spTgt spid="5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50"/>
                                        </p:tgtEl>
                                        <p:attrNameLst>
                                          <p:attrName>style.visibility</p:attrName>
                                        </p:attrNameLst>
                                      </p:cBhvr>
                                      <p:to>
                                        <p:strVal val="visible"/>
                                      </p:to>
                                    </p:set>
                                    <p:animEffect filter="fade" transition="in">
                                      <p:cBhvr>
                                        <p:cTn dur="1000" id="17"/>
                                        <p:tgtEl>
                                          <p:spTgt spid="50"/>
                                        </p:tgtEl>
                                      </p:cBhvr>
                                    </p:animEffect>
                                    <p:anim calcmode="lin" valueType="num">
                                      <p:cBhvr>
                                        <p:cTn dur="1000" fill="hold" id="18"/>
                                        <p:tgtEl>
                                          <p:spTgt spid="50"/>
                                        </p:tgtEl>
                                        <p:attrNameLst>
                                          <p:attrName>ppt_x</p:attrName>
                                        </p:attrNameLst>
                                      </p:cBhvr>
                                      <p:tavLst>
                                        <p:tav tm="0">
                                          <p:val>
                                            <p:strVal val="#ppt_x"/>
                                          </p:val>
                                        </p:tav>
                                        <p:tav tm="100000">
                                          <p:val>
                                            <p:strVal val="#ppt_x"/>
                                          </p:val>
                                        </p:tav>
                                      </p:tavLst>
                                    </p:anim>
                                    <p:anim calcmode="lin" valueType="num">
                                      <p:cBhvr>
                                        <p:cTn dur="1000" fill="hold" id="19"/>
                                        <p:tgtEl>
                                          <p:spTgt spid="50"/>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750"/>
                                  </p:stCondLst>
                                  <p:childTnLst>
                                    <p:set>
                                      <p:cBhvr>
                                        <p:cTn dur="1" fill="hold" id="21">
                                          <p:stCondLst>
                                            <p:cond delay="0"/>
                                          </p:stCondLst>
                                        </p:cTn>
                                        <p:tgtEl>
                                          <p:spTgt spid="56"/>
                                        </p:tgtEl>
                                        <p:attrNameLst>
                                          <p:attrName>style.visibility</p:attrName>
                                        </p:attrNameLst>
                                      </p:cBhvr>
                                      <p:to>
                                        <p:strVal val="visible"/>
                                      </p:to>
                                    </p:set>
                                    <p:animEffect filter="fade" transition="in">
                                      <p:cBhvr>
                                        <p:cTn dur="1000" id="22"/>
                                        <p:tgtEl>
                                          <p:spTgt spid="56"/>
                                        </p:tgtEl>
                                      </p:cBhvr>
                                    </p:animEffect>
                                    <p:anim calcmode="lin" valueType="num">
                                      <p:cBhvr>
                                        <p:cTn dur="1000" fill="hold" id="23"/>
                                        <p:tgtEl>
                                          <p:spTgt spid="56"/>
                                        </p:tgtEl>
                                        <p:attrNameLst>
                                          <p:attrName>ppt_x</p:attrName>
                                        </p:attrNameLst>
                                      </p:cBhvr>
                                      <p:tavLst>
                                        <p:tav tm="0">
                                          <p:val>
                                            <p:strVal val="#ppt_x"/>
                                          </p:val>
                                        </p:tav>
                                        <p:tav tm="100000">
                                          <p:val>
                                            <p:strVal val="#ppt_x"/>
                                          </p:val>
                                        </p:tav>
                                      </p:tavLst>
                                    </p:anim>
                                    <p:anim calcmode="lin" valueType="num">
                                      <p:cBhvr>
                                        <p:cTn dur="1000" fill="hold" id="24"/>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grpSp>
        <p:nvGrpSpPr>
          <p:cNvPr id="39" name="组合 38"/>
          <p:cNvGrpSpPr/>
          <p:nvPr/>
        </p:nvGrpSpPr>
        <p:grpSpPr>
          <a:xfrm>
            <a:off x="7105881" y="2048487"/>
            <a:ext cx="3202594" cy="928421"/>
            <a:chOff x="7523107" y="3331677"/>
            <a:chExt cx="3202594" cy="928421"/>
          </a:xfrm>
        </p:grpSpPr>
        <p:sp>
          <p:nvSpPr>
            <p:cNvPr id="42" name="矩形 41"/>
            <p:cNvSpPr/>
            <p:nvPr/>
          </p:nvSpPr>
          <p:spPr>
            <a:xfrm>
              <a:off x="7523107" y="333167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46" name="文本框 45"/>
            <p:cNvSpPr txBox="1"/>
            <p:nvPr/>
          </p:nvSpPr>
          <p:spPr>
            <a:xfrm>
              <a:off x="7523106" y="3641467"/>
              <a:ext cx="3202594"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grpSp>
        <p:nvGrpSpPr>
          <p:cNvPr id="47" name="组合 46"/>
          <p:cNvGrpSpPr/>
          <p:nvPr/>
        </p:nvGrpSpPr>
        <p:grpSpPr>
          <a:xfrm>
            <a:off x="7105881" y="4500425"/>
            <a:ext cx="3344406" cy="958070"/>
            <a:chOff x="7678647" y="3299981"/>
            <a:chExt cx="3344406" cy="958070"/>
          </a:xfrm>
        </p:grpSpPr>
        <p:sp>
          <p:nvSpPr>
            <p:cNvPr id="48" name="矩形 47"/>
            <p:cNvSpPr/>
            <p:nvPr/>
          </p:nvSpPr>
          <p:spPr>
            <a:xfrm>
              <a:off x="7678646" y="3299982"/>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75000"/>
                      <a:lumOff val="25000"/>
                    </a:schemeClr>
                  </a:solidFill>
                  <a:latin charset="-122" panose="02010600030101010101" pitchFamily="2" typeface="等线"/>
                  <a:ea charset="-122" panose="02010600030101010101" pitchFamily="2" typeface="等线"/>
                </a:rPr>
                <a:t>标题文字添加</a:t>
              </a:r>
            </a:p>
          </p:txBody>
        </p:sp>
        <p:sp>
          <p:nvSpPr>
            <p:cNvPr id="49" name="文本框 48"/>
            <p:cNvSpPr txBox="1"/>
            <p:nvPr/>
          </p:nvSpPr>
          <p:spPr>
            <a:xfrm>
              <a:off x="7678646" y="3639420"/>
              <a:ext cx="3344406"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75000"/>
                      <a:lumOff val="25000"/>
                    </a:schemeClr>
                  </a:solidFill>
                  <a:latin charset="0" panose="020b0502020202020204" pitchFamily="34" typeface="Century Gothic"/>
                  <a:ea typeface="+mj-ea"/>
                </a:rPr>
                <a:t>The user can demonstrate on a projector or computer, or print the presentation and make it into a film to be used in a wider field.</a:t>
              </a:r>
            </a:p>
          </p:txBody>
        </p:sp>
      </p:grpSp>
      <p:cxnSp>
        <p:nvCxnSpPr>
          <p:cNvPr id="6" name="直接连接符 5">
            <a:extLst>
              <a:ext uri="{FF2B5EF4-FFF2-40B4-BE49-F238E27FC236}">
                <a16:creationId xmlns:a16="http://schemas.microsoft.com/office/drawing/2014/main" id="{A94A16DB-8D08-46F1-AEBB-99AB3F9E7B22}"/>
              </a:ext>
            </a:extLst>
          </p:cNvPr>
          <p:cNvCxnSpPr/>
          <p:nvPr/>
        </p:nvCxnSpPr>
        <p:spPr>
          <a:xfrm flipV="1">
            <a:off x="4358842" y="2819678"/>
            <a:ext cx="736153" cy="290285"/>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3DF30949-FEDE-4C1F-B3C6-9ADDABF30549}"/>
              </a:ext>
            </a:extLst>
          </p:cNvPr>
          <p:cNvCxnSpPr/>
          <p:nvPr/>
        </p:nvCxnSpPr>
        <p:spPr>
          <a:xfrm>
            <a:off x="4329807" y="4647450"/>
            <a:ext cx="808730" cy="227399"/>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08D3244F-73AE-49F2-80E3-A41FA9A99025}"/>
              </a:ext>
            </a:extLst>
          </p:cNvPr>
          <p:cNvGrpSpPr/>
          <p:nvPr/>
        </p:nvGrpSpPr>
        <p:grpSpPr>
          <a:xfrm>
            <a:off x="1059945" y="2271575"/>
            <a:ext cx="2975508" cy="2989943"/>
            <a:chOff x="1059945" y="2271575"/>
            <a:chExt cx="2975508" cy="2989943"/>
          </a:xfrm>
        </p:grpSpPr>
        <p:sp>
          <p:nvSpPr>
            <p:cNvPr id="2" name="椭圆 1">
              <a:extLst>
                <a:ext uri="{FF2B5EF4-FFF2-40B4-BE49-F238E27FC236}">
                  <a16:creationId xmlns:a16="http://schemas.microsoft.com/office/drawing/2014/main" id="{32CAA0D7-222E-4533-AA1E-6D8F111EC520}"/>
                </a:ext>
              </a:extLst>
            </p:cNvPr>
            <p:cNvSpPr/>
            <p:nvPr/>
          </p:nvSpPr>
          <p:spPr>
            <a:xfrm>
              <a:off x="1059945" y="2271575"/>
              <a:ext cx="2975508" cy="2989943"/>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用户" id="12" name="图形 11">
              <a:extLst>
                <a:ext uri="{FF2B5EF4-FFF2-40B4-BE49-F238E27FC236}">
                  <a16:creationId xmlns:a16="http://schemas.microsoft.com/office/drawing/2014/main" id="{021F4369-BF7E-4F05-B663-12CBE94F730A}"/>
                </a:ext>
              </a:extLst>
            </p:cNvPr>
            <p:cNvPicPr>
              <a:picLocks noChangeAspect="1"/>
            </p:cNvPicPr>
            <p:nvPr/>
          </p:nvPicPr>
          <p:blipFill>
            <a:blip r:embed="rId3">
              <a:extLst>
                <a:ext uri="{28A0092B-C50C-407E-A947-70E740481C1C}">
                  <a14:useLocalDpi val="0"/>
                </a:ext>
                <a:ext uri="{96DAC541-7B7A-43D3-8B79-37D633B846F1}">
                  <asvg:svgBlip xmlns:asvg="http://schemas.microsoft.com/office/drawing/2016/SVG/main" r:embed="rId4"/>
                </a:ext>
              </a:extLst>
            </a:blip>
            <a:stretch>
              <a:fillRect/>
            </a:stretch>
          </p:blipFill>
          <p:spPr>
            <a:xfrm>
              <a:off x="1279421" y="2466500"/>
              <a:ext cx="2600092" cy="2600092"/>
            </a:xfrm>
            <a:prstGeom prst="rect">
              <a:avLst/>
            </a:prstGeom>
          </p:spPr>
        </p:pic>
      </p:grpSp>
      <p:grpSp>
        <p:nvGrpSpPr>
          <p:cNvPr id="18" name="组合 17">
            <a:extLst>
              <a:ext uri="{FF2B5EF4-FFF2-40B4-BE49-F238E27FC236}">
                <a16:creationId xmlns:a16="http://schemas.microsoft.com/office/drawing/2014/main" id="{522D3085-2264-4A8F-AB21-A5F8A46C900B}"/>
              </a:ext>
            </a:extLst>
          </p:cNvPr>
          <p:cNvGrpSpPr/>
          <p:nvPr/>
        </p:nvGrpSpPr>
        <p:grpSpPr>
          <a:xfrm>
            <a:off x="5345881" y="1861734"/>
            <a:ext cx="1489323" cy="1496548"/>
            <a:chOff x="5345881" y="1861734"/>
            <a:chExt cx="1489323" cy="1496548"/>
          </a:xfrm>
        </p:grpSpPr>
        <p:sp>
          <p:nvSpPr>
            <p:cNvPr id="3" name="椭圆 2">
              <a:extLst>
                <a:ext uri="{FF2B5EF4-FFF2-40B4-BE49-F238E27FC236}">
                  <a16:creationId xmlns:a16="http://schemas.microsoft.com/office/drawing/2014/main" id="{D636A358-38A7-4B08-A840-F2D7AF18F949}"/>
                </a:ext>
              </a:extLst>
            </p:cNvPr>
            <p:cNvSpPr/>
            <p:nvPr/>
          </p:nvSpPr>
          <p:spPr>
            <a:xfrm>
              <a:off x="5345881" y="1861734"/>
              <a:ext cx="1489323" cy="149654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日历" id="14" name="图形 13">
              <a:extLst>
                <a:ext uri="{FF2B5EF4-FFF2-40B4-BE49-F238E27FC236}">
                  <a16:creationId xmlns:a16="http://schemas.microsoft.com/office/drawing/2014/main" id="{CD60A53A-2265-47BD-B1CC-C58AA523C3DC}"/>
                </a:ext>
              </a:extLst>
            </p:cNvPr>
            <p:cNvPicPr>
              <a:picLocks noChangeAspect="1"/>
            </p:cNvPicPr>
            <p:nvPr/>
          </p:nvPicPr>
          <p:blipFill>
            <a:blip r:embed="rId5">
              <a:extLst>
                <a:ext uri="{28A0092B-C50C-407E-A947-70E740481C1C}">
                  <a14:useLocalDpi val="0"/>
                </a:ext>
                <a:ext uri="{96DAC541-7B7A-43D3-8B79-37D633B846F1}">
                  <asvg:svgBlip xmlns:asvg="http://schemas.microsoft.com/office/drawing/2016/SVG/main" r:embed="rId6"/>
                </a:ext>
              </a:extLst>
            </a:blip>
            <a:stretch>
              <a:fillRect/>
            </a:stretch>
          </p:blipFill>
          <p:spPr>
            <a:xfrm>
              <a:off x="5674761" y="2152808"/>
              <a:ext cx="914400" cy="914400"/>
            </a:xfrm>
            <a:prstGeom prst="rect">
              <a:avLst/>
            </a:prstGeom>
          </p:spPr>
        </p:pic>
      </p:grpSp>
      <p:grpSp>
        <p:nvGrpSpPr>
          <p:cNvPr id="19" name="组合 18">
            <a:extLst>
              <a:ext uri="{FF2B5EF4-FFF2-40B4-BE49-F238E27FC236}">
                <a16:creationId xmlns:a16="http://schemas.microsoft.com/office/drawing/2014/main" id="{7CA2E254-D34F-4516-8A1F-60DF77ACACA7}"/>
              </a:ext>
            </a:extLst>
          </p:cNvPr>
          <p:cNvGrpSpPr/>
          <p:nvPr/>
        </p:nvGrpSpPr>
        <p:grpSpPr>
          <a:xfrm>
            <a:off x="5387300" y="4126575"/>
            <a:ext cx="1489323" cy="1496548"/>
            <a:chOff x="5387300" y="4126575"/>
            <a:chExt cx="1489323" cy="1496548"/>
          </a:xfrm>
        </p:grpSpPr>
        <p:sp>
          <p:nvSpPr>
            <p:cNvPr id="26" name="椭圆 25">
              <a:extLst>
                <a:ext uri="{FF2B5EF4-FFF2-40B4-BE49-F238E27FC236}">
                  <a16:creationId xmlns:a16="http://schemas.microsoft.com/office/drawing/2014/main" id="{0777EE18-0E71-4F27-B014-5AB34CCF5939}"/>
                </a:ext>
              </a:extLst>
            </p:cNvPr>
            <p:cNvSpPr/>
            <p:nvPr/>
          </p:nvSpPr>
          <p:spPr>
            <a:xfrm>
              <a:off x="5387300" y="4126575"/>
              <a:ext cx="1489323" cy="149654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条形图" id="16" name="图形 15">
              <a:extLst>
                <a:ext uri="{FF2B5EF4-FFF2-40B4-BE49-F238E27FC236}">
                  <a16:creationId xmlns:a16="http://schemas.microsoft.com/office/drawing/2014/main" id="{C7E7229A-2820-4328-A47E-35EDE0711869}"/>
                </a:ext>
              </a:extLst>
            </p:cNvPr>
            <p:cNvPicPr>
              <a:picLocks noChangeAspect="1"/>
            </p:cNvPicPr>
            <p:nvPr/>
          </p:nvPicPr>
          <p:blipFill>
            <a:blip r:embed="rId7">
              <a:extLst>
                <a:ext uri="{28A0092B-C50C-407E-A947-70E740481C1C}">
                  <a14:useLocalDpi val="0"/>
                </a:ext>
                <a:ext uri="{96DAC541-7B7A-43D3-8B79-37D633B846F1}">
                  <asvg:svgBlip xmlns:asvg="http://schemas.microsoft.com/office/drawing/2016/SVG/main" r:embed="rId8"/>
                </a:ext>
              </a:extLst>
            </a:blip>
            <a:stretch>
              <a:fillRect/>
            </a:stretch>
          </p:blipFill>
          <p:spPr>
            <a:xfrm>
              <a:off x="5674761" y="4417649"/>
              <a:ext cx="914400" cy="914400"/>
            </a:xfrm>
            <a:prstGeom prst="rect">
              <a:avLst/>
            </a:prstGeom>
          </p:spPr>
        </p:pic>
      </p:grpSp>
      <p:grpSp>
        <p:nvGrpSpPr>
          <p:cNvPr id="25" name="组合 24">
            <a:extLst>
              <a:ext uri="{FF2B5EF4-FFF2-40B4-BE49-F238E27FC236}">
                <a16:creationId xmlns:a16="http://schemas.microsoft.com/office/drawing/2014/main" id="{7D5E6F85-E568-4073-B813-3C64057C3821}"/>
              </a:ext>
            </a:extLst>
          </p:cNvPr>
          <p:cNvGrpSpPr/>
          <p:nvPr/>
        </p:nvGrpSpPr>
        <p:grpSpPr>
          <a:xfrm>
            <a:off x="143922" y="223365"/>
            <a:ext cx="11887200" cy="307777"/>
            <a:chOff x="143922" y="775815"/>
            <a:chExt cx="11887200" cy="307777"/>
          </a:xfrm>
        </p:grpSpPr>
        <p:sp>
          <p:nvSpPr>
            <p:cNvPr id="27" name="MH_Entry_1">
              <a:extLst>
                <a:ext uri="{FF2B5EF4-FFF2-40B4-BE49-F238E27FC236}">
                  <a16:creationId xmlns:a16="http://schemas.microsoft.com/office/drawing/2014/main" id="{E2770940-E656-4BEB-88DE-A72332412838}"/>
                </a:ext>
              </a:extLst>
            </p:cNvPr>
            <p:cNvSpPr/>
            <p:nvPr>
              <p:custDataLst>
                <p:tags r:id="rId9"/>
              </p:custDataLst>
            </p:nvPr>
          </p:nvSpPr>
          <p:spPr>
            <a:xfrm>
              <a:off x="4539167" y="777304"/>
              <a:ext cx="2751619" cy="30480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spAutoFit/>
            </a:bodyPr>
            <a:lstStyle/>
            <a:p>
              <a:pPr algn="dist" defTabSz="1146358" fontAlgn="base">
                <a:spcBef>
                  <a:spcPct val="0"/>
                </a:spcBef>
                <a:spcAft>
                  <a:spcPct val="0"/>
                </a:spcAft>
              </a:pPr>
              <a:r>
                <a:rPr altLang="en-US" lang="zh-CN" sz="2000">
                  <a:solidFill>
                    <a:schemeClr val="bg2">
                      <a:lumMod val="10000"/>
                    </a:schemeClr>
                  </a:solidFill>
                  <a:latin charset="-122" panose="02010600030101010101" pitchFamily="2" typeface="等线"/>
                  <a:ea charset="-122" panose="02010600030101010101" pitchFamily="2" typeface="等线"/>
                  <a:sym charset="0" panose="020b0604020202020204" pitchFamily="34" typeface="Arial"/>
                </a:rPr>
                <a:t>输入你的标题</a:t>
              </a:r>
            </a:p>
          </p:txBody>
        </p:sp>
        <p:cxnSp>
          <p:nvCxnSpPr>
            <p:cNvPr id="28" name="直接连接符 3">
              <a:extLst>
                <a:ext uri="{FF2B5EF4-FFF2-40B4-BE49-F238E27FC236}">
                  <a16:creationId xmlns:a16="http://schemas.microsoft.com/office/drawing/2014/main" id="{58CE0A16-9824-47B3-A19F-808B50DD1740}"/>
                </a:ext>
              </a:extLst>
            </p:cNvPr>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9" name="直接连接符 4">
              <a:extLst>
                <a:ext uri="{FF2B5EF4-FFF2-40B4-BE49-F238E27FC236}">
                  <a16:creationId xmlns:a16="http://schemas.microsoft.com/office/drawing/2014/main" id="{7E756040-060C-4490-A335-5318B52C9CB7}"/>
                </a:ext>
              </a:extLst>
            </p:cNvPr>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6824696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par>
                                <p:cTn fill="hold" id="12" nodeType="withEffect" presetClass="entr" presetID="10" presetSubtype="0">
                                  <p:stCondLst>
                                    <p:cond delay="0"/>
                                  </p:stCondLst>
                                  <p:childTnLst>
                                    <p:set>
                                      <p:cBhvr>
                                        <p:cTn dur="1" fill="hold" id="13">
                                          <p:stCondLst>
                                            <p:cond delay="0"/>
                                          </p:stCondLst>
                                        </p:cTn>
                                        <p:tgtEl>
                                          <p:spTgt spid="8"/>
                                        </p:tgtEl>
                                        <p:attrNameLst>
                                          <p:attrName>style.visibility</p:attrName>
                                        </p:attrNameLst>
                                      </p:cBhvr>
                                      <p:to>
                                        <p:strVal val="visible"/>
                                      </p:to>
                                    </p:set>
                                    <p:animEffect filter="fade" transition="in">
                                      <p:cBhvr>
                                        <p:cTn dur="500" id="14"/>
                                        <p:tgtEl>
                                          <p:spTgt spid="8"/>
                                        </p:tgtEl>
                                      </p:cBhvr>
                                    </p:animEffect>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18"/>
                                        </p:tgtEl>
                                        <p:attrNameLst>
                                          <p:attrName>style.visibility</p:attrName>
                                        </p:attrNameLst>
                                      </p:cBhvr>
                                      <p:to>
                                        <p:strVal val="visible"/>
                                      </p:to>
                                    </p:set>
                                    <p:animEffect filter="fade"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39"/>
                                        </p:tgtEl>
                                        <p:attrNameLst>
                                          <p:attrName>style.visibility</p:attrName>
                                        </p:attrNameLst>
                                      </p:cBhvr>
                                      <p:to>
                                        <p:strVal val="visible"/>
                                      </p:to>
                                    </p:set>
                                    <p:animEffect filter="fade" transition="in">
                                      <p:cBhvr>
                                        <p:cTn dur="1000" id="26"/>
                                        <p:tgtEl>
                                          <p:spTgt spid="39"/>
                                        </p:tgtEl>
                                      </p:cBhvr>
                                    </p:animEffect>
                                    <p:anim calcmode="lin" valueType="num">
                                      <p:cBhvr>
                                        <p:cTn dur="1000" fill="hold" id="27"/>
                                        <p:tgtEl>
                                          <p:spTgt spid="39"/>
                                        </p:tgtEl>
                                        <p:attrNameLst>
                                          <p:attrName>ppt_x</p:attrName>
                                        </p:attrNameLst>
                                      </p:cBhvr>
                                      <p:tavLst>
                                        <p:tav tm="0">
                                          <p:val>
                                            <p:strVal val="#ppt_x"/>
                                          </p:val>
                                        </p:tav>
                                        <p:tav tm="100000">
                                          <p:val>
                                            <p:strVal val="#ppt_x"/>
                                          </p:val>
                                        </p:tav>
                                      </p:tavLst>
                                    </p:anim>
                                    <p:anim calcmode="lin" valueType="num">
                                      <p:cBhvr>
                                        <p:cTn dur="1000" fill="hold" id="28"/>
                                        <p:tgtEl>
                                          <p:spTgt spid="3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47"/>
                                        </p:tgtEl>
                                        <p:attrNameLst>
                                          <p:attrName>style.visibility</p:attrName>
                                        </p:attrNameLst>
                                      </p:cBhvr>
                                      <p:to>
                                        <p:strVal val="visible"/>
                                      </p:to>
                                    </p:set>
                                    <p:animEffect filter="fade" transition="in">
                                      <p:cBhvr>
                                        <p:cTn dur="1000" id="31"/>
                                        <p:tgtEl>
                                          <p:spTgt spid="47"/>
                                        </p:tgtEl>
                                      </p:cBhvr>
                                    </p:animEffect>
                                    <p:anim calcmode="lin" valueType="num">
                                      <p:cBhvr>
                                        <p:cTn dur="1000" fill="hold" id="32"/>
                                        <p:tgtEl>
                                          <p:spTgt spid="47"/>
                                        </p:tgtEl>
                                        <p:attrNameLst>
                                          <p:attrName>ppt_x</p:attrName>
                                        </p:attrNameLst>
                                      </p:cBhvr>
                                      <p:tavLst>
                                        <p:tav tm="0">
                                          <p:val>
                                            <p:strVal val="#ppt_x"/>
                                          </p:val>
                                        </p:tav>
                                        <p:tav tm="100000">
                                          <p:val>
                                            <p:strVal val="#ppt_x"/>
                                          </p:val>
                                        </p:tav>
                                      </p:tavLst>
                                    </p:anim>
                                    <p:anim calcmode="lin" valueType="num">
                                      <p:cBhvr>
                                        <p:cTn dur="1000" fill="hold" id="33"/>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0">
              <a:srgbClr val="FFFFFF"/>
            </a:gs>
            <a:gs pos="67000">
              <a:srgbClr val="F0F1F3"/>
            </a:gs>
          </a:gsLst>
          <a:path path="circle">
            <a:fillToRect b="50000" l="50000" r="50000" t="50000"/>
          </a:path>
        </a:gradFill>
        <a:effectLst/>
      </p:bgPr>
    </p:bg>
    <p:spTree>
      <p:nvGrpSpPr>
        <p:cNvPr id="1" name=""/>
        <p:cNvGrpSpPr/>
        <p:nvPr/>
      </p:nvGrpSpPr>
      <p:grpSpPr>
        <a:xfrm>
          <a:off x="0" y="0"/>
          <a:ext cx="0" cy="0"/>
        </a:xfrm>
      </p:grpSpPr>
      <p:sp>
        <p:nvSpPr>
          <p:cNvPr id="4" name="TextBox 2"/>
          <p:cNvSpPr txBox="1"/>
          <p:nvPr/>
        </p:nvSpPr>
        <p:spPr>
          <a:xfrm>
            <a:off x="4656667" y="2070076"/>
            <a:ext cx="2878667" cy="741731"/>
          </a:xfrm>
          <a:prstGeom prst="rect">
            <a:avLst/>
          </a:prstGeom>
          <a:noFill/>
          <a:ln>
            <a:noFill/>
          </a:ln>
        </p:spPr>
        <p:txBody>
          <a:bodyPr rtlCol="0" wrap="square">
            <a:spAutoFit/>
          </a:bodyPr>
          <a:lstStyle/>
          <a:p>
            <a:pPr algn="ctr"/>
            <a:r>
              <a:rPr altLang="zh-CN" lang="en-US" sz="4267">
                <a:latin charset="0" pitchFamily="34" typeface="Myriad Pro Light"/>
              </a:rPr>
              <a:t>Part two</a:t>
            </a:r>
          </a:p>
        </p:txBody>
      </p:sp>
      <p:sp>
        <p:nvSpPr>
          <p:cNvPr id="5" name="矩形 4"/>
          <p:cNvSpPr/>
          <p:nvPr/>
        </p:nvSpPr>
        <p:spPr>
          <a:xfrm>
            <a:off x="3875314" y="3023988"/>
            <a:ext cx="4295964" cy="579120"/>
          </a:xfrm>
          <a:prstGeom prst="rect">
            <a:avLst/>
          </a:prstGeom>
          <a:ln>
            <a:noFill/>
          </a:ln>
        </p:spPr>
        <p:txBody>
          <a:bodyPr wrap="square">
            <a:spAutoFit/>
          </a:bodyPr>
          <a:lstStyle/>
          <a:p>
            <a:pPr algn="ctr"/>
            <a:r>
              <a:rPr altLang="en-US" lang="zh-CN" smtClean="0" sz="3200">
                <a:latin typeface="+mn-ea"/>
              </a:rPr>
              <a:t>添   加   标   题</a:t>
            </a:r>
          </a:p>
        </p:txBody>
      </p:sp>
      <p:grpSp>
        <p:nvGrpSpPr>
          <p:cNvPr id="6" name="组合 5"/>
          <p:cNvGrpSpPr/>
          <p:nvPr/>
        </p:nvGrpSpPr>
        <p:grpSpPr>
          <a:xfrm>
            <a:off x="3875314" y="2444564"/>
            <a:ext cx="4295963" cy="871814"/>
            <a:chOff x="2906485" y="1833428"/>
            <a:chExt cx="3221971" cy="653863"/>
          </a:xfrm>
        </p:grpSpPr>
        <p:cxnSp>
          <p:nvCxnSpPr>
            <p:cNvPr id="7" name="肘形连接符 6"/>
            <p:cNvCxnSpPr>
              <a:stCxn id="4" idx="3"/>
              <a:endCxn id="5" idx="3"/>
            </p:cNvCxnSpPr>
            <p:nvPr/>
          </p:nvCxnSpPr>
          <p:spPr>
            <a:xfrm>
              <a:off x="5651499" y="1830711"/>
              <a:ext cx="476958" cy="654458"/>
            </a:xfrm>
            <a:prstGeom prst="bentConnector3">
              <a:avLst>
                <a:gd fmla="val 13594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flipV="1" rot="10800000">
              <a:off x="2906485" y="1830711"/>
              <a:ext cx="586014" cy="654458"/>
            </a:xfrm>
            <a:prstGeom prst="bentConnector3">
              <a:avLst>
                <a:gd fmla="val 129257" name="adj1"/>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rot="960000">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fmla="val 92744" name="adj"/>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4" name="TextBox 39"/>
          <p:cNvSpPr txBox="1"/>
          <p:nvPr/>
        </p:nvSpPr>
        <p:spPr>
          <a:xfrm>
            <a:off x="5405925" y="5109987"/>
            <a:ext cx="1380153" cy="335280"/>
          </a:xfrm>
          <a:prstGeom prst="rect">
            <a:avLst/>
          </a:prstGeom>
          <a:noFill/>
          <a:ln>
            <a:noFill/>
          </a:ln>
        </p:spPr>
        <p:txBody>
          <a:bodyPr rtlCol="0" wrap="square">
            <a:spAutoFit/>
          </a:bodyPr>
          <a:lstStyle/>
          <a:p>
            <a:pPr algn="ctr"/>
            <a:r>
              <a:rPr altLang="zh-CN" lang="en-US" sz="1600">
                <a:latin charset="0" pitchFamily="34" typeface="Myriad Pro Light"/>
              </a:rPr>
              <a:t>Trust me</a:t>
            </a:r>
          </a:p>
        </p:txBody>
      </p:sp>
    </p:spTree>
    <p:extLst>
      <p:ext uri="{BB962C8B-B14F-4D97-AF65-F5344CB8AC3E}">
        <p14:creationId val="2813579874"/>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02" id="7"/>
                                        <p:tgtEl>
                                          <p:spTgt spid="4"/>
                                        </p:tgtEl>
                                      </p:cBhvr>
                                    </p:animEffect>
                                  </p:childTnLst>
                                </p:cTn>
                              </p:par>
                            </p:childTnLst>
                          </p:cTn>
                        </p:par>
                        <p:par>
                          <p:cTn fill="hold" id="8" nodeType="afterGroup">
                            <p:stCondLst>
                              <p:cond delay="1202"/>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901" id="11"/>
                                        <p:tgtEl>
                                          <p:spTgt spid="5"/>
                                        </p:tgtEl>
                                      </p:cBhvr>
                                    </p:animEffect>
                                  </p:childTnLst>
                                </p:cTn>
                              </p:par>
                            </p:childTnLst>
                          </p:cTn>
                        </p:par>
                        <p:par>
                          <p:cTn fill="hold" id="12" nodeType="afterGroup">
                            <p:stCondLst>
                              <p:cond delay="2103"/>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102" id="15"/>
                                        <p:tgtEl>
                                          <p:spTgt spid="6"/>
                                        </p:tgtEl>
                                      </p:cBhvr>
                                    </p:animEffect>
                                  </p:childTnLst>
                                </p:cTn>
                              </p:par>
                            </p:childTnLst>
                          </p:cTn>
                        </p:par>
                        <p:par>
                          <p:cTn fill="hold" id="16" nodeType="afterGroup">
                            <p:stCondLst>
                              <p:cond delay="4205"/>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601" id="19"/>
                                        <p:tgtEl>
                                          <p:spTgt spid="11"/>
                                        </p:tgtEl>
                                      </p:cBhvr>
                                    </p:animEffect>
                                  </p:childTnLst>
                                </p:cTn>
                              </p:par>
                              <p:par>
                                <p:cTn fill="hold" id="20" nodeType="with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601" id="22"/>
                                        <p:tgtEl>
                                          <p:spTgt spid="12"/>
                                        </p:tgtEl>
                                      </p:cBhvr>
                                    </p:animEffect>
                                  </p:childTnLst>
                                </p:cTn>
                              </p:par>
                              <p:par>
                                <p:cTn fill="hold" id="23" nodeType="with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601" id="25"/>
                                        <p:tgtEl>
                                          <p:spTgt spid="9"/>
                                        </p:tgtEl>
                                      </p:cBhvr>
                                    </p:animEffect>
                                  </p:childTnLst>
                                </p:cTn>
                              </p:par>
                              <p:par>
                                <p:cTn fill="hold" id="26" nodeType="withEffect" presetClass="entr" presetID="22" presetSubtype="2">
                                  <p:stCondLst>
                                    <p:cond delay="0"/>
                                  </p:stCondLst>
                                  <p:childTnLst>
                                    <p:set>
                                      <p:cBhvr>
                                        <p:cTn dur="1" fill="hold" id="27">
                                          <p:stCondLst>
                                            <p:cond delay="0"/>
                                          </p:stCondLst>
                                        </p:cTn>
                                        <p:tgtEl>
                                          <p:spTgt spid="10"/>
                                        </p:tgtEl>
                                        <p:attrNameLst>
                                          <p:attrName>style.visibility</p:attrName>
                                        </p:attrNameLst>
                                      </p:cBhvr>
                                      <p:to>
                                        <p:strVal val="visible"/>
                                      </p:to>
                                    </p:set>
                                    <p:animEffect filter="wipe(right)" transition="in">
                                      <p:cBhvr>
                                        <p:cTn dur="601" id="28"/>
                                        <p:tgtEl>
                                          <p:spTgt spid="10"/>
                                        </p:tgtEl>
                                      </p:cBhvr>
                                    </p:animEffect>
                                  </p:childTnLst>
                                </p:cTn>
                              </p:par>
                            </p:childTnLst>
                          </p:cTn>
                        </p:par>
                        <p:par>
                          <p:cTn fill="hold" id="29" nodeType="afterGroup">
                            <p:stCondLst>
                              <p:cond delay="4806"/>
                            </p:stCondLst>
                            <p:childTnLst>
                              <p:par>
                                <p:cTn fill="hold" grpId="0" id="30" nodeType="afterEffect" presetClass="entr" presetID="22" presetSubtype="1">
                                  <p:stCondLst>
                                    <p:cond delay="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601" id="32"/>
                                        <p:tgtEl>
                                          <p:spTgt spid="14"/>
                                        </p:tgtEl>
                                      </p:cBhvr>
                                    </p:animEffect>
                                  </p:childTnLst>
                                </p:cTn>
                              </p:par>
                            </p:childTnLst>
                          </p:cTn>
                        </p:par>
                        <p:par>
                          <p:cTn fill="hold" id="33" nodeType="afterGroup">
                            <p:stCondLst>
                              <p:cond delay="5407"/>
                            </p:stCondLst>
                            <p:childTnLst>
                              <p:par>
                                <p:cTn fill="hold" grpId="0" id="34" nodeType="afterEffect" presetClass="entr" presetID="22" presetSubtype="1">
                                  <p:stCondLst>
                                    <p:cond delay="0"/>
                                  </p:stCondLst>
                                  <p:childTnLst>
                                    <p:set>
                                      <p:cBhvr>
                                        <p:cTn dur="1" fill="hold" id="35">
                                          <p:stCondLst>
                                            <p:cond delay="0"/>
                                          </p:stCondLst>
                                        </p:cTn>
                                        <p:tgtEl>
                                          <p:spTgt spid="13"/>
                                        </p:tgtEl>
                                        <p:attrNameLst>
                                          <p:attrName>style.visibility</p:attrName>
                                        </p:attrNameLst>
                                      </p:cBhvr>
                                      <p:to>
                                        <p:strVal val="visible"/>
                                      </p:to>
                                    </p:set>
                                    <p:animEffect filter="wipe(up)" transition="in">
                                      <p:cBhvr>
                                        <p:cTn dur="601"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3"/>
      <p:bldP grpId="0" spid="14"/>
    </p:bldLst>
  </p:timing>
</p:sld>
</file>

<file path=ppt/tags/tag1.xml><?xml version="1.0" encoding="utf-8"?>
<p:tagLst xmlns:p="http://schemas.openxmlformats.org/presentationml/2006/main">
  <p:tag name="PA" val="v3.1.0"/>
</p:tagLst>
</file>

<file path=ppt/tags/tag10.xml><?xml version="1.0" encoding="utf-8"?>
<p:tagLst xmlns:p="http://schemas.openxmlformats.org/presentationml/2006/main">
  <p:tag name="ID" val="553512"/>
  <p:tag name="MH" val="20160830110146"/>
  <p:tag name="MH_LIBRARY" val="CONTENTS"/>
  <p:tag name="MH_ORDER" val="1"/>
  <p:tag name="MH_TYPE" val="ENTRY"/>
</p:tagLst>
</file>

<file path=ppt/tags/tag11.xml><?xml version="1.0" encoding="utf-8"?>
<p:tagLst xmlns:p="http://schemas.openxmlformats.org/presentationml/2006/main">
  <p:tag name="ID" val="553512"/>
  <p:tag name="MH" val="20160830110146"/>
  <p:tag name="MH_LIBRARY" val="CONTENTS"/>
  <p:tag name="MH_ORDER" val="1"/>
  <p:tag name="MH_TYPE" val="ENTRY"/>
</p:tagLst>
</file>

<file path=ppt/tags/tag12.xml><?xml version="1.0" encoding="utf-8"?>
<p:tagLst xmlns:p="http://schemas.openxmlformats.org/presentationml/2006/main">
  <p:tag name="ID" val="553512"/>
  <p:tag name="MH" val="20160830110146"/>
  <p:tag name="MH_LIBRARY" val="CONTENTS"/>
  <p:tag name="MH_ORDER" val="1"/>
  <p:tag name="MH_TYPE" val="ENTRY"/>
</p:tagLst>
</file>

<file path=ppt/tags/tag13.xml><?xml version="1.0" encoding="utf-8"?>
<p:tagLst xmlns:p="http://schemas.openxmlformats.org/presentationml/2006/main">
  <p:tag name="ID" val="553512"/>
  <p:tag name="MH" val="20160830110146"/>
  <p:tag name="MH_LIBRARY" val="CONTENTS"/>
  <p:tag name="MH_ORDER" val="1"/>
  <p:tag name="MH_TYPE" val="ENTRY"/>
</p:tagLst>
</file>

<file path=ppt/tags/tag14.xml><?xml version="1.0" encoding="utf-8"?>
<p:tagLst xmlns:p="http://schemas.openxmlformats.org/presentationml/2006/main">
  <p:tag name="ID" val="553512"/>
  <p:tag name="MH" val="20160830110146"/>
  <p:tag name="MH_LIBRARY" val="CONTENTS"/>
  <p:tag name="MH_ORDER" val="1"/>
  <p:tag name="MH_TYPE" val="ENTRY"/>
</p:tagLst>
</file>

<file path=ppt/tags/tag15.xml><?xml version="1.0" encoding="utf-8"?>
<p:tagLst xmlns:p="http://schemas.openxmlformats.org/presentationml/2006/main">
  <p:tag name="ID" val="553512"/>
  <p:tag name="MH" val="20160830110146"/>
  <p:tag name="MH_LIBRARY" val="CONTENTS"/>
  <p:tag name="MH_ORDER" val="1"/>
  <p:tag name="MH_TYPE" val="ENTRY"/>
</p:tagLst>
</file>

<file path=ppt/tags/tag16.xml><?xml version="1.0" encoding="utf-8"?>
<p:tagLst xmlns:p="http://schemas.openxmlformats.org/presentationml/2006/main">
  <p:tag name="ID" val="553512"/>
  <p:tag name="MH" val="20160830110146"/>
  <p:tag name="MH_LIBRARY" val="CONTENTS"/>
  <p:tag name="MH_ORDER" val="1"/>
  <p:tag name="MH_TYPE" val="ENTRY"/>
</p:tagLst>
</file>

<file path=ppt/tags/tag17.xml><?xml version="1.0" encoding="utf-8"?>
<p:tagLst xmlns:p="http://schemas.openxmlformats.org/presentationml/2006/main">
  <p:tag name="ID" val="553512"/>
  <p:tag name="MH" val="20160830110146"/>
  <p:tag name="MH_LIBRARY" val="CONTENTS"/>
  <p:tag name="MH_ORDER" val="1"/>
  <p:tag name="MH_TYPE" val="ENTRY"/>
</p:tagLst>
</file>

<file path=ppt/tags/tag18.xml><?xml version="1.0" encoding="utf-8"?>
<p:tagLst xmlns:p="http://schemas.openxmlformats.org/presentationml/2006/main">
  <p:tag name="ID" val="553512"/>
  <p:tag name="MH" val="20160830110146"/>
  <p:tag name="MH_LIBRARY" val="CONTENTS"/>
  <p:tag name="MH_ORDER" val="1"/>
  <p:tag name="MH_TYPE" val="ENTRY"/>
</p:tagLst>
</file>

<file path=ppt/tags/tag19.xml><?xml version="1.0" encoding="utf-8"?>
<p:tagLst xmlns:p="http://schemas.openxmlformats.org/presentationml/2006/main">
  <p:tag name="ID" val="553512"/>
  <p:tag name="MH" val="20160830110146"/>
  <p:tag name="MH_LIBRARY" val="CONTENTS"/>
  <p:tag name="MH_ORDER" val="1"/>
  <p:tag name="MH_TYPE" val="ENTRY"/>
</p:tagLst>
</file>

<file path=ppt/tags/tag2.xml><?xml version="1.0" encoding="utf-8"?>
<p:tagLst xmlns:p="http://schemas.openxmlformats.org/presentationml/2006/main">
  <p:tag name="PA" val="v3.1.0"/>
</p:tagLst>
</file>

<file path=ppt/tags/tag20.xml><?xml version="1.0" encoding="utf-8"?>
<p:tagLst xmlns:p="http://schemas.openxmlformats.org/presentationml/2006/main">
  <p:tag name="ID" val="553512"/>
  <p:tag name="MH" val="20160830110146"/>
  <p:tag name="MH_LIBRARY" val="CONTENTS"/>
  <p:tag name="MH_ORDER" val="1"/>
  <p:tag name="MH_TYPE" val="ENTRY"/>
</p:tagLst>
</file>

<file path=ppt/tags/tag21.xml><?xml version="1.0" encoding="utf-8"?>
<p:tagLst xmlns:p="http://schemas.openxmlformats.org/presentationml/2006/main">
  <p:tag name="ID" val="553512"/>
  <p:tag name="MH" val="20160830110146"/>
  <p:tag name="MH_LIBRARY" val="CONTENTS"/>
  <p:tag name="MH_ORDER" val="1"/>
  <p:tag name="MH_TYPE" val="ENTRY"/>
</p:tagLst>
</file>

<file path=ppt/tags/tag22.xml><?xml version="1.0" encoding="utf-8"?>
<p:tagLst xmlns:p="http://schemas.openxmlformats.org/presentationml/2006/main">
  <p:tag name="PA" val="v3.1.0"/>
</p:tagLst>
</file>

<file path=ppt/tags/tag23.xml><?xml version="1.0" encoding="utf-8"?>
<p:tagLst xmlns:p="http://schemas.openxmlformats.org/presentationml/2006/main">
  <p:tag name="PA" val="v3.1.0"/>
</p:tagLst>
</file>

<file path=ppt/tags/tag24.xml><?xml version="1.0" encoding="utf-8"?>
<p:tagLst xmlns:p="http://schemas.openxmlformats.org/presentationml/2006/main">
  <p:tag name="PA" val="v3.1.0"/>
</p:tagLst>
</file>

<file path=ppt/tags/tag25.xml><?xml version="1.0" encoding="utf-8"?>
<p:tagLst xmlns:p="http://schemas.openxmlformats.org/presentationml/2006/main">
  <p:tag name="PA" val="v3.1.0"/>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PA" val="v3.1.0"/>
</p:tagLst>
</file>

<file path=ppt/tags/tag4.xml><?xml version="1.0" encoding="utf-8"?>
<p:tagLst xmlns:p="http://schemas.openxmlformats.org/presentationml/2006/main">
  <p:tag name="PA" val="v3.1.0"/>
</p:tagLst>
</file>

<file path=ppt/tags/tag5.xml><?xml version="1.0" encoding="utf-8"?>
<p:tagLst xmlns:p="http://schemas.openxmlformats.org/presentationml/2006/main">
  <p:tag name="ID" val="553512"/>
  <p:tag name="MH" val="20160830110146"/>
  <p:tag name="MH_LIBRARY" val="CONTENTS"/>
  <p:tag name="MH_ORDER" val="1"/>
  <p:tag name="MH_TYPE" val="ENTRY"/>
</p:tagLst>
</file>

<file path=ppt/tags/tag6.xml><?xml version="1.0" encoding="utf-8"?>
<p:tagLst xmlns:p="http://schemas.openxmlformats.org/presentationml/2006/main">
  <p:tag name="ID" val="553512"/>
  <p:tag name="MH" val="20160830110146"/>
  <p:tag name="MH_LIBRARY" val="CONTENTS"/>
  <p:tag name="MH_ORDER" val="1"/>
  <p:tag name="MH_TYPE" val="ENTRY"/>
</p:tagLst>
</file>

<file path=ppt/tags/tag7.xml><?xml version="1.0" encoding="utf-8"?>
<p:tagLst xmlns:p="http://schemas.openxmlformats.org/presentationml/2006/main">
  <p:tag name="ID" val="553512"/>
  <p:tag name="MH" val="20160830110146"/>
  <p:tag name="MH_LIBRARY" val="CONTENTS"/>
  <p:tag name="MH_ORDER" val="1"/>
  <p:tag name="MH_TYPE" val="ENTRY"/>
</p:tagLst>
</file>

<file path=ppt/tags/tag8.xml><?xml version="1.0" encoding="utf-8"?>
<p:tagLst xmlns:p="http://schemas.openxmlformats.org/presentationml/2006/main">
  <p:tag name="ID" val="553512"/>
  <p:tag name="MH" val="20160830110146"/>
  <p:tag name="MH_LIBRARY" val="CONTENTS"/>
  <p:tag name="MH_ORDER" val="1"/>
  <p:tag name="MH_TYPE" val="ENTRY"/>
</p:tagLst>
</file>

<file path=ppt/tags/tag9.xml><?xml version="1.0" encoding="utf-8"?>
<p:tagLst xmlns:p="http://schemas.openxmlformats.org/presentationml/2006/main">
  <p:tag name="ID" val="553512"/>
  <p:tag name="MH" val="20160830110146"/>
  <p:tag name="MH_LIBRARY" val="CONTENTS"/>
  <p:tag name="MH_ORDER" val="1"/>
  <p:tag name="MH_TYPE" val="ENTRY"/>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176</Paragraphs>
  <Slides>24</Slides>
  <Notes>15</Notes>
  <TotalTime>65</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等线 Light</vt:lpstr>
      <vt:lpstr>等线</vt:lpstr>
      <vt:lpstr>Calibri Light</vt:lpstr>
      <vt:lpstr>Calibri</vt:lpstr>
      <vt:lpstr>iekie-Weilaiti</vt:lpstr>
      <vt:lpstr>方正兰亭超细黑简体</vt:lpstr>
      <vt:lpstr>Myriad Pro Light</vt:lpstr>
      <vt:lpstr>Segoe UI</vt:lpstr>
      <vt:lpstr>Century Gothic</vt:lpstr>
      <vt:lpstr>Montserrat Light</vt:lpstr>
      <vt:lpstr>方正姚体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2018-05-08T08:49:27Z</dcterms:created>
  <cp:lastModifiedBy>优品PPT</cp:lastModifiedBy>
  <dcterms:modified xsi:type="dcterms:W3CDTF">2021-08-20T11:00:21Z</dcterms:modified>
  <cp:revision>22</cp:revision>
  <dc:title>PowerPoint 演示文稿</dc:title>
</cp:coreProperties>
</file>