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9" r:id="rId2"/>
    <p:sldMasterId id="2147483671" r:id="rId3"/>
  </p:sldMasterIdLst>
  <p:notesMasterIdLst>
    <p:notesMasterId r:id="rId4"/>
  </p:notesMasterIdLst>
  <p:sldIdLst>
    <p:sldId id="256" r:id="rId5"/>
    <p:sldId id="271" r:id="rId6"/>
    <p:sldId id="280" r:id="rId7"/>
    <p:sldId id="279" r:id="rId8"/>
    <p:sldId id="297" r:id="rId9"/>
    <p:sldId id="298" r:id="rId10"/>
    <p:sldId id="287" r:id="rId11"/>
    <p:sldId id="286" r:id="rId12"/>
    <p:sldId id="294" r:id="rId13"/>
    <p:sldId id="281" r:id="rId14"/>
    <p:sldId id="282" r:id="rId15"/>
    <p:sldId id="283" r:id="rId16"/>
    <p:sldId id="278" r:id="rId17"/>
    <p:sldId id="285" r:id="rId18"/>
    <p:sldId id="296" r:id="rId19"/>
    <p:sldId id="289" r:id="rId20"/>
    <p:sldId id="290" r:id="rId21"/>
    <p:sldId id="291" r:id="rId22"/>
    <p:sldId id="295" r:id="rId23"/>
    <p:sldId id="292" r:id="rId24"/>
    <p:sldId id="293" r:id="rId25"/>
    <p:sldId id="277" r:id="rId26"/>
    <p:sldId id="275" r:id="rId27"/>
    <p:sldId id="267" r:id="rId28"/>
    <p:sldId id="263" r:id="rId29"/>
    <p:sldId id="260" r:id="rId30"/>
    <p:sldId id="299" r:id="rId31"/>
  </p:sldIdLst>
  <p:sldSz cx="12192000" cy="6858000"/>
  <p:notesSz cx="7104063" cy="10234613"/>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tags/tag30.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38" Target="revisionInfo.xml" Type="http://schemas.microsoft.com/office/2015/10/relationships/revisionInfo"/><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2018/7/14</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403908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350864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919276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622286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495063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193960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429186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858681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93608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069852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449959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427868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646803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302079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759417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653770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667731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750059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172100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249561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079814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595495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480251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248689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129534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193605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398106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030094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52690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077469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347210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01370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917435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753801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504494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243018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695253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421383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871954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454872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57518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375815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744057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892098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99297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91617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597387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8127574"/>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187899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2018/7/14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2018/7/14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media/image1.png" Type="http://schemas.openxmlformats.org/officeDocument/2006/relationships/image"/><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2.xml" Type="http://schemas.openxmlformats.org/officeDocument/2006/relationships/slideLayout"/><Relationship Id="rId10" Target="../slideLayouts/slideLayout31.xml" Type="http://schemas.openxmlformats.org/officeDocument/2006/relationships/slideLayout"/><Relationship Id="rId11" Target="../slideLayouts/slideLayout32.xml" Type="http://schemas.openxmlformats.org/officeDocument/2006/relationships/slideLayout"/><Relationship Id="rId12" Target="../theme/theme3.xml" Type="http://schemas.openxmlformats.org/officeDocument/2006/relationships/theme"/><Relationship Id="rId2" Target="../slideLayouts/slideLayout23.xml" Type="http://schemas.openxmlformats.org/officeDocument/2006/relationships/slideLayout"/><Relationship Id="rId3" Target="../slideLayouts/slideLayout24.xml" Type="http://schemas.openxmlformats.org/officeDocument/2006/relationships/slideLayout"/><Relationship Id="rId4" Target="../slideLayouts/slideLayout25.xml" Type="http://schemas.openxmlformats.org/officeDocument/2006/relationships/slideLayout"/><Relationship Id="rId5" Target="../slideLayouts/slideLayout26.xml" Type="http://schemas.openxmlformats.org/officeDocument/2006/relationships/slideLayout"/><Relationship Id="rId6" Target="../slideLayouts/slideLayout27.xml" Type="http://schemas.openxmlformats.org/officeDocument/2006/relationships/slideLayout"/><Relationship Id="rId7" Target="../slideLayouts/slideLayout28.xml" Type="http://schemas.openxmlformats.org/officeDocument/2006/relationships/slideLayout"/><Relationship Id="rId8" Target="../slideLayouts/slideLayout29.xml" Type="http://schemas.openxmlformats.org/officeDocument/2006/relationships/slideLayout"/><Relationship Id="rId9" Target="../slideLayouts/slideLayout3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1"/>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2018/7/14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31099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2018/7/14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57213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1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1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17.png" Type="http://schemas.openxmlformats.org/officeDocument/2006/relationships/image"/><Relationship Id="rId4" Target="../media/image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1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1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1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tags/tag11.xml" Type="http://schemas.openxmlformats.org/officeDocument/2006/relationships/tags"/><Relationship Id="rId15" Target="../tags/tag12.xml" Type="http://schemas.openxmlformats.org/officeDocument/2006/relationships/tags"/><Relationship Id="rId16" Target="../tags/tag13.xml" Type="http://schemas.openxmlformats.org/officeDocument/2006/relationships/tags"/><Relationship Id="rId17" Target="../tags/tag14.xml" Type="http://schemas.openxmlformats.org/officeDocument/2006/relationships/tags"/><Relationship Id="rId18" Target="../tags/tag15.xml" Type="http://schemas.openxmlformats.org/officeDocument/2006/relationships/tags"/><Relationship Id="rId19" Target="../tags/tag16.xml" Type="http://schemas.openxmlformats.org/officeDocument/2006/relationships/tags"/><Relationship Id="rId2" Target="../notesSlides/notesSlide5.xml" Type="http://schemas.openxmlformats.org/officeDocument/2006/relationships/notesSlide"/><Relationship Id="rId20" Target="../tags/tag17.xml" Type="http://schemas.openxmlformats.org/officeDocument/2006/relationships/tags"/><Relationship Id="rId3" Target="../media/image6.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5.xml" Type="http://schemas.openxmlformats.org/officeDocument/2006/relationships/tags"/><Relationship Id="rId11" Target="../tags/tag26.xml" Type="http://schemas.openxmlformats.org/officeDocument/2006/relationships/tags"/><Relationship Id="rId12" Target="../tags/tag27.xml" Type="http://schemas.openxmlformats.org/officeDocument/2006/relationships/tags"/><Relationship Id="rId13" Target="../tags/tag28.xml" Type="http://schemas.openxmlformats.org/officeDocument/2006/relationships/tags"/><Relationship Id="rId14" Target="../tags/tag29.xml" Type="http://schemas.openxmlformats.org/officeDocument/2006/relationships/tags"/><Relationship Id="rId15" Target="../media/image6.png" Type="http://schemas.openxmlformats.org/officeDocument/2006/relationships/image"/><Relationship Id="rId2" Target="../notesSlides/notesSlide6.xml" Type="http://schemas.openxmlformats.org/officeDocument/2006/relationships/notesSlide"/><Relationship Id="rId3" Target="../tags/tag18.xml" Type="http://schemas.openxmlformats.org/officeDocument/2006/relationships/tags"/><Relationship Id="rId4" Target="../tags/tag19.xml" Type="http://schemas.openxmlformats.org/officeDocument/2006/relationships/tags"/><Relationship Id="rId5" Target="../tags/tag20.xml" Type="http://schemas.openxmlformats.org/officeDocument/2006/relationships/tags"/><Relationship Id="rId6" Target="../tags/tag21.xml" Type="http://schemas.openxmlformats.org/officeDocument/2006/relationships/tags"/><Relationship Id="rId7" Target="../tags/tag22.xml" Type="http://schemas.openxmlformats.org/officeDocument/2006/relationships/tags"/><Relationship Id="rId8" Target="../tags/tag23.xml" Type="http://schemas.openxmlformats.org/officeDocument/2006/relationships/tags"/><Relationship Id="rId9" Target="../tags/tag24.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 Id="rId4"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7658099" y="1229360"/>
            <a:ext cx="792480" cy="822960"/>
          </a:xfrm>
          <a:prstGeom prst="rect">
            <a:avLst/>
          </a:prstGeom>
          <a:noFill/>
        </p:spPr>
        <p:txBody>
          <a:bodyPr rtlCol="0" wrap="none">
            <a:spAutoFit/>
          </a:bodyPr>
          <a:lstStyle/>
          <a:p>
            <a:r>
              <a:rPr altLang="en-US" lang="zh-CN" sz="4800">
                <a:latin charset="-122" panose="02000000000000000000" typeface="方正清刻本悦宋简体"/>
                <a:ea charset="-122" panose="02000000000000000000" typeface="方正清刻本悦宋简体"/>
              </a:rPr>
              <a:t>中</a:t>
            </a:r>
          </a:p>
        </p:txBody>
      </p:sp>
      <p:sp>
        <p:nvSpPr>
          <p:cNvPr id="7" name="文本框 6"/>
          <p:cNvSpPr txBox="1"/>
          <p:nvPr/>
        </p:nvSpPr>
        <p:spPr>
          <a:xfrm>
            <a:off x="8158480" y="1712595"/>
            <a:ext cx="792480" cy="822960"/>
          </a:xfrm>
          <a:prstGeom prst="rect">
            <a:avLst/>
          </a:prstGeom>
          <a:noFill/>
        </p:spPr>
        <p:txBody>
          <a:bodyPr rtlCol="0" wrap="none">
            <a:spAutoFit/>
          </a:bodyPr>
          <a:lstStyle/>
          <a:p>
            <a:r>
              <a:rPr altLang="en-US" lang="zh-CN" sz="4800">
                <a:latin charset="-122" panose="02000000000000000000" typeface="方正清刻本悦宋简体"/>
                <a:ea charset="-122" panose="02000000000000000000" typeface="方正清刻本悦宋简体"/>
              </a:rPr>
              <a:t>国</a:t>
            </a:r>
          </a:p>
        </p:txBody>
      </p:sp>
      <p:sp>
        <p:nvSpPr>
          <p:cNvPr id="8" name="文本框 7"/>
          <p:cNvSpPr txBox="1"/>
          <p:nvPr/>
        </p:nvSpPr>
        <p:spPr>
          <a:xfrm>
            <a:off x="7048499" y="1849120"/>
            <a:ext cx="1402080" cy="1554480"/>
          </a:xfrm>
          <a:prstGeom prst="rect">
            <a:avLst/>
          </a:prstGeom>
          <a:noFill/>
        </p:spPr>
        <p:txBody>
          <a:bodyPr rtlCol="0" wrap="none">
            <a:spAutoFit/>
          </a:bodyPr>
          <a:lstStyle/>
          <a:p>
            <a:r>
              <a:rPr altLang="en-US" lang="zh-CN" sz="9600">
                <a:solidFill>
                  <a:srgbClr val="00B050"/>
                </a:solidFill>
                <a:latin charset="-122" panose="03000509000000000000" typeface="方正流行体简体"/>
                <a:ea charset="-122" panose="03000509000000000000" typeface="方正流行体简体"/>
              </a:rPr>
              <a:t>荷</a:t>
            </a:r>
          </a:p>
        </p:txBody>
      </p:sp>
      <p:sp>
        <p:nvSpPr>
          <p:cNvPr id="9" name="文本框 8"/>
          <p:cNvSpPr txBox="1"/>
          <p:nvPr/>
        </p:nvSpPr>
        <p:spPr>
          <a:xfrm>
            <a:off x="8243569" y="2535555"/>
            <a:ext cx="792480" cy="822960"/>
          </a:xfrm>
          <a:prstGeom prst="rect">
            <a:avLst/>
          </a:prstGeom>
          <a:noFill/>
        </p:spPr>
        <p:txBody>
          <a:bodyPr rtlCol="0" wrap="none">
            <a:spAutoFit/>
          </a:bodyPr>
          <a:lstStyle/>
          <a:p>
            <a:r>
              <a:rPr altLang="en-US" lang="zh-CN" sz="4800">
                <a:latin charset="-122" panose="02000000000000000000" typeface="方正清刻本悦宋简体"/>
                <a:ea charset="-122" panose="02000000000000000000" typeface="方正清刻本悦宋简体"/>
              </a:rPr>
              <a:t>风</a:t>
            </a:r>
          </a:p>
        </p:txBody>
      </p:sp>
      <p:sp>
        <p:nvSpPr>
          <p:cNvPr id="11" name="椭圆 10"/>
          <p:cNvSpPr/>
          <p:nvPr/>
        </p:nvSpPr>
        <p:spPr>
          <a:xfrm>
            <a:off x="4483735" y="3077210"/>
            <a:ext cx="1308735" cy="130873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5659120" y="1601469"/>
            <a:ext cx="1371600" cy="3622675"/>
          </a:xfrm>
          <a:prstGeom prst="rect">
            <a:avLst/>
          </a:prstGeom>
          <a:noFill/>
        </p:spPr>
        <p:txBody>
          <a:bodyPr rtlCol="0" vert="eaVert" wrap="square">
            <a:spAutoFit/>
          </a:bodyPr>
          <a:lstStyle/>
          <a:p>
            <a:pPr>
              <a:lnSpc>
                <a:spcPct val="130000"/>
              </a:lnSpc>
            </a:pPr>
            <a:r>
              <a:rPr altLang="en-US" lang="zh-CN" sz="1200">
                <a:solidFill>
                  <a:schemeClr val="tx1">
                    <a:lumMod val="50000"/>
                    <a:lumOff val="50000"/>
                  </a:schemeClr>
                </a:solidFill>
                <a:latin charset="-122" panose="020b0503020204020204" typeface="微软雅黑"/>
                <a:ea charset="-122" panose="020b0503020204020204" typeface="微软雅黑"/>
              </a:rPr>
              <a:t>水陆草木之花，可爱者甚蕃。晋陶渊明独爱菊。自李唐来，</a:t>
            </a:r>
          </a:p>
          <a:p>
            <a:pPr>
              <a:lnSpc>
                <a:spcPct val="130000"/>
              </a:lnSpc>
            </a:pPr>
            <a:r>
              <a:rPr altLang="en-US" lang="zh-CN" sz="1200">
                <a:solidFill>
                  <a:schemeClr val="tx1">
                    <a:lumMod val="50000"/>
                    <a:lumOff val="50000"/>
                  </a:schemeClr>
                </a:solidFill>
                <a:latin charset="-122" panose="020b0503020204020204" typeface="微软雅黑"/>
                <a:ea charset="-122" panose="020b0503020204020204" typeface="微软雅黑"/>
              </a:rPr>
              <a:t>世人盛爱牡丹。予独爱莲之出淤泥而不染，濯清涟而不妖，中通外直，</a:t>
            </a:r>
          </a:p>
          <a:p>
            <a:pPr>
              <a:lnSpc>
                <a:spcPct val="130000"/>
              </a:lnSpc>
            </a:pPr>
            <a:r>
              <a:rPr altLang="en-US" lang="zh-CN" sz="1200">
                <a:solidFill>
                  <a:schemeClr val="tx1">
                    <a:lumMod val="50000"/>
                    <a:lumOff val="50000"/>
                  </a:schemeClr>
                </a:solidFill>
                <a:latin charset="-122" panose="020b0503020204020204" typeface="微软雅黑"/>
                <a:ea charset="-122" panose="020b0503020204020204" typeface="微软雅黑"/>
              </a:rPr>
              <a:t>不蔓不枝，香远益清，亭亭净植，可远观而不可亵玩焉。</a:t>
            </a:r>
          </a:p>
        </p:txBody>
      </p:sp>
      <p:sp>
        <p:nvSpPr>
          <p:cNvPr id="19" name="文本框 18"/>
          <p:cNvSpPr txBox="1"/>
          <p:nvPr/>
        </p:nvSpPr>
        <p:spPr>
          <a:xfrm>
            <a:off x="4709160" y="3320415"/>
            <a:ext cx="868680" cy="914400"/>
          </a:xfrm>
          <a:prstGeom prst="rect">
            <a:avLst/>
          </a:prstGeom>
          <a:noFill/>
        </p:spPr>
        <p:txBody>
          <a:bodyPr rtlCol="0" wrap="none">
            <a:spAutoFit/>
          </a:bodyPr>
          <a:lstStyle/>
          <a:p>
            <a:r>
              <a:rPr altLang="zh-CN" lang="zh-CN" sz="5400">
                <a:solidFill>
                  <a:schemeClr val="bg1"/>
                </a:solidFill>
                <a:latin charset="-122" panose="02000000000000000000" typeface="方正清刻本悦宋简体"/>
                <a:ea charset="-122" panose="02000000000000000000" typeface="方正清刻本悦宋简体"/>
              </a:rPr>
              <a:t>荷</a:t>
            </a:r>
          </a:p>
        </p:txBody>
      </p:sp>
      <p:sp>
        <p:nvSpPr>
          <p:cNvPr id="20" name="矩形 19"/>
          <p:cNvSpPr/>
          <p:nvPr/>
        </p:nvSpPr>
        <p:spPr>
          <a:xfrm rot="16200000">
            <a:off x="8181975" y="2655570"/>
            <a:ext cx="397510" cy="191198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5159375" y="1502410"/>
            <a:ext cx="2498725" cy="3797935"/>
            <a:chOff x="7975" y="2546"/>
            <a:chExt cx="3935" cy="5981"/>
          </a:xfrm>
        </p:grpSpPr>
        <p:grpSp>
          <p:nvGrpSpPr>
            <p:cNvPr id="2" name="组合 1"/>
            <p:cNvGrpSpPr/>
            <p:nvPr/>
          </p:nvGrpSpPr>
          <p:grpSpPr>
            <a:xfrm>
              <a:off x="7975" y="2546"/>
              <a:ext cx="3903" cy="5981"/>
              <a:chOff x="7975" y="2546"/>
              <a:chExt cx="3903" cy="5981"/>
            </a:xfrm>
          </p:grpSpPr>
          <p:sp>
            <p:nvSpPr>
              <p:cNvPr id="17" name="任意多边形 16"/>
              <p:cNvSpPr/>
              <p:nvPr/>
            </p:nvSpPr>
            <p:spPr>
              <a:xfrm>
                <a:off x="7975" y="2546"/>
                <a:ext cx="3778" cy="2324"/>
              </a:xfrm>
              <a:custGeom>
                <a:gdLst>
                  <a:gd fmla="*/ 2063750 w 2063750" name="connisteX0"/>
                  <a:gd fmla="*/ 0 h 1708150" name="connsiteY0"/>
                  <a:gd fmla="*/ 0 w 2063750" name="connisteX1"/>
                  <a:gd fmla="*/ 0 h 1708150" name="connsiteY1"/>
                  <a:gd fmla="*/ 0 w 2063750" name="connisteX2"/>
                  <a:gd fmla="*/ 1708150 h 1708150" name="connsiteY2"/>
                </a:gdLst>
                <a:cxnLst>
                  <a:cxn ang="0">
                    <a:pos x="connisteX0" y="connsiteY0"/>
                  </a:cxn>
                  <a:cxn ang="0">
                    <a:pos x="connisteX1" y="connsiteY1"/>
                  </a:cxn>
                  <a:cxn ang="0">
                    <a:pos x="connisteX2" y="connsiteY2"/>
                  </a:cxn>
                </a:cxnLst>
                <a:rect b="b" l="l" r="r" t="t"/>
                <a:pathLst>
                  <a:path h="1708150" w="2063750">
                    <a:moveTo>
                      <a:pt x="2063750" y="0"/>
                    </a:moveTo>
                    <a:lnTo>
                      <a:pt x="0" y="0"/>
                    </a:lnTo>
                    <a:lnTo>
                      <a:pt x="0" y="1708150"/>
                    </a:lnTo>
                  </a:path>
                </a:pathLst>
              </a:custGeom>
              <a:ln>
                <a:solidFill>
                  <a:srgbClr val="00B050"/>
                </a:solidFill>
              </a:ln>
            </p:spPr>
            <p:style>
              <a:lnRef idx="3">
                <a:schemeClr val="accent3"/>
              </a:lnRef>
              <a:fillRef idx="0">
                <a:schemeClr val="accent3"/>
              </a:fillRef>
              <a:effectRef idx="2">
                <a:schemeClr val="accent3"/>
              </a:effectRef>
              <a:fontRef idx="minor">
                <a:schemeClr val="tx1"/>
              </a:fontRef>
            </p:style>
            <p:txBody>
              <a:bodyPr anchor="ctr" rtlCol="0"/>
              <a:lstStyle/>
              <a:p>
                <a:pPr algn="ctr"/>
                <a:r>
                  <a:rPr altLang="zh-CN" lang="en-US"/>
                  <a:t> </a:t>
                </a:r>
              </a:p>
            </p:txBody>
          </p:sp>
          <p:sp>
            <p:nvSpPr>
              <p:cNvPr id="18" name="任意多边形 17"/>
              <p:cNvSpPr/>
              <p:nvPr/>
            </p:nvSpPr>
            <p:spPr>
              <a:xfrm>
                <a:off x="7976" y="7225"/>
                <a:ext cx="3902" cy="1302"/>
              </a:xfrm>
              <a:custGeom>
                <a:gdLst>
                  <a:gd fmla="*/ 0 w 2585720" name="connisteX0"/>
                  <a:gd fmla="*/ 0 h 972820" name="connsiteY0"/>
                  <a:gd fmla="*/ 0 w 2585720" name="connisteX1"/>
                  <a:gd fmla="*/ 972820 h 972820" name="connsiteY1"/>
                  <a:gd fmla="*/ 2585720 w 2585720" name="connisteX2"/>
                  <a:gd fmla="*/ 972820 h 972820" name="connsiteY2"/>
                </a:gdLst>
                <a:cxnLst>
                  <a:cxn ang="0">
                    <a:pos x="connisteX0" y="connsiteY0"/>
                  </a:cxn>
                  <a:cxn ang="0">
                    <a:pos x="connisteX1" y="connsiteY1"/>
                  </a:cxn>
                  <a:cxn ang="0">
                    <a:pos x="connisteX2" y="connsiteY2"/>
                  </a:cxn>
                </a:cxnLst>
                <a:rect b="b" l="l" r="r" t="t"/>
                <a:pathLst>
                  <a:path h="972819" w="2585720">
                    <a:moveTo>
                      <a:pt x="0" y="0"/>
                    </a:moveTo>
                    <a:lnTo>
                      <a:pt x="0" y="972820"/>
                    </a:lnTo>
                    <a:lnTo>
                      <a:pt x="2585720" y="972820"/>
                    </a:lnTo>
                  </a:path>
                </a:pathLst>
              </a:custGeom>
              <a:ln>
                <a:solidFill>
                  <a:srgbClr val="00B050"/>
                </a:solidFill>
              </a:ln>
            </p:spPr>
            <p:style>
              <a:lnRef idx="3">
                <a:schemeClr val="accent3"/>
              </a:lnRef>
              <a:fillRef idx="0">
                <a:schemeClr val="accent3"/>
              </a:fillRef>
              <a:effectRef idx="2">
                <a:schemeClr val="accent3"/>
              </a:effectRef>
              <a:fontRef idx="minor">
                <a:schemeClr val="tx1"/>
              </a:fontRef>
            </p:style>
            <p:txBody>
              <a:bodyPr anchor="ctr" rtlCol="0"/>
              <a:lstStyle/>
              <a:p>
                <a:pPr algn="ctr"/>
                <a:endParaRPr altLang="en-US" lang="zh-CN"/>
              </a:p>
            </p:txBody>
          </p:sp>
        </p:grpSp>
        <p:cxnSp>
          <p:nvCxnSpPr>
            <p:cNvPr id="10" name="直接连接符 9"/>
            <p:cNvCxnSpPr/>
            <p:nvPr/>
          </p:nvCxnSpPr>
          <p:spPr>
            <a:xfrm flipH="1" flipV="1">
              <a:off x="11910" y="6613"/>
              <a:ext cx="0" cy="191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 name="图片 4">
            <a:extLst>
              <a:ext uri="{FF2B5EF4-FFF2-40B4-BE49-F238E27FC236}">
                <a16:creationId xmlns:a16="http://schemas.microsoft.com/office/drawing/2014/main" id="{3D2369D1-D6A8-4256-BF24-B554E2637D98}"/>
              </a:ext>
            </a:extLst>
          </p:cNvPr>
          <p:cNvPicPr>
            <a:picLocks noChangeAspect="1"/>
          </p:cNvPicPr>
          <p:nvPr/>
        </p:nvPicPr>
        <p:blipFill>
          <a:blip r:embed="rId3">
            <a:extLst>
              <a:ext uri="{28A0092B-C50C-407E-A947-70E740481C1C}">
                <a14:useLocalDpi val="0"/>
              </a:ext>
            </a:extLst>
          </a:blip>
          <a:stretch>
            <a:fillRect/>
          </a:stretch>
        </p:blipFill>
        <p:spPr>
          <a:xfrm>
            <a:off x="-603942" y="1616710"/>
            <a:ext cx="5568372" cy="5508649"/>
          </a:xfrm>
          <a:prstGeom prst="rect">
            <a:avLst/>
          </a:prstGeom>
        </p:spPr>
      </p:pic>
      <p:pic>
        <p:nvPicPr>
          <p:cNvPr id="16" name="图片 15">
            <a:extLst>
              <a:ext uri="{FF2B5EF4-FFF2-40B4-BE49-F238E27FC236}">
                <a16:creationId xmlns:a16="http://schemas.microsoft.com/office/drawing/2014/main" id="{6482F4E8-94AD-4051-8540-8027568250CC}"/>
              </a:ext>
            </a:extLst>
          </p:cNvPr>
          <p:cNvPicPr>
            <a:picLocks noChangeAspect="1"/>
          </p:cNvPicPr>
          <p:nvPr/>
        </p:nvPicPr>
        <p:blipFill>
          <a:blip r:embed="rId4">
            <a:extLst>
              <a:ext uri="{28A0092B-C50C-407E-A947-70E740481C1C}">
                <a14:useLocalDpi val="0"/>
              </a:ext>
            </a:extLst>
          </a:blip>
          <a:stretch>
            <a:fillRect/>
          </a:stretch>
        </p:blipFill>
        <p:spPr>
          <a:xfrm>
            <a:off x="9741029" y="4008755"/>
            <a:ext cx="2546221" cy="3190240"/>
          </a:xfrm>
          <a:prstGeom prst="rect">
            <a:avLst/>
          </a:prstGeom>
        </p:spPr>
      </p:pic>
    </p:spTree>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heel(1)" transition="in">
                                      <p:cBhvr>
                                        <p:cTn dur="2000" id="7"/>
                                        <p:tgtEl>
                                          <p:spTgt spid="15"/>
                                        </p:tgtEl>
                                      </p:cBhvr>
                                    </p:animEffect>
                                  </p:childTnLst>
                                </p:cTn>
                              </p:par>
                              <p:par>
                                <p:cTn fill="hold" grpId="0" id="8" nodeType="withEffect" presetClass="entr" presetID="23" presetSubtype="16">
                                  <p:stCondLst>
                                    <p:cond delay="0"/>
                                  </p:stCondLst>
                                  <p:childTnLst>
                                    <p:set>
                                      <p:cBhvr>
                                        <p:cTn dur="1" fill="hold" id="9">
                                          <p:stCondLst>
                                            <p:cond delay="0"/>
                                          </p:stCondLst>
                                        </p:cTn>
                                        <p:tgtEl>
                                          <p:spTgt spid="11"/>
                                        </p:tgtEl>
                                        <p:attrNameLst>
                                          <p:attrName>style.visibility</p:attrName>
                                        </p:attrNameLst>
                                      </p:cBhvr>
                                      <p:to>
                                        <p:strVal val="visible"/>
                                      </p:to>
                                    </p:set>
                                    <p:anim calcmode="lin" valueType="num">
                                      <p:cBhvr>
                                        <p:cTn dur="500" fill="hold" id="10"/>
                                        <p:tgtEl>
                                          <p:spTgt spid="11"/>
                                        </p:tgtEl>
                                        <p:attrNameLst>
                                          <p:attrName>ppt_w</p:attrName>
                                        </p:attrNameLst>
                                      </p:cBhvr>
                                      <p:tavLst>
                                        <p:tav tm="0">
                                          <p:val>
                                            <p:fltVal val="0"/>
                                          </p:val>
                                        </p:tav>
                                        <p:tav tm="100000">
                                          <p:val>
                                            <p:strVal val="#ppt_w"/>
                                          </p:val>
                                        </p:tav>
                                      </p:tavLst>
                                    </p:anim>
                                    <p:anim calcmode="lin" valueType="num">
                                      <p:cBhvr>
                                        <p:cTn dur="500" fill="hold" id="11"/>
                                        <p:tgtEl>
                                          <p:spTgt spid="11"/>
                                        </p:tgtEl>
                                        <p:attrNameLst>
                                          <p:attrName>ppt_h</p:attrName>
                                        </p:attrNameLst>
                                      </p:cBhvr>
                                      <p:tavLst>
                                        <p:tav tm="0">
                                          <p:val>
                                            <p:fltVal val="0"/>
                                          </p:val>
                                        </p:tav>
                                        <p:tav tm="100000">
                                          <p:val>
                                            <p:strVal val="#ppt_h"/>
                                          </p:val>
                                        </p:tav>
                                      </p:tavLst>
                                    </p:anim>
                                  </p:childTnLst>
                                </p:cTn>
                              </p:par>
                              <p:par>
                                <p:cTn fill="hold" grpId="0" id="12" nodeType="withEffect" presetClass="entr" presetID="23" presetSubtype="16">
                                  <p:stCondLst>
                                    <p:cond delay="0"/>
                                  </p:stCondLst>
                                  <p:childTnLst>
                                    <p:set>
                                      <p:cBhvr>
                                        <p:cTn dur="1" fill="hold" id="13">
                                          <p:stCondLst>
                                            <p:cond delay="0"/>
                                          </p:stCondLst>
                                        </p:cTn>
                                        <p:tgtEl>
                                          <p:spTgt spid="19"/>
                                        </p:tgtEl>
                                        <p:attrNameLst>
                                          <p:attrName>style.visibility</p:attrName>
                                        </p:attrNameLst>
                                      </p:cBhvr>
                                      <p:to>
                                        <p:strVal val="visible"/>
                                      </p:to>
                                    </p:set>
                                    <p:anim calcmode="lin" valueType="num">
                                      <p:cBhvr>
                                        <p:cTn dur="500" fill="hold" id="14"/>
                                        <p:tgtEl>
                                          <p:spTgt spid="19"/>
                                        </p:tgtEl>
                                        <p:attrNameLst>
                                          <p:attrName>ppt_w</p:attrName>
                                        </p:attrNameLst>
                                      </p:cBhvr>
                                      <p:tavLst>
                                        <p:tav tm="0">
                                          <p:val>
                                            <p:fltVal val="0"/>
                                          </p:val>
                                        </p:tav>
                                        <p:tav tm="100000">
                                          <p:val>
                                            <p:strVal val="#ppt_w"/>
                                          </p:val>
                                        </p:tav>
                                      </p:tavLst>
                                    </p:anim>
                                    <p:anim calcmode="lin" valueType="num">
                                      <p:cBhvr>
                                        <p:cTn dur="500" fill="hold" id="15"/>
                                        <p:tgtEl>
                                          <p:spTgt spid="19"/>
                                        </p:tgtEl>
                                        <p:attrNameLst>
                                          <p:attrName>ppt_h</p:attrName>
                                        </p:attrNameLst>
                                      </p:cBhvr>
                                      <p:tavLst>
                                        <p:tav tm="0">
                                          <p:val>
                                            <p:fltVal val="0"/>
                                          </p:val>
                                        </p:tav>
                                        <p:tav tm="100000">
                                          <p:val>
                                            <p:strVal val="#ppt_h"/>
                                          </p:val>
                                        </p:tav>
                                      </p:tavLst>
                                    </p:anim>
                                  </p:childTnLst>
                                </p:cTn>
                              </p:par>
                              <p:par>
                                <p:cTn fill="hold" grpId="0" id="16" nodeType="withEffect" presetClass="entr" presetID="56" presetSubtype="0">
                                  <p:stCondLst>
                                    <p:cond delay="0"/>
                                  </p:stCondLst>
                                  <p:iterate type="lt">
                                    <p:tmPct val="10000"/>
                                  </p:iterate>
                                  <p:childTnLst>
                                    <p:set>
                                      <p:cBhvr>
                                        <p:cTn dur="1" fill="hold" id="17">
                                          <p:stCondLst>
                                            <p:cond delay="0"/>
                                          </p:stCondLst>
                                        </p:cTn>
                                        <p:tgtEl>
                                          <p:spTgt spid="13"/>
                                        </p:tgtEl>
                                        <p:attrNameLst>
                                          <p:attrName>style.visibility</p:attrName>
                                        </p:attrNameLst>
                                      </p:cBhvr>
                                      <p:to>
                                        <p:strVal val="visible"/>
                                      </p:to>
                                    </p:set>
                                    <p:anim by="(-#ppt_w*2)" calcmode="lin" valueType="num">
                                      <p:cBhvr rctx="PPT">
                                        <p:cTn autoRev="1" dur="500" fill="hold" id="18">
                                          <p:stCondLst>
                                            <p:cond delay="0"/>
                                          </p:stCondLst>
                                        </p:cTn>
                                        <p:tgtEl>
                                          <p:spTgt spid="13"/>
                                        </p:tgtEl>
                                        <p:attrNameLst>
                                          <p:attrName>ppt_w</p:attrName>
                                        </p:attrNameLst>
                                      </p:cBhvr>
                                    </p:anim>
                                    <p:anim by="(#ppt_w*0.50)" calcmode="lin" valueType="num">
                                      <p:cBhvr>
                                        <p:cTn autoRev="1" decel="50000" dur="500" fill="hold" id="19">
                                          <p:stCondLst>
                                            <p:cond delay="0"/>
                                          </p:stCondLst>
                                        </p:cTn>
                                        <p:tgtEl>
                                          <p:spTgt spid="13"/>
                                        </p:tgtEl>
                                        <p:attrNameLst>
                                          <p:attrName>ppt_x</p:attrName>
                                        </p:attrNameLst>
                                      </p:cBhvr>
                                    </p:anim>
                                    <p:anim calcmode="lin" from="(-#ppt_h/2)" to="(#ppt_y)" valueType="num">
                                      <p:cBhvr>
                                        <p:cTn dur="1000" fill="hold" id="20">
                                          <p:stCondLst>
                                            <p:cond delay="0"/>
                                          </p:stCondLst>
                                        </p:cTn>
                                        <p:tgtEl>
                                          <p:spTgt spid="13"/>
                                        </p:tgtEl>
                                        <p:attrNameLst>
                                          <p:attrName>ppt_y</p:attrName>
                                        </p:attrNameLst>
                                      </p:cBhvr>
                                    </p:anim>
                                    <p:animRot by="21600000">
                                      <p:cBhvr>
                                        <p:cTn dur="1000" fill="hold" id="21">
                                          <p:stCondLst>
                                            <p:cond delay="0"/>
                                          </p:stCondLst>
                                        </p:cTn>
                                        <p:tgtEl>
                                          <p:spTgt spid="13"/>
                                        </p:tgtEl>
                                        <p:attrNameLst>
                                          <p:attrName>r</p:attrName>
                                        </p:attrNameLst>
                                      </p:cBhvr>
                                    </p:animRot>
                                  </p:childTnLst>
                                </p:cTn>
                              </p:par>
                              <p:par>
                                <p:cTn fill="hold" grpId="0" id="22" nodeType="withEffect" presetClass="entr" presetID="23" presetSubtype="16">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childTnLst>
                                </p:cTn>
                              </p:par>
                              <p:par>
                                <p:cTn fill="hold" grpId="0" id="26" nodeType="withEffect" presetClass="entr" presetID="23" presetSubtype="16">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childTnLst>
                                </p:cTn>
                              </p:par>
                              <p:par>
                                <p:cTn fill="hold" grpId="0" id="30" nodeType="withEffect" presetClass="entr" presetID="23" presetSubtype="16">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childTnLst>
                                </p:cTn>
                              </p:par>
                              <p:par>
                                <p:cTn fill="hold" grpId="0" id="34" nodeType="withEffect" presetClass="entr" presetID="23" presetSubtype="16">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500" fill="hold" id="36"/>
                                        <p:tgtEl>
                                          <p:spTgt spid="9"/>
                                        </p:tgtEl>
                                        <p:attrNameLst>
                                          <p:attrName>ppt_w</p:attrName>
                                        </p:attrNameLst>
                                      </p:cBhvr>
                                      <p:tavLst>
                                        <p:tav tm="0">
                                          <p:val>
                                            <p:fltVal val="0"/>
                                          </p:val>
                                        </p:tav>
                                        <p:tav tm="100000">
                                          <p:val>
                                            <p:strVal val="#ppt_w"/>
                                          </p:val>
                                        </p:tav>
                                      </p:tavLst>
                                    </p:anim>
                                    <p:anim calcmode="lin" valueType="num">
                                      <p:cBhvr>
                                        <p:cTn dur="500" fill="hold" id="37"/>
                                        <p:tgtEl>
                                          <p:spTgt spid="9"/>
                                        </p:tgtEl>
                                        <p:attrNameLst>
                                          <p:attrName>ppt_h</p:attrName>
                                        </p:attrNameLst>
                                      </p:cBhvr>
                                      <p:tavLst>
                                        <p:tav tm="0">
                                          <p:val>
                                            <p:fltVal val="0"/>
                                          </p:val>
                                        </p:tav>
                                        <p:tav tm="100000">
                                          <p:val>
                                            <p:strVal val="#ppt_h"/>
                                          </p:val>
                                        </p:tav>
                                      </p:tavLst>
                                    </p:anim>
                                  </p:childTnLst>
                                </p:cTn>
                              </p:par>
                              <p:par>
                                <p:cTn fill="hold" grpId="0" id="38" nodeType="withEffect" presetClass="entr" presetID="12" presetSubtype="4">
                                  <p:stCondLst>
                                    <p:cond delay="0"/>
                                  </p:stCondLst>
                                  <p:childTnLst>
                                    <p:set>
                                      <p:cBhvr>
                                        <p:cTn dur="1" fill="hold" id="39">
                                          <p:stCondLst>
                                            <p:cond delay="0"/>
                                          </p:stCondLst>
                                        </p:cTn>
                                        <p:tgtEl>
                                          <p:spTgt spid="20"/>
                                        </p:tgtEl>
                                        <p:attrNameLst>
                                          <p:attrName>style.visibility</p:attrName>
                                        </p:attrNameLst>
                                      </p:cBhvr>
                                      <p:to>
                                        <p:strVal val="visible"/>
                                      </p:to>
                                    </p:set>
                                    <p:anim calcmode="lin" valueType="num">
                                      <p:cBhvr additive="base">
                                        <p:cTn dur="500" id="40"/>
                                        <p:tgtEl>
                                          <p:spTgt spid="20"/>
                                        </p:tgtEl>
                                        <p:attrNameLst>
                                          <p:attrName>ppt_y</p:attrName>
                                        </p:attrNameLst>
                                      </p:cBhvr>
                                      <p:tavLst>
                                        <p:tav tm="0">
                                          <p:val>
                                            <p:strVal val="#ppt_y+#ppt_h*1.125000"/>
                                          </p:val>
                                        </p:tav>
                                        <p:tav tm="100000">
                                          <p:val>
                                            <p:strVal val="#ppt_y"/>
                                          </p:val>
                                        </p:tav>
                                      </p:tavLst>
                                    </p:anim>
                                    <p:animEffect filter="wipe(up)" transition="in">
                                      <p:cBhvr>
                                        <p:cTn dur="500" id="41"/>
                                        <p:tgtEl>
                                          <p:spTgt spid="20"/>
                                        </p:tgtEl>
                                      </p:cBhvr>
                                    </p:animEffect>
                                  </p:childTnLst>
                                </p:cTn>
                              </p:par>
                              <p:par>
                                <p:cTn fill="hold" id="42" nodeType="withEffect" presetClass="entr" presetID="42" presetSubtype="0">
                                  <p:stCondLst>
                                    <p:cond delay="0"/>
                                  </p:stCondLst>
                                  <p:childTnLst>
                                    <p:set>
                                      <p:cBhvr>
                                        <p:cTn dur="1" fill="hold" id="43">
                                          <p:stCondLst>
                                            <p:cond delay="0"/>
                                          </p:stCondLst>
                                        </p:cTn>
                                        <p:tgtEl>
                                          <p:spTgt spid="13">
                                            <p:txEl>
                                              <p:pRg end="0" st="0"/>
                                            </p:txEl>
                                          </p:spTgt>
                                        </p:tgtEl>
                                        <p:attrNameLst>
                                          <p:attrName>style.visibility</p:attrName>
                                        </p:attrNameLst>
                                      </p:cBhvr>
                                      <p:to>
                                        <p:strVal val="visible"/>
                                      </p:to>
                                    </p:set>
                                    <p:animEffect filter="fade" transition="in">
                                      <p:cBhvr>
                                        <p:cTn dur="1000" id="44"/>
                                        <p:tgtEl>
                                          <p:spTgt spid="13">
                                            <p:txEl>
                                              <p:pRg end="0" st="0"/>
                                            </p:txEl>
                                          </p:spTgt>
                                        </p:tgtEl>
                                      </p:cBhvr>
                                    </p:animEffect>
                                    <p:anim calcmode="lin" valueType="num">
                                      <p:cBhvr>
                                        <p:cTn dur="1000" fill="hold" id="45"/>
                                        <p:tgtEl>
                                          <p:spTgt spid="13">
                                            <p:txEl>
                                              <p:pRg end="0" st="0"/>
                                            </p:txEl>
                                          </p:spTgt>
                                        </p:tgtEl>
                                        <p:attrNameLst>
                                          <p:attrName>ppt_x</p:attrName>
                                        </p:attrNameLst>
                                      </p:cBhvr>
                                      <p:tavLst>
                                        <p:tav tm="0">
                                          <p:val>
                                            <p:strVal val="#ppt_x"/>
                                          </p:val>
                                        </p:tav>
                                        <p:tav tm="100000">
                                          <p:val>
                                            <p:strVal val="#ppt_x"/>
                                          </p:val>
                                        </p:tav>
                                      </p:tavLst>
                                    </p:anim>
                                    <p:anim calcmode="lin" valueType="num">
                                      <p:cBhvr>
                                        <p:cTn dur="1000" fill="hold" id="46"/>
                                        <p:tgtEl>
                                          <p:spTgt spid="13">
                                            <p:txEl>
                                              <p:pRg end="0" st="0"/>
                                            </p:txEl>
                                          </p:spTgt>
                                        </p:tgtEl>
                                        <p:attrNameLst>
                                          <p:attrName>ppt_y</p:attrName>
                                        </p:attrNameLst>
                                      </p:cBhvr>
                                      <p:tavLst>
                                        <p:tav tm="0">
                                          <p:val>
                                            <p:strVal val="#ppt_y+.1"/>
                                          </p:val>
                                        </p:tav>
                                        <p:tav tm="100000">
                                          <p:val>
                                            <p:strVal val="#ppt_y"/>
                                          </p:val>
                                        </p:tav>
                                      </p:tavLst>
                                    </p:anim>
                                  </p:childTnLst>
                                </p:cTn>
                              </p:par>
                              <p:par>
                                <p:cTn fill="hold" id="47" nodeType="withEffect" presetClass="entr" presetID="42" presetSubtype="0">
                                  <p:stCondLst>
                                    <p:cond delay="0"/>
                                  </p:stCondLst>
                                  <p:childTnLst>
                                    <p:set>
                                      <p:cBhvr>
                                        <p:cTn dur="1" fill="hold" id="48">
                                          <p:stCondLst>
                                            <p:cond delay="0"/>
                                          </p:stCondLst>
                                        </p:cTn>
                                        <p:tgtEl>
                                          <p:spTgt spid="13">
                                            <p:txEl>
                                              <p:pRg end="1" st="1"/>
                                            </p:txEl>
                                          </p:spTgt>
                                        </p:tgtEl>
                                        <p:attrNameLst>
                                          <p:attrName>style.visibility</p:attrName>
                                        </p:attrNameLst>
                                      </p:cBhvr>
                                      <p:to>
                                        <p:strVal val="visible"/>
                                      </p:to>
                                    </p:set>
                                    <p:animEffect filter="fade" transition="in">
                                      <p:cBhvr>
                                        <p:cTn dur="1000" id="49"/>
                                        <p:tgtEl>
                                          <p:spTgt spid="13">
                                            <p:txEl>
                                              <p:pRg end="1" st="1"/>
                                            </p:txEl>
                                          </p:spTgt>
                                        </p:tgtEl>
                                      </p:cBhvr>
                                    </p:animEffect>
                                    <p:anim calcmode="lin" valueType="num">
                                      <p:cBhvr>
                                        <p:cTn dur="1000" fill="hold" id="50"/>
                                        <p:tgtEl>
                                          <p:spTgt spid="13">
                                            <p:txEl>
                                              <p:pRg end="1" st="1"/>
                                            </p:txEl>
                                          </p:spTgt>
                                        </p:tgtEl>
                                        <p:attrNameLst>
                                          <p:attrName>ppt_x</p:attrName>
                                        </p:attrNameLst>
                                      </p:cBhvr>
                                      <p:tavLst>
                                        <p:tav tm="0">
                                          <p:val>
                                            <p:strVal val="#ppt_x"/>
                                          </p:val>
                                        </p:tav>
                                        <p:tav tm="100000">
                                          <p:val>
                                            <p:strVal val="#ppt_x"/>
                                          </p:val>
                                        </p:tav>
                                      </p:tavLst>
                                    </p:anim>
                                    <p:anim calcmode="lin" valueType="num">
                                      <p:cBhvr>
                                        <p:cTn dur="1000" fill="hold" id="51"/>
                                        <p:tgtEl>
                                          <p:spTgt spid="13">
                                            <p:txEl>
                                              <p:pRg end="1" st="1"/>
                                            </p:txEl>
                                          </p:spTgt>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0"/>
                                  </p:stCondLst>
                                  <p:childTnLst>
                                    <p:set>
                                      <p:cBhvr>
                                        <p:cTn dur="1" fill="hold" id="53">
                                          <p:stCondLst>
                                            <p:cond delay="0"/>
                                          </p:stCondLst>
                                        </p:cTn>
                                        <p:tgtEl>
                                          <p:spTgt spid="13">
                                            <p:txEl>
                                              <p:pRg end="2" st="2"/>
                                            </p:txEl>
                                          </p:spTgt>
                                        </p:tgtEl>
                                        <p:attrNameLst>
                                          <p:attrName>style.visibility</p:attrName>
                                        </p:attrNameLst>
                                      </p:cBhvr>
                                      <p:to>
                                        <p:strVal val="visible"/>
                                      </p:to>
                                    </p:set>
                                    <p:animEffect filter="fade" transition="in">
                                      <p:cBhvr>
                                        <p:cTn dur="1000" id="54"/>
                                        <p:tgtEl>
                                          <p:spTgt spid="13">
                                            <p:txEl>
                                              <p:pRg end="2" st="2"/>
                                            </p:txEl>
                                          </p:spTgt>
                                        </p:tgtEl>
                                      </p:cBhvr>
                                    </p:animEffect>
                                    <p:anim calcmode="lin" valueType="num">
                                      <p:cBhvr>
                                        <p:cTn dur="1000" fill="hold" id="55"/>
                                        <p:tgtEl>
                                          <p:spTgt spid="13">
                                            <p:txEl>
                                              <p:pRg end="2" st="2"/>
                                            </p:txEl>
                                          </p:spTgt>
                                        </p:tgtEl>
                                        <p:attrNameLst>
                                          <p:attrName>ppt_x</p:attrName>
                                        </p:attrNameLst>
                                      </p:cBhvr>
                                      <p:tavLst>
                                        <p:tav tm="0">
                                          <p:val>
                                            <p:strVal val="#ppt_x"/>
                                          </p:val>
                                        </p:tav>
                                        <p:tav tm="100000">
                                          <p:val>
                                            <p:strVal val="#ppt_x"/>
                                          </p:val>
                                        </p:tav>
                                      </p:tavLst>
                                    </p:anim>
                                    <p:anim calcmode="lin" valueType="num">
                                      <p:cBhvr>
                                        <p:cTn dur="1000" fill="hold" id="56"/>
                                        <p:tgtEl>
                                          <p:spTgt spid="13">
                                            <p:txEl>
                                              <p:pRg end="2" st="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1"/>
      <p:bldP grpId="0" spid="13"/>
      <p:bldP grpId="0" spid="19"/>
      <p:bldP grpId="0" spid="2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590675" y="2266315"/>
            <a:ext cx="6896100" cy="1792605"/>
            <a:chOff x="6511" y="4766"/>
            <a:chExt cx="10860" cy="2823"/>
          </a:xfrm>
        </p:grpSpPr>
        <p:sp>
          <p:nvSpPr>
            <p:cNvPr id="69" name="矩形 68"/>
            <p:cNvSpPr/>
            <p:nvPr/>
          </p:nvSpPr>
          <p:spPr>
            <a:xfrm>
              <a:off x="6511" y="6363"/>
              <a:ext cx="10860" cy="1267"/>
            </a:xfrm>
            <a:prstGeom prst="rect">
              <a:avLst/>
            </a:prstGeom>
          </p:spPr>
          <p:txBody>
            <a:bodyPr wrap="square">
              <a:spAutoFit/>
            </a:bodyPr>
            <a:lstStyle/>
            <a:p>
              <a:pPr algn="ctr">
                <a:lnSpc>
                  <a:spcPct val="130000"/>
                </a:lnSpc>
              </a:pPr>
              <a:r>
                <a:rPr altLang="en-US" lang="zh-CN" sz="1200">
                  <a:solidFill>
                    <a:schemeClr val="bg1">
                      <a:lumMod val="50000"/>
                    </a:schemeClr>
                  </a:solidFill>
                  <a:latin typeface="+mn-ea"/>
                </a:rPr>
                <a:t>水陆草木之花，可爱者甚蕃。晋陶渊明独爱菊。自李唐来，</a:t>
              </a:r>
            </a:p>
            <a:p>
              <a:pPr algn="ctr">
                <a:lnSpc>
                  <a:spcPct val="130000"/>
                </a:lnSpc>
              </a:pPr>
              <a:r>
                <a:rPr altLang="en-US" lang="zh-CN" sz="1200">
                  <a:solidFill>
                    <a:schemeClr val="bg1">
                      <a:lumMod val="50000"/>
                    </a:schemeClr>
                  </a:solidFill>
                  <a:latin typeface="+mn-ea"/>
                </a:rPr>
                <a:t>世人盛爱牡丹。予独爱莲之出淤泥而不染，濯清涟而不妖，中通外直，不蔓不枝，香远益清，亭亭净植，可远观而不可亵玩焉。</a:t>
              </a:r>
            </a:p>
          </p:txBody>
        </p:sp>
        <p:sp>
          <p:nvSpPr>
            <p:cNvPr id="26" name="矩形 25"/>
            <p:cNvSpPr/>
            <p:nvPr/>
          </p:nvSpPr>
          <p:spPr>
            <a:xfrm>
              <a:off x="8138" y="4766"/>
              <a:ext cx="6970" cy="1267"/>
            </a:xfrm>
            <a:prstGeom prst="rect">
              <a:avLst/>
            </a:prstGeom>
          </p:spPr>
          <p:txBody>
            <a:bodyPr wrap="square">
              <a:spAutoFit/>
            </a:bodyPr>
            <a:lstStyle/>
            <a:p>
              <a:pPr algn="ctr">
                <a:lnSpc>
                  <a:spcPct val="130000"/>
                </a:lnSpc>
              </a:pPr>
              <a:r>
                <a:rPr altLang="en-US" lang="zh-CN" sz="3600">
                  <a:solidFill>
                    <a:schemeClr val="bg2">
                      <a:lumMod val="50000"/>
                    </a:schemeClr>
                  </a:solidFill>
                  <a:latin charset="-122" panose="02000000000000000000" typeface="方正清刻本悦宋简体"/>
                  <a:ea charset="-122" panose="02000000000000000000" typeface="方正清刻本悦宋简体"/>
                </a:rPr>
                <a:t>点击添加内容</a:t>
              </a:r>
            </a:p>
          </p:txBody>
        </p:sp>
      </p:grpSp>
      <p:pic>
        <p:nvPicPr>
          <p:cNvPr descr="56e8e2aa3b631副本" id="2" name="图片 1"/>
          <p:cNvPicPr>
            <a:picLocks noChangeAspect="1"/>
          </p:cNvPicPr>
          <p:nvPr/>
        </p:nvPicPr>
        <p:blipFill>
          <a:blip r:embed="rId3"/>
          <a:srcRect b="12704" l="54986" r="12847" t="30351"/>
          <a:stretch>
            <a:fillRect/>
          </a:stretch>
        </p:blipFill>
        <p:spPr>
          <a:xfrm>
            <a:off x="8681085" y="-1290955"/>
            <a:ext cx="3510280" cy="8152765"/>
          </a:xfrm>
          <a:prstGeom prst="rect">
            <a:avLst/>
          </a:prstGeom>
        </p:spPr>
      </p:pic>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par>
                                <p:cTn fill="hold" id="8" nodeType="withEffect" presetClass="entr" presetID="12" presetSubtype="4">
                                  <p:stCondLst>
                                    <p:cond delay="0"/>
                                  </p:stCondLst>
                                  <p:childTnLst>
                                    <p:set>
                                      <p:cBhvr>
                                        <p:cTn dur="1" fill="hold" id="9">
                                          <p:stCondLst>
                                            <p:cond delay="0"/>
                                          </p:stCondLst>
                                        </p:cTn>
                                        <p:tgtEl>
                                          <p:spTgt spid="7"/>
                                        </p:tgtEl>
                                        <p:attrNameLst>
                                          <p:attrName>style.visibility</p:attrName>
                                        </p:attrNameLst>
                                      </p:cBhvr>
                                      <p:to>
                                        <p:strVal val="visible"/>
                                      </p:to>
                                    </p:set>
                                    <p:anim calcmode="lin" valueType="num">
                                      <p:cBhvr additive="base">
                                        <p:cTn dur="500" id="10"/>
                                        <p:tgtEl>
                                          <p:spTgt spid="7"/>
                                        </p:tgtEl>
                                        <p:attrNameLst>
                                          <p:attrName>ppt_y</p:attrName>
                                        </p:attrNameLst>
                                      </p:cBhvr>
                                      <p:tavLst>
                                        <p:tav tm="0">
                                          <p:val>
                                            <p:strVal val="#ppt_y+#ppt_h*1.125000"/>
                                          </p:val>
                                        </p:tav>
                                        <p:tav tm="100000">
                                          <p:val>
                                            <p:strVal val="#ppt_y"/>
                                          </p:val>
                                        </p:tav>
                                      </p:tavLst>
                                    </p:anim>
                                    <p:animEffect filter="wipe(up)" transition="in">
                                      <p:cBhvr>
                                        <p:cTn dur="500" id="1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8169275" y="737235"/>
            <a:ext cx="3290570" cy="1609090"/>
            <a:chOff x="10107" y="143"/>
            <a:chExt cx="7866" cy="3846"/>
          </a:xfrm>
        </p:grpSpPr>
        <p:sp>
          <p:nvSpPr>
            <p:cNvPr id="5" name="右中括号 4"/>
            <p:cNvSpPr/>
            <p:nvPr/>
          </p:nvSpPr>
          <p:spPr>
            <a:xfrm>
              <a:off x="17525"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右中括号 5"/>
            <p:cNvSpPr/>
            <p:nvPr/>
          </p:nvSpPr>
          <p:spPr>
            <a:xfrm flipH="1">
              <a:off x="10107"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14" name="矩形 13"/>
          <p:cNvSpPr/>
          <p:nvPr/>
        </p:nvSpPr>
        <p:spPr>
          <a:xfrm>
            <a:off x="8427086" y="792649"/>
            <a:ext cx="2903220" cy="1517904"/>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水陆草木之花，可爱者甚蕃。晋陶渊明独爱菊。自李唐来，</a:t>
            </a:r>
          </a:p>
          <a:p>
            <a:pPr>
              <a:lnSpc>
                <a:spcPct val="130000"/>
              </a:lnSpc>
            </a:pPr>
            <a:r>
              <a:rPr altLang="en-US" lang="zh-CN" sz="1200">
                <a:solidFill>
                  <a:schemeClr val="bg1">
                    <a:lumMod val="50000"/>
                  </a:schemeClr>
                </a:solidFill>
                <a:latin typeface="+mn-ea"/>
              </a:rPr>
              <a:t>世人盛爱牡丹。予独爱莲之出淤泥而不染，濯清涟而不妖，中通外直，不蔓不枝，香远益清，亭亭净植，可远观而不可亵玩焉。</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3601720" y="931799"/>
            <a:ext cx="4754880" cy="4584191"/>
          </a:xfrm>
          <a:prstGeom prst="rect">
            <a:avLst/>
          </a:prstGeom>
        </p:spPr>
      </p:pic>
      <p:grpSp>
        <p:nvGrpSpPr>
          <p:cNvPr id="8" name="组合 7"/>
          <p:cNvGrpSpPr/>
          <p:nvPr/>
        </p:nvGrpSpPr>
        <p:grpSpPr>
          <a:xfrm>
            <a:off x="8169275" y="4461510"/>
            <a:ext cx="3290570" cy="1609090"/>
            <a:chOff x="10107" y="143"/>
            <a:chExt cx="7866" cy="3846"/>
          </a:xfrm>
        </p:grpSpPr>
        <p:sp>
          <p:nvSpPr>
            <p:cNvPr id="9" name="右中括号 8"/>
            <p:cNvSpPr/>
            <p:nvPr/>
          </p:nvSpPr>
          <p:spPr>
            <a:xfrm>
              <a:off x="17525"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右中括号 9"/>
            <p:cNvSpPr/>
            <p:nvPr/>
          </p:nvSpPr>
          <p:spPr>
            <a:xfrm flipH="1">
              <a:off x="10107"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15" name="矩形 14"/>
          <p:cNvSpPr/>
          <p:nvPr/>
        </p:nvSpPr>
        <p:spPr>
          <a:xfrm>
            <a:off x="8427086" y="4516924"/>
            <a:ext cx="2903220" cy="1517904"/>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水陆草木之花，可爱者甚蕃。晋陶渊明独爱菊。自李唐来，</a:t>
            </a:r>
          </a:p>
          <a:p>
            <a:pPr>
              <a:lnSpc>
                <a:spcPct val="130000"/>
              </a:lnSpc>
            </a:pPr>
            <a:r>
              <a:rPr altLang="en-US" lang="zh-CN" sz="1200">
                <a:solidFill>
                  <a:schemeClr val="bg1">
                    <a:lumMod val="50000"/>
                  </a:schemeClr>
                </a:solidFill>
                <a:latin typeface="+mn-ea"/>
              </a:rPr>
              <a:t>世人盛爱牡丹。予独爱莲之出淤泥而不染，濯清涟而不妖，中通外直，不蔓不枝，香远益清，亭亭净植，可远观而不可亵玩焉。</a:t>
            </a:r>
          </a:p>
        </p:txBody>
      </p:sp>
      <p:sp>
        <p:nvSpPr>
          <p:cNvPr id="17" name="右中括号 16"/>
          <p:cNvSpPr/>
          <p:nvPr/>
        </p:nvSpPr>
        <p:spPr>
          <a:xfrm>
            <a:off x="3729904" y="737235"/>
            <a:ext cx="187411" cy="1609508"/>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右中括号 17"/>
          <p:cNvSpPr/>
          <p:nvPr/>
        </p:nvSpPr>
        <p:spPr>
          <a:xfrm flipH="1">
            <a:off x="626745" y="737235"/>
            <a:ext cx="187411" cy="1609508"/>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矩形 18"/>
          <p:cNvSpPr/>
          <p:nvPr/>
        </p:nvSpPr>
        <p:spPr>
          <a:xfrm>
            <a:off x="814156" y="895658"/>
            <a:ext cx="3163570" cy="128016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水陆草木之花，可爱者甚蕃。晋陶渊明独爱菊。自李唐来，</a:t>
            </a:r>
          </a:p>
          <a:p>
            <a:pPr>
              <a:lnSpc>
                <a:spcPct val="130000"/>
              </a:lnSpc>
            </a:pPr>
            <a:r>
              <a:rPr altLang="en-US" lang="zh-CN" sz="1200">
                <a:solidFill>
                  <a:schemeClr val="bg1">
                    <a:lumMod val="50000"/>
                  </a:schemeClr>
                </a:solidFill>
                <a:latin typeface="+mn-ea"/>
              </a:rPr>
              <a:t>世人盛爱牡丹。予独爱莲之出淤泥而不染，濯清涟而不妖，中通外直，不蔓不枝，香远益清，亭亭净植，可远观而不可亵玩焉。</a:t>
            </a:r>
          </a:p>
        </p:txBody>
      </p:sp>
      <p:grpSp>
        <p:nvGrpSpPr>
          <p:cNvPr id="20" name="组合 19"/>
          <p:cNvGrpSpPr/>
          <p:nvPr/>
        </p:nvGrpSpPr>
        <p:grpSpPr>
          <a:xfrm>
            <a:off x="626745" y="4461510"/>
            <a:ext cx="3290570" cy="1609090"/>
            <a:chOff x="10107" y="143"/>
            <a:chExt cx="7866" cy="3846"/>
          </a:xfrm>
        </p:grpSpPr>
        <p:sp>
          <p:nvSpPr>
            <p:cNvPr id="21" name="右中括号 20"/>
            <p:cNvSpPr/>
            <p:nvPr/>
          </p:nvSpPr>
          <p:spPr>
            <a:xfrm>
              <a:off x="17525"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右中括号 21"/>
            <p:cNvSpPr/>
            <p:nvPr/>
          </p:nvSpPr>
          <p:spPr>
            <a:xfrm flipH="1">
              <a:off x="10107"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23" name="矩形 22"/>
          <p:cNvSpPr/>
          <p:nvPr/>
        </p:nvSpPr>
        <p:spPr>
          <a:xfrm>
            <a:off x="855620" y="4516924"/>
            <a:ext cx="2903220" cy="1517904"/>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水陆草木之花，可爱者甚蕃。晋陶渊明独爱菊。自李唐来，</a:t>
            </a:r>
          </a:p>
          <a:p>
            <a:pPr>
              <a:lnSpc>
                <a:spcPct val="130000"/>
              </a:lnSpc>
            </a:pPr>
            <a:r>
              <a:rPr altLang="en-US" lang="zh-CN" sz="1200">
                <a:solidFill>
                  <a:schemeClr val="bg1">
                    <a:lumMod val="50000"/>
                  </a:schemeClr>
                </a:solidFill>
                <a:latin typeface="+mn-ea"/>
              </a:rPr>
              <a:t>世人盛爱牡丹。予独爱莲之出淤泥而不染，濯清涟而不妖，中通外直，不蔓不枝，香远益清，亭亭净植，可远观而不可亵玩焉。</a:t>
            </a:r>
          </a:p>
        </p:txBody>
      </p:sp>
    </p:spTree>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childTnLst>
                                </p:cTn>
                              </p:par>
                              <p:par>
                                <p:cTn fill="hold" id="9" nodeType="withEffect" presetClass="entr" presetID="12" presetSubtype="4">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id="11"/>
                                        <p:tgtEl>
                                          <p:spTgt spid="13"/>
                                        </p:tgtEl>
                                        <p:attrNameLst>
                                          <p:attrName>ppt_y</p:attrName>
                                        </p:attrNameLst>
                                      </p:cBhvr>
                                      <p:tavLst>
                                        <p:tav tm="0">
                                          <p:val>
                                            <p:strVal val="#ppt_y+#ppt_h*1.125000"/>
                                          </p:val>
                                        </p:tav>
                                        <p:tav tm="100000">
                                          <p:val>
                                            <p:strVal val="#ppt_y"/>
                                          </p:val>
                                        </p:tav>
                                      </p:tavLst>
                                    </p:anim>
                                    <p:animEffect filter="wipe(up)" transition="in">
                                      <p:cBhvr>
                                        <p:cTn dur="500" id="12"/>
                                        <p:tgtEl>
                                          <p:spTgt spid="13"/>
                                        </p:tgtEl>
                                      </p:cBhvr>
                                    </p:animEffect>
                                  </p:childTnLst>
                                </p:cTn>
                              </p:par>
                              <p:par>
                                <p:cTn fill="hold" grpId="0" id="13" nodeType="withEffect" presetClass="entr" presetID="12" presetSubtype="4">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id="15"/>
                                        <p:tgtEl>
                                          <p:spTgt spid="14"/>
                                        </p:tgtEl>
                                        <p:attrNameLst>
                                          <p:attrName>ppt_y</p:attrName>
                                        </p:attrNameLst>
                                      </p:cBhvr>
                                      <p:tavLst>
                                        <p:tav tm="0">
                                          <p:val>
                                            <p:strVal val="#ppt_y+#ppt_h*1.125000"/>
                                          </p:val>
                                        </p:tav>
                                        <p:tav tm="100000">
                                          <p:val>
                                            <p:strVal val="#ppt_y"/>
                                          </p:val>
                                        </p:tav>
                                      </p:tavLst>
                                    </p:anim>
                                    <p:animEffect filter="wipe(up)" transition="in">
                                      <p:cBhvr>
                                        <p:cTn dur="500" id="16"/>
                                        <p:tgtEl>
                                          <p:spTgt spid="14"/>
                                        </p:tgtEl>
                                      </p:cBhvr>
                                    </p:animEffect>
                                  </p:childTnLst>
                                </p:cTn>
                              </p:par>
                              <p:par>
                                <p:cTn fill="hold" id="17" nodeType="withEffect" presetClass="entr" presetID="12" presetSubtype="4">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id="19"/>
                                        <p:tgtEl>
                                          <p:spTgt spid="8"/>
                                        </p:tgtEl>
                                        <p:attrNameLst>
                                          <p:attrName>ppt_y</p:attrName>
                                        </p:attrNameLst>
                                      </p:cBhvr>
                                      <p:tavLst>
                                        <p:tav tm="0">
                                          <p:val>
                                            <p:strVal val="#ppt_y+#ppt_h*1.125000"/>
                                          </p:val>
                                        </p:tav>
                                        <p:tav tm="100000">
                                          <p:val>
                                            <p:strVal val="#ppt_y"/>
                                          </p:val>
                                        </p:tav>
                                      </p:tavLst>
                                    </p:anim>
                                    <p:animEffect filter="wipe(up)" transition="in">
                                      <p:cBhvr>
                                        <p:cTn dur="500" id="20"/>
                                        <p:tgtEl>
                                          <p:spTgt spid="8"/>
                                        </p:tgtEl>
                                      </p:cBhvr>
                                    </p:animEffect>
                                  </p:childTnLst>
                                </p:cTn>
                              </p:par>
                              <p:par>
                                <p:cTn fill="hold" grpId="0" id="21" nodeType="withEffect" presetClass="entr" presetID="12" presetSubtype="4">
                                  <p:stCondLst>
                                    <p:cond delay="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500" id="23"/>
                                        <p:tgtEl>
                                          <p:spTgt spid="15"/>
                                        </p:tgtEl>
                                        <p:attrNameLst>
                                          <p:attrName>ppt_y</p:attrName>
                                        </p:attrNameLst>
                                      </p:cBhvr>
                                      <p:tavLst>
                                        <p:tav tm="0">
                                          <p:val>
                                            <p:strVal val="#ppt_y+#ppt_h*1.125000"/>
                                          </p:val>
                                        </p:tav>
                                        <p:tav tm="100000">
                                          <p:val>
                                            <p:strVal val="#ppt_y"/>
                                          </p:val>
                                        </p:tav>
                                      </p:tavLst>
                                    </p:anim>
                                    <p:animEffect filter="wipe(up)" transition="in">
                                      <p:cBhvr>
                                        <p:cTn dur="500" id="24"/>
                                        <p:tgtEl>
                                          <p:spTgt spid="15"/>
                                        </p:tgtEl>
                                      </p:cBhvr>
                                    </p:animEffect>
                                  </p:childTnLst>
                                </p:cTn>
                              </p:par>
                              <p:par>
                                <p:cTn fill="hold" grpId="0" id="25" nodeType="withEffect" presetClass="entr" presetID="12" presetSubtype="4">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500" id="27"/>
                                        <p:tgtEl>
                                          <p:spTgt spid="19"/>
                                        </p:tgtEl>
                                        <p:attrNameLst>
                                          <p:attrName>ppt_y</p:attrName>
                                        </p:attrNameLst>
                                      </p:cBhvr>
                                      <p:tavLst>
                                        <p:tav tm="0">
                                          <p:val>
                                            <p:strVal val="#ppt_y+#ppt_h*1.125000"/>
                                          </p:val>
                                        </p:tav>
                                        <p:tav tm="100000">
                                          <p:val>
                                            <p:strVal val="#ppt_y"/>
                                          </p:val>
                                        </p:tav>
                                      </p:tavLst>
                                    </p:anim>
                                    <p:animEffect filter="wipe(up)" transition="in">
                                      <p:cBhvr>
                                        <p:cTn dur="500" id="28"/>
                                        <p:tgtEl>
                                          <p:spTgt spid="19"/>
                                        </p:tgtEl>
                                      </p:cBhvr>
                                    </p:animEffect>
                                  </p:childTnLst>
                                </p:cTn>
                              </p:par>
                              <p:par>
                                <p:cTn fill="hold" id="29" nodeType="withEffect" presetClass="entr" presetID="12" presetSubtype="4">
                                  <p:stCondLst>
                                    <p:cond delay="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500" id="31"/>
                                        <p:tgtEl>
                                          <p:spTgt spid="20"/>
                                        </p:tgtEl>
                                        <p:attrNameLst>
                                          <p:attrName>ppt_y</p:attrName>
                                        </p:attrNameLst>
                                      </p:cBhvr>
                                      <p:tavLst>
                                        <p:tav tm="0">
                                          <p:val>
                                            <p:strVal val="#ppt_y+#ppt_h*1.125000"/>
                                          </p:val>
                                        </p:tav>
                                        <p:tav tm="100000">
                                          <p:val>
                                            <p:strVal val="#ppt_y"/>
                                          </p:val>
                                        </p:tav>
                                      </p:tavLst>
                                    </p:anim>
                                    <p:animEffect filter="wipe(up)" transition="in">
                                      <p:cBhvr>
                                        <p:cTn dur="500" id="32"/>
                                        <p:tgtEl>
                                          <p:spTgt spid="20"/>
                                        </p:tgtEl>
                                      </p:cBhvr>
                                    </p:animEffect>
                                  </p:childTnLst>
                                </p:cTn>
                              </p:par>
                              <p:par>
                                <p:cTn fill="hold" grpId="0" id="33" nodeType="withEffect" presetClass="entr" presetID="12" presetSubtype="4">
                                  <p:stCondLst>
                                    <p:cond delay="0"/>
                                  </p:stCondLst>
                                  <p:childTnLst>
                                    <p:set>
                                      <p:cBhvr>
                                        <p:cTn dur="1" fill="hold" id="34">
                                          <p:stCondLst>
                                            <p:cond delay="0"/>
                                          </p:stCondLst>
                                        </p:cTn>
                                        <p:tgtEl>
                                          <p:spTgt spid="23"/>
                                        </p:tgtEl>
                                        <p:attrNameLst>
                                          <p:attrName>style.visibility</p:attrName>
                                        </p:attrNameLst>
                                      </p:cBhvr>
                                      <p:to>
                                        <p:strVal val="visible"/>
                                      </p:to>
                                    </p:set>
                                    <p:anim calcmode="lin" valueType="num">
                                      <p:cBhvr additive="base">
                                        <p:cTn dur="500" id="35"/>
                                        <p:tgtEl>
                                          <p:spTgt spid="23"/>
                                        </p:tgtEl>
                                        <p:attrNameLst>
                                          <p:attrName>ppt_y</p:attrName>
                                        </p:attrNameLst>
                                      </p:cBhvr>
                                      <p:tavLst>
                                        <p:tav tm="0">
                                          <p:val>
                                            <p:strVal val="#ppt_y+#ppt_h*1.125000"/>
                                          </p:val>
                                        </p:tav>
                                        <p:tav tm="100000">
                                          <p:val>
                                            <p:strVal val="#ppt_y"/>
                                          </p:val>
                                        </p:tav>
                                      </p:tavLst>
                                    </p:anim>
                                    <p:animEffect filter="wipe(up)" transition="in">
                                      <p:cBhvr>
                                        <p:cTn dur="500" id="36"/>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9"/>
      <p:bldP grpId="0" spid="2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 name="图片 50"/>
          <p:cNvPicPr>
            <a:picLocks noChangeAspect="1"/>
          </p:cNvPicPr>
          <p:nvPr/>
        </p:nvPicPr>
        <p:blipFill>
          <a:blip r:embed="rId3">
            <a:extLst>
              <a:ext uri="{28A0092B-C50C-407E-A947-70E740481C1C}">
                <a14:useLocalDpi val="0"/>
              </a:ext>
            </a:extLst>
          </a:blip>
          <a:stretch>
            <a:fillRect/>
          </a:stretch>
        </p:blipFill>
        <p:spPr>
          <a:xfrm>
            <a:off x="3762565" y="-680085"/>
            <a:ext cx="5736209" cy="5772785"/>
          </a:xfrm>
          <a:prstGeom prst="rect">
            <a:avLst/>
          </a:prstGeom>
        </p:spPr>
      </p:pic>
      <p:grpSp>
        <p:nvGrpSpPr>
          <p:cNvPr id="7" name="组合 6"/>
          <p:cNvGrpSpPr/>
          <p:nvPr/>
        </p:nvGrpSpPr>
        <p:grpSpPr>
          <a:xfrm>
            <a:off x="3332798" y="4482026"/>
            <a:ext cx="6081395" cy="1590779"/>
            <a:chOff x="8366" y="4501"/>
            <a:chExt cx="9577" cy="3634"/>
          </a:xfrm>
        </p:grpSpPr>
        <p:sp>
          <p:nvSpPr>
            <p:cNvPr id="69" name="矩形 68"/>
            <p:cNvSpPr/>
            <p:nvPr/>
          </p:nvSpPr>
          <p:spPr>
            <a:xfrm>
              <a:off x="8366" y="6357"/>
              <a:ext cx="9577" cy="1838"/>
            </a:xfrm>
            <a:prstGeom prst="rect">
              <a:avLst/>
            </a:prstGeom>
          </p:spPr>
          <p:txBody>
            <a:bodyPr wrap="square">
              <a:spAutoFit/>
            </a:bodyPr>
            <a:lstStyle/>
            <a:p>
              <a:pPr algn="ctr">
                <a:lnSpc>
                  <a:spcPct val="130000"/>
                </a:lnSpc>
              </a:pPr>
              <a:r>
                <a:rPr altLang="en-US" lang="zh-CN" sz="1200">
                  <a:solidFill>
                    <a:schemeClr val="bg1">
                      <a:lumMod val="50000"/>
                    </a:schemeClr>
                  </a:solidFill>
                  <a:latin typeface="+mn-ea"/>
                </a:rPr>
                <a:t>水陆草木之花，可爱者甚蕃。晋陶渊明独爱菊。自李唐来，</a:t>
              </a:r>
            </a:p>
            <a:p>
              <a:pPr algn="ctr">
                <a:lnSpc>
                  <a:spcPct val="130000"/>
                </a:lnSpc>
              </a:pPr>
              <a:r>
                <a:rPr altLang="en-US" lang="zh-CN" sz="1200">
                  <a:solidFill>
                    <a:schemeClr val="bg1">
                      <a:lumMod val="50000"/>
                    </a:schemeClr>
                  </a:solidFill>
                  <a:latin typeface="+mn-ea"/>
                </a:rPr>
                <a:t>世人盛爱牡丹。予独爱莲之出淤泥而不染，濯清涟而不妖，中通外直，不蔓不枝，香远益清，亭亭净植，可远观而不可亵玩焉。</a:t>
              </a:r>
            </a:p>
          </p:txBody>
        </p:sp>
        <p:sp>
          <p:nvSpPr>
            <p:cNvPr id="4" name="矩形 3"/>
            <p:cNvSpPr/>
            <p:nvPr/>
          </p:nvSpPr>
          <p:spPr>
            <a:xfrm>
              <a:off x="10401" y="4501"/>
              <a:ext cx="4771" cy="1838"/>
            </a:xfrm>
            <a:prstGeom prst="rect">
              <a:avLst/>
            </a:prstGeom>
          </p:spPr>
          <p:txBody>
            <a:bodyPr wrap="square">
              <a:spAutoFit/>
            </a:bodyPr>
            <a:lstStyle/>
            <a:p>
              <a:pPr>
                <a:lnSpc>
                  <a:spcPct val="130000"/>
                </a:lnSpc>
              </a:pPr>
              <a:r>
                <a:rPr altLang="en-US" lang="zh-CN" sz="3600">
                  <a:solidFill>
                    <a:schemeClr val="bg2">
                      <a:lumMod val="50000"/>
                    </a:schemeClr>
                  </a:solidFill>
                  <a:latin charset="-122" panose="02000000000000000000" typeface="方正清刻本悦宋简体"/>
                  <a:ea charset="-122" panose="02000000000000000000" typeface="方正清刻本悦宋简体"/>
                </a:rPr>
                <a:t>点击添加内容</a:t>
              </a:r>
            </a:p>
          </p:txBody>
        </p:sp>
      </p:grpSp>
    </p:spTree>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51"/>
                                        </p:tgtEl>
                                        <p:attrNameLst>
                                          <p:attrName>style.visibility</p:attrName>
                                        </p:attrNameLst>
                                      </p:cBhvr>
                                      <p:to>
                                        <p:strVal val="visible"/>
                                      </p:to>
                                    </p:set>
                                    <p:animEffect filter="fade" transition="in">
                                      <p:cBhvr>
                                        <p:cTn dur="1000" id="7"/>
                                        <p:tgtEl>
                                          <p:spTgt spid="51"/>
                                        </p:tgtEl>
                                      </p:cBhvr>
                                    </p:animEffect>
                                    <p:anim calcmode="lin" valueType="num">
                                      <p:cBhvr>
                                        <p:cTn dur="1000" fill="hold" id="8"/>
                                        <p:tgtEl>
                                          <p:spTgt spid="51"/>
                                        </p:tgtEl>
                                        <p:attrNameLst>
                                          <p:attrName>ppt_x</p:attrName>
                                        </p:attrNameLst>
                                      </p:cBhvr>
                                      <p:tavLst>
                                        <p:tav tm="0">
                                          <p:val>
                                            <p:strVal val="#ppt_x"/>
                                          </p:val>
                                        </p:tav>
                                        <p:tav tm="100000">
                                          <p:val>
                                            <p:strVal val="#ppt_x"/>
                                          </p:val>
                                        </p:tav>
                                      </p:tavLst>
                                    </p:anim>
                                    <p:anim calcmode="lin" valueType="num">
                                      <p:cBhvr>
                                        <p:cTn dur="1000" fill="hold" id="9"/>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7625397" y="2487295"/>
            <a:ext cx="3027045" cy="725424"/>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8" name="矩形 7"/>
          <p:cNvSpPr/>
          <p:nvPr/>
        </p:nvSpPr>
        <p:spPr>
          <a:xfrm>
            <a:off x="7625716" y="3212465"/>
            <a:ext cx="2903220" cy="1517904"/>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pic>
        <p:nvPicPr>
          <p:cNvPr descr="psd2015092228_素材中国-sccnn.com副本" id="19" name="图片 18"/>
          <p:cNvPicPr>
            <a:picLocks noChangeAspect="1"/>
          </p:cNvPicPr>
          <p:nvPr/>
        </p:nvPicPr>
        <p:blipFill>
          <a:blip r:embed="rId3"/>
          <a:srcRect r="1522" t="29476"/>
          <a:stretch>
            <a:fillRect/>
          </a:stretch>
        </p:blipFill>
        <p:spPr>
          <a:xfrm>
            <a:off x="450215" y="37465"/>
            <a:ext cx="7506970" cy="7716520"/>
          </a:xfrm>
          <a:prstGeom prst="rect">
            <a:avLst/>
          </a:prstGeom>
        </p:spPr>
      </p:pic>
      <p:sp>
        <p:nvSpPr>
          <p:cNvPr id="2" name="椭圆 1"/>
          <p:cNvSpPr/>
          <p:nvPr/>
        </p:nvSpPr>
        <p:spPr>
          <a:xfrm>
            <a:off x="6847840" y="1443355"/>
            <a:ext cx="4458970" cy="445897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3" presetSubtype="16">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p:cTn dur="500" fill="hold" id="14"/>
                                        <p:tgtEl>
                                          <p:spTgt spid="7"/>
                                        </p:tgtEl>
                                        <p:attrNameLst>
                                          <p:attrName>ppt_w</p:attrName>
                                        </p:attrNameLst>
                                      </p:cBhvr>
                                      <p:tavLst>
                                        <p:tav tm="0">
                                          <p:val>
                                            <p:fltVal val="0"/>
                                          </p:val>
                                        </p:tav>
                                        <p:tav tm="100000">
                                          <p:val>
                                            <p:strVal val="#ppt_w"/>
                                          </p:val>
                                        </p:tav>
                                      </p:tavLst>
                                    </p:anim>
                                    <p:anim calcmode="lin" valueType="num">
                                      <p:cBhvr>
                                        <p:cTn dur="500" fill="hold" id="15"/>
                                        <p:tgtEl>
                                          <p:spTgt spid="7"/>
                                        </p:tgtEl>
                                        <p:attrNameLst>
                                          <p:attrName>ppt_h</p:attrName>
                                        </p:attrNameLst>
                                      </p:cBhvr>
                                      <p:tavLst>
                                        <p:tav tm="0">
                                          <p:val>
                                            <p:fltVal val="0"/>
                                          </p:val>
                                        </p:tav>
                                        <p:tav tm="100000">
                                          <p:val>
                                            <p:strVal val="#ppt_h"/>
                                          </p:val>
                                        </p:tav>
                                      </p:tavLst>
                                    </p:anim>
                                  </p:childTnLst>
                                </p:cTn>
                              </p:par>
                              <p:par>
                                <p:cTn fill="hold" grpId="0" id="16" nodeType="withEffect" presetClass="entr" presetID="23" presetSubtype="16">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500" fill="hold" id="18"/>
                                        <p:tgtEl>
                                          <p:spTgt spid="8"/>
                                        </p:tgtEl>
                                        <p:attrNameLst>
                                          <p:attrName>ppt_w</p:attrName>
                                        </p:attrNameLst>
                                      </p:cBhvr>
                                      <p:tavLst>
                                        <p:tav tm="0">
                                          <p:val>
                                            <p:fltVal val="0"/>
                                          </p:val>
                                        </p:tav>
                                        <p:tav tm="100000">
                                          <p:val>
                                            <p:strVal val="#ppt_w"/>
                                          </p:val>
                                        </p:tav>
                                      </p:tavLst>
                                    </p:anim>
                                    <p:anim calcmode="lin" valueType="num">
                                      <p:cBhvr>
                                        <p:cTn dur="500" fill="hold" id="19"/>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1329690" y="3036147"/>
            <a:ext cx="3027045" cy="725424"/>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1" name="矩形 10"/>
          <p:cNvSpPr/>
          <p:nvPr/>
        </p:nvSpPr>
        <p:spPr>
          <a:xfrm>
            <a:off x="1329690" y="4003674"/>
            <a:ext cx="2903220" cy="982980"/>
          </a:xfrm>
          <a:prstGeom prst="rect">
            <a:avLst/>
          </a:prstGeom>
        </p:spPr>
        <p:txBody>
          <a:bodyPr wrap="square">
            <a:spAutoFit/>
          </a:bodyPr>
          <a:lstStyle/>
          <a:p>
            <a:pPr>
              <a:lnSpc>
                <a:spcPct val="130000"/>
              </a:lnSpc>
            </a:pPr>
            <a:r>
              <a:rPr altLang="en-US" lang="zh-CN" sz="900">
                <a:solidFill>
                  <a:schemeClr val="bg1">
                    <a:lumMod val="65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
        <p:nvSpPr>
          <p:cNvPr id="6" name="矩形 5"/>
          <p:cNvSpPr/>
          <p:nvPr/>
        </p:nvSpPr>
        <p:spPr>
          <a:xfrm>
            <a:off x="4888230" y="3036147"/>
            <a:ext cx="3027045" cy="725424"/>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7" name="矩形 6"/>
          <p:cNvSpPr/>
          <p:nvPr/>
        </p:nvSpPr>
        <p:spPr>
          <a:xfrm>
            <a:off x="4888230" y="4003674"/>
            <a:ext cx="2903220" cy="982980"/>
          </a:xfrm>
          <a:prstGeom prst="rect">
            <a:avLst/>
          </a:prstGeom>
        </p:spPr>
        <p:txBody>
          <a:bodyPr wrap="square">
            <a:spAutoFit/>
          </a:bodyPr>
          <a:lstStyle/>
          <a:p>
            <a:pPr>
              <a:lnSpc>
                <a:spcPct val="130000"/>
              </a:lnSpc>
            </a:pPr>
            <a:r>
              <a:rPr altLang="en-US" lang="zh-CN" sz="900">
                <a:solidFill>
                  <a:schemeClr val="bg1">
                    <a:lumMod val="65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
        <p:nvSpPr>
          <p:cNvPr id="8" name="矩形 7"/>
          <p:cNvSpPr/>
          <p:nvPr/>
        </p:nvSpPr>
        <p:spPr>
          <a:xfrm>
            <a:off x="8493761" y="3036147"/>
            <a:ext cx="3027045" cy="725424"/>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9" name="矩形 8"/>
          <p:cNvSpPr/>
          <p:nvPr/>
        </p:nvSpPr>
        <p:spPr>
          <a:xfrm>
            <a:off x="8493761" y="4003674"/>
            <a:ext cx="2903220" cy="982980"/>
          </a:xfrm>
          <a:prstGeom prst="rect">
            <a:avLst/>
          </a:prstGeom>
        </p:spPr>
        <p:txBody>
          <a:bodyPr wrap="square">
            <a:spAutoFit/>
          </a:bodyPr>
          <a:lstStyle/>
          <a:p>
            <a:pPr>
              <a:lnSpc>
                <a:spcPct val="130000"/>
              </a:lnSpc>
            </a:pPr>
            <a:r>
              <a:rPr altLang="en-US" lang="zh-CN" sz="900">
                <a:solidFill>
                  <a:schemeClr val="bg1">
                    <a:lumMod val="65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pic>
        <p:nvPicPr>
          <p:cNvPr descr="55a7369272f84副本" id="4" name="图片 3"/>
          <p:cNvPicPr>
            <a:picLocks noChangeAspect="1"/>
          </p:cNvPicPr>
          <p:nvPr/>
        </p:nvPicPr>
        <p:blipFill>
          <a:blip r:embed="rId3"/>
          <a:srcRect b="75930" l="23205" r="54066"/>
          <a:stretch>
            <a:fillRect/>
          </a:stretch>
        </p:blipFill>
        <p:spPr>
          <a:xfrm>
            <a:off x="1472565" y="887095"/>
            <a:ext cx="2552700" cy="1981200"/>
          </a:xfrm>
          <a:prstGeom prst="rect">
            <a:avLst/>
          </a:prstGeom>
        </p:spPr>
      </p:pic>
      <p:pic>
        <p:nvPicPr>
          <p:cNvPr descr="55a7369272f84副本" id="5" name="图片 4"/>
          <p:cNvPicPr>
            <a:picLocks noChangeAspect="1"/>
          </p:cNvPicPr>
          <p:nvPr/>
        </p:nvPicPr>
        <p:blipFill>
          <a:blip r:embed="rId3"/>
          <a:srcRect b="49985" l="72836" r="4435" t="25945"/>
          <a:stretch>
            <a:fillRect/>
          </a:stretch>
        </p:blipFill>
        <p:spPr>
          <a:xfrm>
            <a:off x="4888230" y="816610"/>
            <a:ext cx="2552700" cy="1981200"/>
          </a:xfrm>
          <a:prstGeom prst="rect">
            <a:avLst/>
          </a:prstGeom>
        </p:spPr>
      </p:pic>
      <p:pic>
        <p:nvPicPr>
          <p:cNvPr descr="55a7369272f84副本" id="12" name="图片 11"/>
          <p:cNvPicPr>
            <a:picLocks noChangeAspect="1"/>
          </p:cNvPicPr>
          <p:nvPr/>
        </p:nvPicPr>
        <p:blipFill>
          <a:blip r:embed="rId3"/>
          <a:srcRect b="24783" l="40936" r="42515" t="54556"/>
          <a:stretch>
            <a:fillRect/>
          </a:stretch>
        </p:blipFill>
        <p:spPr>
          <a:xfrm>
            <a:off x="8493760" y="780415"/>
            <a:ext cx="2203450" cy="2016125"/>
          </a:xfrm>
          <a:prstGeom prst="rect">
            <a:avLst/>
          </a:prstGeom>
        </p:spPr>
      </p:pic>
    </p:spTree>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par>
                                <p:cTn fill="hold" grpId="0" id="8" nodeType="withEffect" presetClass="entr" presetID="31" presetSubtype="0">
                                  <p:stCondLst>
                                    <p:cond delay="0"/>
                                  </p:stCondLst>
                                  <p:childTnLst>
                                    <p:set>
                                      <p:cBhvr>
                                        <p:cTn dur="1" fill="hold" id="9">
                                          <p:stCondLst>
                                            <p:cond delay="0"/>
                                          </p:stCondLst>
                                        </p:cTn>
                                        <p:tgtEl>
                                          <p:spTgt spid="10"/>
                                        </p:tgtEl>
                                        <p:attrNameLst>
                                          <p:attrName>style.visibility</p:attrName>
                                        </p:attrNameLst>
                                      </p:cBhvr>
                                      <p:to>
                                        <p:strVal val="visible"/>
                                      </p:to>
                                    </p:set>
                                    <p:anim calcmode="lin" valueType="num">
                                      <p:cBhvr>
                                        <p:cTn dur="1000" fill="hold" id="10"/>
                                        <p:tgtEl>
                                          <p:spTgt spid="10"/>
                                        </p:tgtEl>
                                        <p:attrNameLst>
                                          <p:attrName>ppt_w</p:attrName>
                                        </p:attrNameLst>
                                      </p:cBhvr>
                                      <p:tavLst>
                                        <p:tav tm="0">
                                          <p:val>
                                            <p:fltVal val="0"/>
                                          </p:val>
                                        </p:tav>
                                        <p:tav tm="100000">
                                          <p:val>
                                            <p:strVal val="#ppt_w"/>
                                          </p:val>
                                        </p:tav>
                                      </p:tavLst>
                                    </p:anim>
                                    <p:anim calcmode="lin" valueType="num">
                                      <p:cBhvr>
                                        <p:cTn dur="1000" fill="hold" id="11"/>
                                        <p:tgtEl>
                                          <p:spTgt spid="10"/>
                                        </p:tgtEl>
                                        <p:attrNameLst>
                                          <p:attrName>ppt_h</p:attrName>
                                        </p:attrNameLst>
                                      </p:cBhvr>
                                      <p:tavLst>
                                        <p:tav tm="0">
                                          <p:val>
                                            <p:fltVal val="0"/>
                                          </p:val>
                                        </p:tav>
                                        <p:tav tm="100000">
                                          <p:val>
                                            <p:strVal val="#ppt_h"/>
                                          </p:val>
                                        </p:tav>
                                      </p:tavLst>
                                    </p:anim>
                                    <p:anim calcmode="lin" valueType="num">
                                      <p:cBhvr>
                                        <p:cTn dur="1000" fill="hold" id="12"/>
                                        <p:tgtEl>
                                          <p:spTgt spid="10"/>
                                        </p:tgtEl>
                                        <p:attrNameLst>
                                          <p:attrName>style.rotation</p:attrName>
                                        </p:attrNameLst>
                                      </p:cBhvr>
                                      <p:tavLst>
                                        <p:tav tm="0">
                                          <p:val>
                                            <p:fltVal val="90"/>
                                          </p:val>
                                        </p:tav>
                                        <p:tav tm="100000">
                                          <p:val>
                                            <p:fltVal val="0"/>
                                          </p:val>
                                        </p:tav>
                                      </p:tavLst>
                                    </p:anim>
                                    <p:animEffect filter="fade" transition="in">
                                      <p:cBhvr>
                                        <p:cTn dur="1000" id="13"/>
                                        <p:tgtEl>
                                          <p:spTgt spid="10"/>
                                        </p:tgtEl>
                                      </p:cBhvr>
                                    </p:animEffect>
                                  </p:childTnLst>
                                </p:cTn>
                              </p:par>
                            </p:childTnLst>
                          </p:cTn>
                        </p:par>
                        <p:par>
                          <p:cTn fill="hold" id="14" nodeType="afterGroup">
                            <p:stCondLst>
                              <p:cond delay="1000"/>
                            </p:stCondLst>
                            <p:childTnLst>
                              <p:par>
                                <p:cTn fill="hold" grpId="0" id="15" nodeType="afterEffect" presetClass="entr" presetID="23" presetSubtype="16">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p:cTn dur="500" fill="hold" id="17"/>
                                        <p:tgtEl>
                                          <p:spTgt spid="11"/>
                                        </p:tgtEl>
                                        <p:attrNameLst>
                                          <p:attrName>ppt_w</p:attrName>
                                        </p:attrNameLst>
                                      </p:cBhvr>
                                      <p:tavLst>
                                        <p:tav tm="0">
                                          <p:val>
                                            <p:fltVal val="0"/>
                                          </p:val>
                                        </p:tav>
                                        <p:tav tm="100000">
                                          <p:val>
                                            <p:strVal val="#ppt_w"/>
                                          </p:val>
                                        </p:tav>
                                      </p:tavLst>
                                    </p:anim>
                                    <p:anim calcmode="lin" valueType="num">
                                      <p:cBhvr>
                                        <p:cTn dur="500" fill="hold" id="18"/>
                                        <p:tgtEl>
                                          <p:spTgt spid="11"/>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500"/>
                            </p:stCondLst>
                            <p:childTnLst>
                              <p:par>
                                <p:cTn fill="hold" id="20" nodeType="afterEffect" presetClass="entr" presetID="22" presetSubtype="4">
                                  <p:stCondLst>
                                    <p:cond delay="0"/>
                                  </p:stCondLst>
                                  <p:childTnLst>
                                    <p:set>
                                      <p:cBhvr>
                                        <p:cTn dur="1" fill="hold" id="21">
                                          <p:stCondLst>
                                            <p:cond delay="0"/>
                                          </p:stCondLst>
                                        </p:cTn>
                                        <p:tgtEl>
                                          <p:spTgt spid="5"/>
                                        </p:tgtEl>
                                        <p:attrNameLst>
                                          <p:attrName>style.visibility</p:attrName>
                                        </p:attrNameLst>
                                      </p:cBhvr>
                                      <p:to>
                                        <p:strVal val="visible"/>
                                      </p:to>
                                    </p:set>
                                    <p:animEffect filter="wipe(down)" transition="in">
                                      <p:cBhvr>
                                        <p:cTn dur="500" id="22"/>
                                        <p:tgtEl>
                                          <p:spTgt spid="5"/>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childTnLst>
                          </p:cTn>
                        </p:par>
                        <p:par>
                          <p:cTn fill="hold" id="29" nodeType="afterGroup">
                            <p:stCondLst>
                              <p:cond delay="2500"/>
                            </p:stCondLst>
                            <p:childTnLst>
                              <p:par>
                                <p:cTn fill="hold" grpId="0" id="30" nodeType="afterEffect" presetClass="entr" presetID="23" presetSubtype="16">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p:cTn dur="500" fill="hold" id="32"/>
                                        <p:tgtEl>
                                          <p:spTgt spid="7"/>
                                        </p:tgtEl>
                                        <p:attrNameLst>
                                          <p:attrName>ppt_w</p:attrName>
                                        </p:attrNameLst>
                                      </p:cBhvr>
                                      <p:tavLst>
                                        <p:tav tm="0">
                                          <p:val>
                                            <p:fltVal val="0"/>
                                          </p:val>
                                        </p:tav>
                                        <p:tav tm="100000">
                                          <p:val>
                                            <p:strVal val="#ppt_w"/>
                                          </p:val>
                                        </p:tav>
                                      </p:tavLst>
                                    </p:anim>
                                    <p:anim calcmode="lin" valueType="num">
                                      <p:cBhvr>
                                        <p:cTn dur="500" fill="hold" id="33"/>
                                        <p:tgtEl>
                                          <p:spTgt spid="7"/>
                                        </p:tgtEl>
                                        <p:attrNameLst>
                                          <p:attrName>ppt_h</p:attrName>
                                        </p:attrNameLst>
                                      </p:cBhvr>
                                      <p:tavLst>
                                        <p:tav tm="0">
                                          <p:val>
                                            <p:fltVal val="0"/>
                                          </p:val>
                                        </p:tav>
                                        <p:tav tm="100000">
                                          <p:val>
                                            <p:strVal val="#ppt_h"/>
                                          </p:val>
                                        </p:tav>
                                      </p:tavLst>
                                    </p:anim>
                                  </p:childTnLst>
                                </p:cTn>
                              </p:par>
                            </p:childTnLst>
                          </p:cTn>
                        </p:par>
                        <p:par>
                          <p:cTn fill="hold" id="34" nodeType="afterGroup">
                            <p:stCondLst>
                              <p:cond delay="3000"/>
                            </p:stCondLst>
                            <p:childTnLst>
                              <p:par>
                                <p:cTn fill="hold" id="35" nodeType="afterEffect" presetClass="entr" presetID="22" presetSubtype="4">
                                  <p:stCondLst>
                                    <p:cond delay="0"/>
                                  </p:stCondLst>
                                  <p:childTnLst>
                                    <p:set>
                                      <p:cBhvr>
                                        <p:cTn dur="1" fill="hold" id="36">
                                          <p:stCondLst>
                                            <p:cond delay="0"/>
                                          </p:stCondLst>
                                        </p:cTn>
                                        <p:tgtEl>
                                          <p:spTgt spid="12"/>
                                        </p:tgtEl>
                                        <p:attrNameLst>
                                          <p:attrName>style.visibility</p:attrName>
                                        </p:attrNameLst>
                                      </p:cBhvr>
                                      <p:to>
                                        <p:strVal val="visible"/>
                                      </p:to>
                                    </p:set>
                                    <p:animEffect filter="wipe(down)" transition="in">
                                      <p:cBhvr>
                                        <p:cTn dur="500" id="37"/>
                                        <p:tgtEl>
                                          <p:spTgt spid="12"/>
                                        </p:tgtEl>
                                      </p:cBhvr>
                                    </p:animEffect>
                                  </p:childTnLst>
                                </p:cTn>
                              </p:par>
                              <p:par>
                                <p:cTn fill="hold" grpId="0" id="38" nodeType="withEffect" presetClass="entr" presetID="31" presetSubtype="0">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p:cTn dur="1000" fill="hold" id="40"/>
                                        <p:tgtEl>
                                          <p:spTgt spid="8"/>
                                        </p:tgtEl>
                                        <p:attrNameLst>
                                          <p:attrName>ppt_w</p:attrName>
                                        </p:attrNameLst>
                                      </p:cBhvr>
                                      <p:tavLst>
                                        <p:tav tm="0">
                                          <p:val>
                                            <p:fltVal val="0"/>
                                          </p:val>
                                        </p:tav>
                                        <p:tav tm="100000">
                                          <p:val>
                                            <p:strVal val="#ppt_w"/>
                                          </p:val>
                                        </p:tav>
                                      </p:tavLst>
                                    </p:anim>
                                    <p:anim calcmode="lin" valueType="num">
                                      <p:cBhvr>
                                        <p:cTn dur="1000" fill="hold" id="41"/>
                                        <p:tgtEl>
                                          <p:spTgt spid="8"/>
                                        </p:tgtEl>
                                        <p:attrNameLst>
                                          <p:attrName>ppt_h</p:attrName>
                                        </p:attrNameLst>
                                      </p:cBhvr>
                                      <p:tavLst>
                                        <p:tav tm="0">
                                          <p:val>
                                            <p:fltVal val="0"/>
                                          </p:val>
                                        </p:tav>
                                        <p:tav tm="100000">
                                          <p:val>
                                            <p:strVal val="#ppt_h"/>
                                          </p:val>
                                        </p:tav>
                                      </p:tavLst>
                                    </p:anim>
                                    <p:anim calcmode="lin" valueType="num">
                                      <p:cBhvr>
                                        <p:cTn dur="1000" fill="hold" id="42"/>
                                        <p:tgtEl>
                                          <p:spTgt spid="8"/>
                                        </p:tgtEl>
                                        <p:attrNameLst>
                                          <p:attrName>style.rotation</p:attrName>
                                        </p:attrNameLst>
                                      </p:cBhvr>
                                      <p:tavLst>
                                        <p:tav tm="0">
                                          <p:val>
                                            <p:fltVal val="90"/>
                                          </p:val>
                                        </p:tav>
                                        <p:tav tm="100000">
                                          <p:val>
                                            <p:fltVal val="0"/>
                                          </p:val>
                                        </p:tav>
                                      </p:tavLst>
                                    </p:anim>
                                    <p:animEffect filter="fade" transition="in">
                                      <p:cBhvr>
                                        <p:cTn dur="1000" id="43"/>
                                        <p:tgtEl>
                                          <p:spTgt spid="8"/>
                                        </p:tgtEl>
                                      </p:cBhvr>
                                    </p:animEffect>
                                  </p:childTnLst>
                                </p:cTn>
                              </p:par>
                            </p:childTnLst>
                          </p:cTn>
                        </p:par>
                        <p:par>
                          <p:cTn fill="hold" id="44" nodeType="afterGroup">
                            <p:stCondLst>
                              <p:cond delay="4000"/>
                            </p:stCondLst>
                            <p:childTnLst>
                              <p:par>
                                <p:cTn fill="hold" grpId="0" id="45" nodeType="afterEffect" presetClass="entr" presetID="23" presetSubtype="16">
                                  <p:stCondLst>
                                    <p:cond delay="0"/>
                                  </p:stCondLst>
                                  <p:childTnLst>
                                    <p:set>
                                      <p:cBhvr>
                                        <p:cTn dur="1" fill="hold" id="46">
                                          <p:stCondLst>
                                            <p:cond delay="0"/>
                                          </p:stCondLst>
                                        </p:cTn>
                                        <p:tgtEl>
                                          <p:spTgt spid="9"/>
                                        </p:tgtEl>
                                        <p:attrNameLst>
                                          <p:attrName>style.visibility</p:attrName>
                                        </p:attrNameLst>
                                      </p:cBhvr>
                                      <p:to>
                                        <p:strVal val="visible"/>
                                      </p:to>
                                    </p:set>
                                    <p:anim calcmode="lin" valueType="num">
                                      <p:cBhvr>
                                        <p:cTn dur="500" fill="hold" id="47"/>
                                        <p:tgtEl>
                                          <p:spTgt spid="9"/>
                                        </p:tgtEl>
                                        <p:attrNameLst>
                                          <p:attrName>ppt_w</p:attrName>
                                        </p:attrNameLst>
                                      </p:cBhvr>
                                      <p:tavLst>
                                        <p:tav tm="0">
                                          <p:val>
                                            <p:fltVal val="0"/>
                                          </p:val>
                                        </p:tav>
                                        <p:tav tm="100000">
                                          <p:val>
                                            <p:strVal val="#ppt_w"/>
                                          </p:val>
                                        </p:tav>
                                      </p:tavLst>
                                    </p:anim>
                                    <p:anim calcmode="lin" valueType="num">
                                      <p:cBhvr>
                                        <p:cTn dur="500" fill="hold" id="48"/>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
      <p:bldP grpId="0" spid="7"/>
      <p:bldP grpId="0" spid="8"/>
      <p:bldP grpId="0" spid="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7693" y="3092559"/>
            <a:ext cx="4530230" cy="3750836"/>
          </a:xfrm>
          <a:prstGeom prst="rect">
            <a:avLst/>
          </a:prstGeom>
        </p:spPr>
      </p:pic>
      <p:pic>
        <p:nvPicPr>
          <p:cNvPr descr="f81029c4ad44b53fb1fcc1efa9e00bdad6副本" id="3" name="图片 2"/>
          <p:cNvPicPr>
            <a:picLocks noChangeAspect="1"/>
          </p:cNvPicPr>
          <p:nvPr/>
        </p:nvPicPr>
        <p:blipFill>
          <a:blip r:embed="rId4"/>
          <a:srcRect b="12088" l="35840" r="40814" t="25958"/>
          <a:stretch>
            <a:fillRect/>
          </a:stretch>
        </p:blipFill>
        <p:spPr>
          <a:xfrm>
            <a:off x="7045325" y="1984375"/>
            <a:ext cx="5170805" cy="4859020"/>
          </a:xfrm>
          <a:prstGeom prst="rect">
            <a:avLst/>
          </a:prstGeom>
        </p:spPr>
      </p:pic>
      <p:pic>
        <p:nvPicPr>
          <p:cNvPr id="6" name="图片 5">
            <a:extLst>
              <a:ext uri="{FF2B5EF4-FFF2-40B4-BE49-F238E27FC236}">
                <a16:creationId xmlns:a16="http://schemas.microsoft.com/office/drawing/2014/main" id="{9D1ADDFC-6345-4258-AE28-36DCA20CCE49}"/>
              </a:ext>
            </a:extLst>
          </p:cNvPr>
          <p:cNvPicPr>
            <a:picLocks noChangeAspect="1"/>
          </p:cNvPicPr>
          <p:nvPr/>
        </p:nvPicPr>
        <p:blipFill>
          <a:blip r:embed="rId5">
            <a:extLst>
              <a:ext uri="{28A0092B-C50C-407E-A947-70E740481C1C}">
                <a14:useLocalDpi val="0"/>
              </a:ext>
            </a:extLst>
          </a:blip>
          <a:stretch>
            <a:fillRect/>
          </a:stretch>
        </p:blipFill>
        <p:spPr>
          <a:xfrm>
            <a:off x="4276722" y="1128520"/>
            <a:ext cx="4114137" cy="3533015"/>
          </a:xfrm>
          <a:prstGeom prst="rect">
            <a:avLst/>
          </a:prstGeom>
        </p:spPr>
      </p:pic>
      <p:grpSp>
        <p:nvGrpSpPr>
          <p:cNvPr id="7" name="组合 6">
            <a:extLst>
              <a:ext uri="{FF2B5EF4-FFF2-40B4-BE49-F238E27FC236}">
                <a16:creationId xmlns:a16="http://schemas.microsoft.com/office/drawing/2014/main" id="{B620DC9F-70E4-438F-9A32-D0FA810ECC22}"/>
              </a:ext>
            </a:extLst>
          </p:cNvPr>
          <p:cNvGrpSpPr/>
          <p:nvPr/>
        </p:nvGrpSpPr>
        <p:grpSpPr>
          <a:xfrm>
            <a:off x="5338462" y="1984375"/>
            <a:ext cx="2140030" cy="2091209"/>
            <a:chOff x="5338462" y="1984375"/>
            <a:chExt cx="2140030" cy="2091209"/>
          </a:xfrm>
        </p:grpSpPr>
        <p:sp>
          <p:nvSpPr>
            <p:cNvPr id="14" name="椭圆 13">
              <a:extLst>
                <a:ext uri="{FF2B5EF4-FFF2-40B4-BE49-F238E27FC236}">
                  <a16:creationId xmlns:a16="http://schemas.microsoft.com/office/drawing/2014/main" id="{87AFFA70-2F08-4DB0-B983-76D366C37F55}"/>
                </a:ext>
              </a:extLst>
            </p:cNvPr>
            <p:cNvSpPr/>
            <p:nvPr/>
          </p:nvSpPr>
          <p:spPr>
            <a:xfrm>
              <a:off x="5338462" y="1984375"/>
              <a:ext cx="2140030" cy="2091209"/>
            </a:xfrm>
            <a:prstGeom prst="ellipse">
              <a:avLst/>
            </a:prstGeom>
            <a:solidFill>
              <a:schemeClr val="bg1"/>
            </a:solidFill>
            <a:ln>
              <a:noFill/>
            </a:ln>
            <a:effectLst>
              <a:outerShdw algn="ctr" blurRad="431800" dir="2820000" dist="76200" rotWithShape="0" sx="92000" sy="92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outerShdw algn="tl" blurRad="38100" dir="2700000" dist="38100">
                    <a:srgbClr val="000000">
                      <a:alpha val="43137"/>
                    </a:srgbClr>
                  </a:outerShdw>
                </a:effectLst>
                <a:uLnTx/>
                <a:uFillTx/>
                <a:latin panose="020f0502020204030204" typeface="等线"/>
                <a:ea charset="-122" panose="02010600030101010101" pitchFamily="2" typeface="等线"/>
                <a:cs typeface="+mn-cs"/>
              </a:endParaRPr>
            </a:p>
          </p:txBody>
        </p:sp>
        <p:sp>
          <p:nvSpPr>
            <p:cNvPr id="15" name="文本框 14">
              <a:extLst>
                <a:ext uri="{FF2B5EF4-FFF2-40B4-BE49-F238E27FC236}">
                  <a16:creationId xmlns:a16="http://schemas.microsoft.com/office/drawing/2014/main" id="{EEAD090D-8954-4F4D-BC9A-E5854F98C12D}"/>
                </a:ext>
              </a:extLst>
            </p:cNvPr>
            <p:cNvSpPr txBox="1"/>
            <p:nvPr/>
          </p:nvSpPr>
          <p:spPr>
            <a:xfrm>
              <a:off x="5758914" y="2187140"/>
              <a:ext cx="1280160" cy="1685677"/>
            </a:xfrm>
            <a:prstGeom prst="rect">
              <a:avLst/>
            </a:prstGeom>
            <a:noFill/>
          </p:spPr>
          <p:txBody>
            <a:bodyPr rtlCol="0" vert="eaVert" wrap="square">
              <a:spAutoFit/>
            </a:bodyPr>
            <a:lstStyle/>
            <a:p>
              <a:pPr algn="ctr" lvl="0"/>
              <a:r>
                <a:rPr altLang="en-US" lang="zh-CN" sz="7200">
                  <a:solidFill>
                    <a:schemeClr val="tx1">
                      <a:lumMod val="85000"/>
                      <a:lumOff val="15000"/>
                    </a:schemeClr>
                  </a:solidFill>
                  <a:latin charset="-122" panose="02010800040101010101" pitchFamily="2" typeface="华文行楷"/>
                  <a:ea charset="-122" pitchFamily="2" typeface="微软简标宋"/>
                </a:rPr>
                <a:t>叁</a:t>
              </a:r>
            </a:p>
          </p:txBody>
        </p:sp>
      </p:grpSp>
    </p:spTree>
    <p:extLst>
      <p:ext uri="{BB962C8B-B14F-4D97-AF65-F5344CB8AC3E}">
        <p14:creationId val="2014580285"/>
      </p:ext>
    </p:extLst>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4">
                                  <p:stCondLst>
                                    <p:cond delay="0"/>
                                  </p:stCondLst>
                                  <p:childTnLst>
                                    <p:set>
                                      <p:cBhvr>
                                        <p:cTn dur="1" fill="hold" id="11">
                                          <p:stCondLst>
                                            <p:cond delay="0"/>
                                          </p:stCondLst>
                                        </p:cTn>
                                        <p:tgtEl>
                                          <p:spTgt spid="3"/>
                                        </p:tgtEl>
                                        <p:attrNameLst>
                                          <p:attrName>style.visibility</p:attrName>
                                        </p:attrNameLst>
                                      </p:cBhvr>
                                      <p:to>
                                        <p:strVal val="visible"/>
                                      </p:to>
                                    </p:set>
                                    <p:animEffect filter="wipe(down)" transition="in">
                                      <p:cBhvr>
                                        <p:cTn dur="500" id="12"/>
                                        <p:tgtEl>
                                          <p:spTgt spid="3"/>
                                        </p:tgtEl>
                                      </p:cBhvr>
                                    </p:animEffect>
                                  </p:childTnLst>
                                </p:cTn>
                              </p:par>
                              <p:par>
                                <p:cTn fill="hold" id="13" nodeType="withEffect" presetClass="entr" presetID="47"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1000" id="15"/>
                                        <p:tgtEl>
                                          <p:spTgt spid="7"/>
                                        </p:tgtEl>
                                      </p:cBhvr>
                                    </p:animEffect>
                                    <p:anim calcmode="lin" valueType="num">
                                      <p:cBhvr>
                                        <p:cTn dur="1000" fill="hold" id="16"/>
                                        <p:tgtEl>
                                          <p:spTgt spid="7"/>
                                        </p:tgtEl>
                                        <p:attrNameLst>
                                          <p:attrName>ppt_x</p:attrName>
                                        </p:attrNameLst>
                                      </p:cBhvr>
                                      <p:tavLst>
                                        <p:tav tm="0">
                                          <p:val>
                                            <p:strVal val="#ppt_x"/>
                                          </p:val>
                                        </p:tav>
                                        <p:tav tm="100000">
                                          <p:val>
                                            <p:strVal val="#ppt_x"/>
                                          </p:val>
                                        </p:tav>
                                      </p:tavLst>
                                    </p:anim>
                                    <p:anim calcmode="lin" valueType="num">
                                      <p:cBhvr>
                                        <p:cTn dur="1000" fill="hold" id="17"/>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等腰三角形 4"/>
          <p:cNvSpPr/>
          <p:nvPr/>
        </p:nvSpPr>
        <p:spPr>
          <a:xfrm>
            <a:off x="4302760" y="4792980"/>
            <a:ext cx="1612900" cy="16129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a:off x="9197975" y="815975"/>
            <a:ext cx="2181225" cy="2181225"/>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a:off x="5271770" y="15875"/>
            <a:ext cx="2726690" cy="1761490"/>
          </a:xfrm>
          <a:custGeom>
            <a:gdLst>
              <a:gd fmla="*/ 0 w 4294" name="connsiteX0"/>
              <a:gd fmla="*/ 2774 h 2774" name="connsiteY0"/>
              <a:gd fmla="*/ 1455 w 4294" name="connsiteX1"/>
              <a:gd fmla="*/ 0 h 2774" name="connsiteY1"/>
              <a:gd fmla="*/ 4294 w 4294" name="connsiteX2"/>
              <a:gd fmla="*/ 0 h 2774" name="connsiteY2"/>
              <a:gd fmla="*/ 3101 w 4294" name="connsiteX3"/>
              <a:gd fmla="*/ 2774 h 2774" name="connsiteY3"/>
              <a:gd fmla="*/ 0 w 4294" name="connsiteX4"/>
              <a:gd fmla="*/ 2774 h 27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74" w="4294">
                <a:moveTo>
                  <a:pt x="0" y="2774"/>
                </a:moveTo>
                <a:lnTo>
                  <a:pt x="1455" y="0"/>
                </a:lnTo>
                <a:lnTo>
                  <a:pt x="4294" y="0"/>
                </a:lnTo>
                <a:lnTo>
                  <a:pt x="3101" y="2774"/>
                </a:lnTo>
                <a:lnTo>
                  <a:pt x="0" y="2774"/>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 name="直接连接符 8"/>
          <p:cNvCxnSpPr/>
          <p:nvPr/>
        </p:nvCxnSpPr>
        <p:spPr>
          <a:xfrm>
            <a:off x="3059430" y="15875"/>
            <a:ext cx="4032250" cy="683133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8623617" y="4313555"/>
            <a:ext cx="3027045" cy="725424"/>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1" name="矩形 10"/>
          <p:cNvSpPr/>
          <p:nvPr/>
        </p:nvSpPr>
        <p:spPr>
          <a:xfrm>
            <a:off x="8623936" y="5038725"/>
            <a:ext cx="2903220" cy="1517904"/>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
        <p:nvSpPr>
          <p:cNvPr id="13" name="矩形 12"/>
          <p:cNvSpPr/>
          <p:nvPr/>
        </p:nvSpPr>
        <p:spPr>
          <a:xfrm>
            <a:off x="5915343" y="2221230"/>
            <a:ext cx="3027045" cy="725424"/>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4" name="矩形 13"/>
          <p:cNvSpPr/>
          <p:nvPr/>
        </p:nvSpPr>
        <p:spPr>
          <a:xfrm>
            <a:off x="5915660" y="2946400"/>
            <a:ext cx="2903220" cy="1517904"/>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pic>
        <p:nvPicPr>
          <p:cNvPr descr="556c1d435b9b4副本" id="2" name="图片 1"/>
          <p:cNvPicPr>
            <a:picLocks noChangeAspect="1"/>
          </p:cNvPicPr>
          <p:nvPr/>
        </p:nvPicPr>
        <p:blipFill>
          <a:blip r:embed="rId3"/>
          <a:srcRect b="27630" l="63527" r="2739" t="50726"/>
          <a:stretch>
            <a:fillRect/>
          </a:stretch>
        </p:blipFill>
        <p:spPr>
          <a:xfrm>
            <a:off x="-203200" y="815975"/>
            <a:ext cx="4491355" cy="6031230"/>
          </a:xfrm>
          <a:prstGeom prst="rect">
            <a:avLst/>
          </a:prstGeom>
        </p:spPr>
      </p:pic>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4">
                                  <p:stCondLst>
                                    <p:cond delay="0"/>
                                  </p:stCondLst>
                                  <p:childTnLst>
                                    <p:set>
                                      <p:cBhvr>
                                        <p:cTn dur="1" fill="hold" id="11">
                                          <p:stCondLst>
                                            <p:cond delay="0"/>
                                          </p:stCondLst>
                                        </p:cTn>
                                        <p:tgtEl>
                                          <p:spTgt spid="9"/>
                                        </p:tgtEl>
                                        <p:attrNameLst>
                                          <p:attrName>style.visibility</p:attrName>
                                        </p:attrNameLst>
                                      </p:cBhvr>
                                      <p:to>
                                        <p:strVal val="visible"/>
                                      </p:to>
                                    </p:set>
                                    <p:animEffect filter="wipe(down)" transition="in">
                                      <p:cBhvr>
                                        <p:cTn dur="500" id="12"/>
                                        <p:tgtEl>
                                          <p:spTgt spid="9"/>
                                        </p:tgtEl>
                                      </p:cBhvr>
                                    </p:animEffect>
                                  </p:childTnLst>
                                </p:cTn>
                              </p:par>
                              <p:par>
                                <p:cTn fill="hold" grpId="0" id="13" nodeType="withEffect" presetClass="entr" presetID="23" presetSubtype="16">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ppt_w</p:attrName>
                                        </p:attrNameLst>
                                      </p:cBhvr>
                                      <p:tavLst>
                                        <p:tav tm="0">
                                          <p:val>
                                            <p:fltVal val="0"/>
                                          </p:val>
                                        </p:tav>
                                        <p:tav tm="100000">
                                          <p:val>
                                            <p:strVal val="#ppt_w"/>
                                          </p:val>
                                        </p:tav>
                                      </p:tavLst>
                                    </p:anim>
                                    <p:anim calcmode="lin" valueType="num">
                                      <p:cBhvr>
                                        <p:cTn dur="500" fill="hold" id="16"/>
                                        <p:tgtEl>
                                          <p:spTgt spid="5"/>
                                        </p:tgtEl>
                                        <p:attrNameLst>
                                          <p:attrName>ppt_h</p:attrName>
                                        </p:attrNameLst>
                                      </p:cBhvr>
                                      <p:tavLst>
                                        <p:tav tm="0">
                                          <p:val>
                                            <p:fltVal val="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ppt_w</p:attrName>
                                        </p:attrNameLst>
                                      </p:cBhvr>
                                      <p:tavLst>
                                        <p:tav tm="0">
                                          <p:val>
                                            <p:fltVal val="0"/>
                                          </p:val>
                                        </p:tav>
                                        <p:tav tm="100000">
                                          <p:val>
                                            <p:strVal val="#ppt_w"/>
                                          </p:val>
                                        </p:tav>
                                      </p:tavLst>
                                    </p:anim>
                                    <p:anim calcmode="lin" valueType="num">
                                      <p:cBhvr>
                                        <p:cTn dur="500" fill="hold" id="20"/>
                                        <p:tgtEl>
                                          <p:spTgt spid="6"/>
                                        </p:tgtEl>
                                        <p:attrNameLst>
                                          <p:attrName>ppt_h</p:attrName>
                                        </p:attrNameLst>
                                      </p:cBhvr>
                                      <p:tavLst>
                                        <p:tav tm="0">
                                          <p:val>
                                            <p:fltVal val="0"/>
                                          </p:val>
                                        </p:tav>
                                        <p:tav tm="100000">
                                          <p:val>
                                            <p:strVal val="#ppt_h"/>
                                          </p:val>
                                        </p:tav>
                                      </p:tavLst>
                                    </p:anim>
                                  </p:childTnLst>
                                </p:cTn>
                              </p:par>
                              <p:par>
                                <p:cTn fill="hold" grpId="0" id="21" nodeType="withEffect" presetClass="entr" presetID="23" presetSubtype="16">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ppt_w</p:attrName>
                                        </p:attrNameLst>
                                      </p:cBhvr>
                                      <p:tavLst>
                                        <p:tav tm="0">
                                          <p:val>
                                            <p:fltVal val="0"/>
                                          </p:val>
                                        </p:tav>
                                        <p:tav tm="100000">
                                          <p:val>
                                            <p:strVal val="#ppt_w"/>
                                          </p:val>
                                        </p:tav>
                                      </p:tavLst>
                                    </p:anim>
                                    <p:anim calcmode="lin" valueType="num">
                                      <p:cBhvr>
                                        <p:cTn dur="500" fill="hold" id="24"/>
                                        <p:tgtEl>
                                          <p:spTgt spid="8"/>
                                        </p:tgtEl>
                                        <p:attrNameLst>
                                          <p:attrName>ppt_h</p:attrName>
                                        </p:attrNameLst>
                                      </p:cBhvr>
                                      <p:tavLst>
                                        <p:tav tm="0">
                                          <p:val>
                                            <p:fltVal val="0"/>
                                          </p:val>
                                        </p:tav>
                                        <p:tav tm="100000">
                                          <p:val>
                                            <p:strVal val="#ppt_h"/>
                                          </p:val>
                                        </p:tav>
                                      </p:tavLst>
                                    </p:anim>
                                  </p:childTnLst>
                                </p:cTn>
                              </p:par>
                              <p:par>
                                <p:cTn fill="hold" grpId="0" id="25" nodeType="withEffect" presetClass="entr" presetID="23" presetSubtype="16">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fltVal val="0"/>
                                          </p:val>
                                        </p:tav>
                                        <p:tav tm="100000">
                                          <p:val>
                                            <p:strVal val="#ppt_w"/>
                                          </p:val>
                                        </p:tav>
                                      </p:tavLst>
                                    </p:anim>
                                    <p:anim calcmode="lin" valueType="num">
                                      <p:cBhvr>
                                        <p:cTn dur="500" fill="hold" id="28"/>
                                        <p:tgtEl>
                                          <p:spTgt spid="13"/>
                                        </p:tgtEl>
                                        <p:attrNameLst>
                                          <p:attrName>ppt_h</p:attrName>
                                        </p:attrNameLst>
                                      </p:cBhvr>
                                      <p:tavLst>
                                        <p:tav tm="0">
                                          <p:val>
                                            <p:fltVal val="0"/>
                                          </p:val>
                                        </p:tav>
                                        <p:tav tm="100000">
                                          <p:val>
                                            <p:strVal val="#ppt_h"/>
                                          </p:val>
                                        </p:tav>
                                      </p:tavLst>
                                    </p:anim>
                                  </p:childTnLst>
                                </p:cTn>
                              </p:par>
                              <p:par>
                                <p:cTn fill="hold" grpId="0" id="29" nodeType="withEffect" presetClass="entr" presetID="23" presetSubtype="16">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ppt_w</p:attrName>
                                        </p:attrNameLst>
                                      </p:cBhvr>
                                      <p:tavLst>
                                        <p:tav tm="0">
                                          <p:val>
                                            <p:fltVal val="0"/>
                                          </p:val>
                                        </p:tav>
                                        <p:tav tm="100000">
                                          <p:val>
                                            <p:strVal val="#ppt_w"/>
                                          </p:val>
                                        </p:tav>
                                      </p:tavLst>
                                    </p:anim>
                                    <p:anim calcmode="lin" valueType="num">
                                      <p:cBhvr>
                                        <p:cTn dur="500" fill="hold" id="32"/>
                                        <p:tgtEl>
                                          <p:spTgt spid="14"/>
                                        </p:tgtEl>
                                        <p:attrNameLst>
                                          <p:attrName>ppt_h</p:attrName>
                                        </p:attrNameLst>
                                      </p:cBhvr>
                                      <p:tavLst>
                                        <p:tav tm="0">
                                          <p:val>
                                            <p:fltVal val="0"/>
                                          </p:val>
                                        </p:tav>
                                        <p:tav tm="100000">
                                          <p:val>
                                            <p:strVal val="#ppt_h"/>
                                          </p:val>
                                        </p:tav>
                                      </p:tavLst>
                                    </p:anim>
                                  </p:childTnLst>
                                </p:cTn>
                              </p:par>
                              <p:par>
                                <p:cTn fill="hold" grpId="0" id="33" nodeType="withEffect" presetClass="entr" presetID="23" presetSubtype="16">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p:cTn dur="500" fill="hold" id="35"/>
                                        <p:tgtEl>
                                          <p:spTgt spid="10"/>
                                        </p:tgtEl>
                                        <p:attrNameLst>
                                          <p:attrName>ppt_w</p:attrName>
                                        </p:attrNameLst>
                                      </p:cBhvr>
                                      <p:tavLst>
                                        <p:tav tm="0">
                                          <p:val>
                                            <p:fltVal val="0"/>
                                          </p:val>
                                        </p:tav>
                                        <p:tav tm="100000">
                                          <p:val>
                                            <p:strVal val="#ppt_w"/>
                                          </p:val>
                                        </p:tav>
                                      </p:tavLst>
                                    </p:anim>
                                    <p:anim calcmode="lin" valueType="num">
                                      <p:cBhvr>
                                        <p:cTn dur="500" fill="hold" id="36"/>
                                        <p:tgtEl>
                                          <p:spTgt spid="10"/>
                                        </p:tgtEl>
                                        <p:attrNameLst>
                                          <p:attrName>ppt_h</p:attrName>
                                        </p:attrNameLst>
                                      </p:cBhvr>
                                      <p:tavLst>
                                        <p:tav tm="0">
                                          <p:val>
                                            <p:fltVal val="0"/>
                                          </p:val>
                                        </p:tav>
                                        <p:tav tm="100000">
                                          <p:val>
                                            <p:strVal val="#ppt_h"/>
                                          </p:val>
                                        </p:tav>
                                      </p:tavLst>
                                    </p:anim>
                                  </p:childTnLst>
                                </p:cTn>
                              </p:par>
                              <p:par>
                                <p:cTn fill="hold" grpId="0" id="37" nodeType="withEffect" presetClass="entr" presetID="23" presetSubtype="16">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p:cTn dur="500" fill="hold" id="39"/>
                                        <p:tgtEl>
                                          <p:spTgt spid="11"/>
                                        </p:tgtEl>
                                        <p:attrNameLst>
                                          <p:attrName>ppt_w</p:attrName>
                                        </p:attrNameLst>
                                      </p:cBhvr>
                                      <p:tavLst>
                                        <p:tav tm="0">
                                          <p:val>
                                            <p:fltVal val="0"/>
                                          </p:val>
                                        </p:tav>
                                        <p:tav tm="100000">
                                          <p:val>
                                            <p:strVal val="#ppt_w"/>
                                          </p:val>
                                        </p:tav>
                                      </p:tavLst>
                                    </p:anim>
                                    <p:anim calcmode="lin" valueType="num">
                                      <p:cBhvr>
                                        <p:cTn dur="500" fill="hold" id="40"/>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10"/>
      <p:bldP grpId="0" spid="11"/>
      <p:bldP grpId="0" spid="13"/>
      <p:bldP grpId="0" spid="1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49250" y="692785"/>
            <a:ext cx="3026410" cy="2091690"/>
            <a:chOff x="3015" y="1875"/>
            <a:chExt cx="4766" cy="3294"/>
          </a:xfrm>
        </p:grpSpPr>
        <p:sp>
          <p:nvSpPr>
            <p:cNvPr id="13" name="矩形 12"/>
            <p:cNvSpPr/>
            <p:nvPr/>
          </p:nvSpPr>
          <p:spPr>
            <a:xfrm>
              <a:off x="3015" y="1875"/>
              <a:ext cx="4767"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4" name="矩形 13"/>
            <p:cNvSpPr/>
            <p:nvPr/>
          </p:nvSpPr>
          <p:spPr>
            <a:xfrm>
              <a:off x="3015" y="3017"/>
              <a:ext cx="4572"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cxnSp>
        <p:nvCxnSpPr>
          <p:cNvPr id="7" name="直接连接符 6"/>
          <p:cNvCxnSpPr/>
          <p:nvPr/>
        </p:nvCxnSpPr>
        <p:spPr>
          <a:xfrm flipH="1">
            <a:off x="1043305" y="122555"/>
            <a:ext cx="4366895" cy="5384800"/>
          </a:xfrm>
          <a:prstGeom prst="line">
            <a:avLst/>
          </a:prstGeom>
          <a:ln>
            <a:solidFill>
              <a:schemeClr val="bg1">
                <a:lumMod val="50000"/>
              </a:schemeClr>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descr="556c1d435b9b4副本" id="8" name="图片 7"/>
          <p:cNvPicPr>
            <a:picLocks noChangeAspect="1"/>
          </p:cNvPicPr>
          <p:nvPr/>
        </p:nvPicPr>
        <p:blipFill>
          <a:blip r:embed="rId3"/>
          <a:srcRect b="70987" l="40289" r="5194" t="7369"/>
          <a:stretch>
            <a:fillRect/>
          </a:stretch>
        </p:blipFill>
        <p:spPr>
          <a:xfrm>
            <a:off x="6363970" y="3306445"/>
            <a:ext cx="6346190" cy="3564255"/>
          </a:xfrm>
          <a:prstGeom prst="rect">
            <a:avLst/>
          </a:prstGeom>
        </p:spPr>
      </p:pic>
      <p:grpSp>
        <p:nvGrpSpPr>
          <p:cNvPr id="3" name="组合 2"/>
          <p:cNvGrpSpPr/>
          <p:nvPr/>
        </p:nvGrpSpPr>
        <p:grpSpPr>
          <a:xfrm>
            <a:off x="3037840" y="2168525"/>
            <a:ext cx="3639185" cy="3639185"/>
            <a:chOff x="7587" y="3993"/>
            <a:chExt cx="5731" cy="5731"/>
          </a:xfrm>
        </p:grpSpPr>
        <p:sp>
          <p:nvSpPr>
            <p:cNvPr id="4" name="椭圆 3"/>
            <p:cNvSpPr/>
            <p:nvPr/>
          </p:nvSpPr>
          <p:spPr>
            <a:xfrm>
              <a:off x="7587" y="3993"/>
              <a:ext cx="5731" cy="57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8069" y="5275"/>
              <a:ext cx="4767"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2" name="矩形 11"/>
            <p:cNvSpPr/>
            <p:nvPr/>
          </p:nvSpPr>
          <p:spPr>
            <a:xfrm>
              <a:off x="8069" y="6417"/>
              <a:ext cx="4572"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6" name="组合 5"/>
          <p:cNvGrpSpPr/>
          <p:nvPr/>
        </p:nvGrpSpPr>
        <p:grpSpPr>
          <a:xfrm>
            <a:off x="8223885" y="890905"/>
            <a:ext cx="3026410" cy="2091690"/>
            <a:chOff x="3015" y="1875"/>
            <a:chExt cx="4766" cy="3294"/>
          </a:xfrm>
        </p:grpSpPr>
        <p:sp>
          <p:nvSpPr>
            <p:cNvPr id="9" name="矩形 8"/>
            <p:cNvSpPr/>
            <p:nvPr/>
          </p:nvSpPr>
          <p:spPr>
            <a:xfrm>
              <a:off x="3015" y="1875"/>
              <a:ext cx="4767"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7" name="矩形 16"/>
            <p:cNvSpPr/>
            <p:nvPr/>
          </p:nvSpPr>
          <p:spPr>
            <a:xfrm>
              <a:off x="3015" y="3017"/>
              <a:ext cx="4572"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4">
                                  <p:stCondLst>
                                    <p:cond delay="0"/>
                                  </p:stCondLst>
                                  <p:childTnLst>
                                    <p:set>
                                      <p:cBhvr>
                                        <p:cTn dur="1" fill="hold" id="11">
                                          <p:stCondLst>
                                            <p:cond delay="0"/>
                                          </p:stCondLst>
                                        </p:cTn>
                                        <p:tgtEl>
                                          <p:spTgt spid="7"/>
                                        </p:tgtEl>
                                        <p:attrNameLst>
                                          <p:attrName>style.visibility</p:attrName>
                                        </p:attrNameLst>
                                      </p:cBhvr>
                                      <p:to>
                                        <p:strVal val="visible"/>
                                      </p:to>
                                    </p:set>
                                    <p:animEffect filter="wipe(down)" transition="in">
                                      <p:cBhvr>
                                        <p:cTn dur="500" id="12"/>
                                        <p:tgtEl>
                                          <p:spTgt spid="7"/>
                                        </p:tgtEl>
                                      </p:cBhvr>
                                    </p:animEffect>
                                  </p:childTnLst>
                                </p:cTn>
                              </p:par>
                              <p:par>
                                <p:cTn fill="hold" id="13" nodeType="withEffect" presetClass="entr" presetID="23" presetSubtype="16">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ppt_w</p:attrName>
                                        </p:attrNameLst>
                                      </p:cBhvr>
                                      <p:tavLst>
                                        <p:tav tm="0">
                                          <p:val>
                                            <p:fltVal val="0"/>
                                          </p:val>
                                        </p:tav>
                                        <p:tav tm="100000">
                                          <p:val>
                                            <p:strVal val="#ppt_w"/>
                                          </p:val>
                                        </p:tav>
                                      </p:tavLst>
                                    </p:anim>
                                    <p:anim calcmode="lin" valueType="num">
                                      <p:cBhvr>
                                        <p:cTn dur="500" fill="hold" id="16"/>
                                        <p:tgtEl>
                                          <p:spTgt spid="2"/>
                                        </p:tgtEl>
                                        <p:attrNameLst>
                                          <p:attrName>ppt_h</p:attrName>
                                        </p:attrNameLst>
                                      </p:cBhvr>
                                      <p:tavLst>
                                        <p:tav tm="0">
                                          <p:val>
                                            <p:fltVal val="0"/>
                                          </p:val>
                                        </p:tav>
                                        <p:tav tm="100000">
                                          <p:val>
                                            <p:strVal val="#ppt_h"/>
                                          </p:val>
                                        </p:tav>
                                      </p:tavLst>
                                    </p:anim>
                                  </p:childTnLst>
                                </p:cTn>
                              </p:par>
                              <p:par>
                                <p:cTn fill="hold" id="17" nodeType="withEffect" presetClass="entr" presetID="31" presetSubtype="0">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p:cTn dur="1000" fill="hold" id="19"/>
                                        <p:tgtEl>
                                          <p:spTgt spid="3"/>
                                        </p:tgtEl>
                                        <p:attrNameLst>
                                          <p:attrName>ppt_w</p:attrName>
                                        </p:attrNameLst>
                                      </p:cBhvr>
                                      <p:tavLst>
                                        <p:tav tm="0">
                                          <p:val>
                                            <p:fltVal val="0"/>
                                          </p:val>
                                        </p:tav>
                                        <p:tav tm="100000">
                                          <p:val>
                                            <p:strVal val="#ppt_w"/>
                                          </p:val>
                                        </p:tav>
                                      </p:tavLst>
                                    </p:anim>
                                    <p:anim calcmode="lin" valueType="num">
                                      <p:cBhvr>
                                        <p:cTn dur="1000" fill="hold" id="20"/>
                                        <p:tgtEl>
                                          <p:spTgt spid="3"/>
                                        </p:tgtEl>
                                        <p:attrNameLst>
                                          <p:attrName>ppt_h</p:attrName>
                                        </p:attrNameLst>
                                      </p:cBhvr>
                                      <p:tavLst>
                                        <p:tav tm="0">
                                          <p:val>
                                            <p:fltVal val="0"/>
                                          </p:val>
                                        </p:tav>
                                        <p:tav tm="100000">
                                          <p:val>
                                            <p:strVal val="#ppt_h"/>
                                          </p:val>
                                        </p:tav>
                                      </p:tavLst>
                                    </p:anim>
                                    <p:anim calcmode="lin" valueType="num">
                                      <p:cBhvr>
                                        <p:cTn dur="1000" fill="hold" id="21"/>
                                        <p:tgtEl>
                                          <p:spTgt spid="3"/>
                                        </p:tgtEl>
                                        <p:attrNameLst>
                                          <p:attrName>style.rotation</p:attrName>
                                        </p:attrNameLst>
                                      </p:cBhvr>
                                      <p:tavLst>
                                        <p:tav tm="0">
                                          <p:val>
                                            <p:fltVal val="90"/>
                                          </p:val>
                                        </p:tav>
                                        <p:tav tm="100000">
                                          <p:val>
                                            <p:fltVal val="0"/>
                                          </p:val>
                                        </p:tav>
                                      </p:tavLst>
                                    </p:anim>
                                    <p:animEffect filter="fade" transition="in">
                                      <p:cBhvr>
                                        <p:cTn dur="1000" id="22"/>
                                        <p:tgtEl>
                                          <p:spTgt spid="3"/>
                                        </p:tgtEl>
                                      </p:cBhvr>
                                    </p:animEffect>
                                  </p:childTnLst>
                                </p:cTn>
                              </p:par>
                              <p:par>
                                <p:cTn fill="hold" id="23" nodeType="withEffect" presetClass="entr" presetID="23" presetSubtype="16">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500" fill="hold" id="25"/>
                                        <p:tgtEl>
                                          <p:spTgt spid="6"/>
                                        </p:tgtEl>
                                        <p:attrNameLst>
                                          <p:attrName>ppt_w</p:attrName>
                                        </p:attrNameLst>
                                      </p:cBhvr>
                                      <p:tavLst>
                                        <p:tav tm="0">
                                          <p:val>
                                            <p:fltVal val="0"/>
                                          </p:val>
                                        </p:tav>
                                        <p:tav tm="100000">
                                          <p:val>
                                            <p:strVal val="#ppt_w"/>
                                          </p:val>
                                        </p:tav>
                                      </p:tavLst>
                                    </p:anim>
                                    <p:anim calcmode="lin" valueType="num">
                                      <p:cBhvr>
                                        <p:cTn dur="500" fill="hold" id="26"/>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893060" y="796290"/>
            <a:ext cx="2776220" cy="3652520"/>
            <a:chOff x="4556" y="1254"/>
            <a:chExt cx="4372" cy="5752"/>
          </a:xfrm>
        </p:grpSpPr>
        <p:sp>
          <p:nvSpPr>
            <p:cNvPr id="4" name="矩形 3"/>
            <p:cNvSpPr/>
            <p:nvPr/>
          </p:nvSpPr>
          <p:spPr>
            <a:xfrm>
              <a:off x="4556" y="1254"/>
              <a:ext cx="4334" cy="575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4594" y="1975"/>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4" name="矩形 13"/>
            <p:cNvSpPr/>
            <p:nvPr/>
          </p:nvSpPr>
          <p:spPr>
            <a:xfrm>
              <a:off x="4848" y="3603"/>
              <a:ext cx="3751" cy="3139"/>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3" name="组合 2"/>
          <p:cNvGrpSpPr/>
          <p:nvPr/>
        </p:nvGrpSpPr>
        <p:grpSpPr>
          <a:xfrm>
            <a:off x="6783070" y="1085850"/>
            <a:ext cx="3747770" cy="4974590"/>
            <a:chOff x="10682" y="1710"/>
            <a:chExt cx="5902" cy="7834"/>
          </a:xfrm>
        </p:grpSpPr>
        <p:sp>
          <p:nvSpPr>
            <p:cNvPr id="5" name="矩形 4"/>
            <p:cNvSpPr/>
            <p:nvPr/>
          </p:nvSpPr>
          <p:spPr>
            <a:xfrm>
              <a:off x="10682" y="1710"/>
              <a:ext cx="5903" cy="78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1467" y="2011"/>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8" name="矩形 7"/>
            <p:cNvSpPr/>
            <p:nvPr/>
          </p:nvSpPr>
          <p:spPr>
            <a:xfrm>
              <a:off x="11222" y="3153"/>
              <a:ext cx="4824"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
          <p:nvSpPr>
            <p:cNvPr id="9" name="矩形 8"/>
            <p:cNvSpPr/>
            <p:nvPr/>
          </p:nvSpPr>
          <p:spPr>
            <a:xfrm>
              <a:off x="11467" y="5933"/>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0" name="矩形 9"/>
            <p:cNvSpPr/>
            <p:nvPr/>
          </p:nvSpPr>
          <p:spPr>
            <a:xfrm>
              <a:off x="11222" y="7075"/>
              <a:ext cx="4824"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sp>
        <p:nvSpPr>
          <p:cNvPr id="11" name="矩形 10"/>
          <p:cNvSpPr/>
          <p:nvPr/>
        </p:nvSpPr>
        <p:spPr>
          <a:xfrm>
            <a:off x="864235" y="4872355"/>
            <a:ext cx="5743575" cy="804672"/>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p:cTn dur="500" fill="hold" id="15"/>
                                        <p:tgtEl>
                                          <p:spTgt spid="11"/>
                                        </p:tgtEl>
                                        <p:attrNameLst>
                                          <p:attrName>ppt_w</p:attrName>
                                        </p:attrNameLst>
                                      </p:cBhvr>
                                      <p:tavLst>
                                        <p:tav tm="0">
                                          <p:val>
                                            <p:fltVal val="0"/>
                                          </p:val>
                                        </p:tav>
                                        <p:tav tm="100000">
                                          <p:val>
                                            <p:strVal val="#ppt_w"/>
                                          </p:val>
                                        </p:tav>
                                      </p:tavLst>
                                    </p:anim>
                                    <p:anim calcmode="lin" valueType="num">
                                      <p:cBhvr>
                                        <p:cTn dur="500" fill="hold" id="16"/>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7693" y="3092559"/>
            <a:ext cx="4530230" cy="3750836"/>
          </a:xfrm>
          <a:prstGeom prst="rect">
            <a:avLst/>
          </a:prstGeom>
        </p:spPr>
      </p:pic>
      <p:pic>
        <p:nvPicPr>
          <p:cNvPr descr="f81029c4ad44b53fb1fcc1efa9e00bdad6副本" id="3" name="图片 2"/>
          <p:cNvPicPr>
            <a:picLocks noChangeAspect="1"/>
          </p:cNvPicPr>
          <p:nvPr/>
        </p:nvPicPr>
        <p:blipFill>
          <a:blip r:embed="rId4"/>
          <a:srcRect b="12088" l="35840" r="40814" t="25958"/>
          <a:stretch>
            <a:fillRect/>
          </a:stretch>
        </p:blipFill>
        <p:spPr>
          <a:xfrm>
            <a:off x="7045325" y="1984375"/>
            <a:ext cx="5170805" cy="4859020"/>
          </a:xfrm>
          <a:prstGeom prst="rect">
            <a:avLst/>
          </a:prstGeom>
        </p:spPr>
      </p:pic>
      <p:pic>
        <p:nvPicPr>
          <p:cNvPr id="6" name="图片 5">
            <a:extLst>
              <a:ext uri="{FF2B5EF4-FFF2-40B4-BE49-F238E27FC236}">
                <a16:creationId xmlns:a16="http://schemas.microsoft.com/office/drawing/2014/main" id="{9D1ADDFC-6345-4258-AE28-36DCA20CCE49}"/>
              </a:ext>
            </a:extLst>
          </p:cNvPr>
          <p:cNvPicPr>
            <a:picLocks noChangeAspect="1"/>
          </p:cNvPicPr>
          <p:nvPr/>
        </p:nvPicPr>
        <p:blipFill>
          <a:blip r:embed="rId5">
            <a:extLst>
              <a:ext uri="{28A0092B-C50C-407E-A947-70E740481C1C}">
                <a14:useLocalDpi val="0"/>
              </a:ext>
            </a:extLst>
          </a:blip>
          <a:stretch>
            <a:fillRect/>
          </a:stretch>
        </p:blipFill>
        <p:spPr>
          <a:xfrm>
            <a:off x="4276722" y="1128520"/>
            <a:ext cx="4114137" cy="3533015"/>
          </a:xfrm>
          <a:prstGeom prst="rect">
            <a:avLst/>
          </a:prstGeom>
        </p:spPr>
      </p:pic>
      <p:grpSp>
        <p:nvGrpSpPr>
          <p:cNvPr id="7" name="组合 6">
            <a:extLst>
              <a:ext uri="{FF2B5EF4-FFF2-40B4-BE49-F238E27FC236}">
                <a16:creationId xmlns:a16="http://schemas.microsoft.com/office/drawing/2014/main" id="{B620DC9F-70E4-438F-9A32-D0FA810ECC22}"/>
              </a:ext>
            </a:extLst>
          </p:cNvPr>
          <p:cNvGrpSpPr/>
          <p:nvPr/>
        </p:nvGrpSpPr>
        <p:grpSpPr>
          <a:xfrm>
            <a:off x="5338462" y="1984375"/>
            <a:ext cx="2140030" cy="2091209"/>
            <a:chOff x="5338462" y="1984375"/>
            <a:chExt cx="2140030" cy="2091209"/>
          </a:xfrm>
        </p:grpSpPr>
        <p:sp>
          <p:nvSpPr>
            <p:cNvPr id="14" name="椭圆 13">
              <a:extLst>
                <a:ext uri="{FF2B5EF4-FFF2-40B4-BE49-F238E27FC236}">
                  <a16:creationId xmlns:a16="http://schemas.microsoft.com/office/drawing/2014/main" id="{87AFFA70-2F08-4DB0-B983-76D366C37F55}"/>
                </a:ext>
              </a:extLst>
            </p:cNvPr>
            <p:cNvSpPr/>
            <p:nvPr/>
          </p:nvSpPr>
          <p:spPr>
            <a:xfrm>
              <a:off x="5338462" y="1984375"/>
              <a:ext cx="2140030" cy="2091209"/>
            </a:xfrm>
            <a:prstGeom prst="ellipse">
              <a:avLst/>
            </a:prstGeom>
            <a:solidFill>
              <a:schemeClr val="bg1"/>
            </a:solidFill>
            <a:ln>
              <a:noFill/>
            </a:ln>
            <a:effectLst>
              <a:outerShdw algn="ctr" blurRad="431800" dir="2820000" dist="76200" rotWithShape="0" sx="92000" sy="92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outerShdw algn="tl" blurRad="38100" dir="2700000" dist="38100">
                    <a:srgbClr val="000000">
                      <a:alpha val="43137"/>
                    </a:srgbClr>
                  </a:outerShdw>
                </a:effectLst>
                <a:uLnTx/>
                <a:uFillTx/>
                <a:latin panose="020f0502020204030204" typeface="等线"/>
                <a:ea charset="-122" panose="02010600030101010101" pitchFamily="2" typeface="等线"/>
                <a:cs typeface="+mn-cs"/>
              </a:endParaRPr>
            </a:p>
          </p:txBody>
        </p:sp>
        <p:sp>
          <p:nvSpPr>
            <p:cNvPr id="15" name="文本框 14">
              <a:extLst>
                <a:ext uri="{FF2B5EF4-FFF2-40B4-BE49-F238E27FC236}">
                  <a16:creationId xmlns:a16="http://schemas.microsoft.com/office/drawing/2014/main" id="{EEAD090D-8954-4F4D-BC9A-E5854F98C12D}"/>
                </a:ext>
              </a:extLst>
            </p:cNvPr>
            <p:cNvSpPr txBox="1"/>
            <p:nvPr/>
          </p:nvSpPr>
          <p:spPr>
            <a:xfrm>
              <a:off x="5758914" y="2187140"/>
              <a:ext cx="1280160" cy="1685677"/>
            </a:xfrm>
            <a:prstGeom prst="rect">
              <a:avLst/>
            </a:prstGeom>
            <a:noFill/>
          </p:spPr>
          <p:txBody>
            <a:bodyPr rtlCol="0" vert="eaVert" wrap="square">
              <a:spAutoFit/>
            </a:bodyPr>
            <a:lstStyle/>
            <a:p>
              <a:pPr algn="ctr" lvl="0"/>
              <a:r>
                <a:rPr altLang="en-US" lang="zh-CN" sz="7200">
                  <a:solidFill>
                    <a:schemeClr val="tx1">
                      <a:lumMod val="85000"/>
                      <a:lumOff val="15000"/>
                    </a:schemeClr>
                  </a:solidFill>
                  <a:latin charset="-122" panose="02010800040101010101" pitchFamily="2" typeface="华文行楷"/>
                  <a:ea charset="-122" pitchFamily="2" typeface="微软简标宋"/>
                </a:rPr>
                <a:t>肆</a:t>
              </a:r>
            </a:p>
          </p:txBody>
        </p:sp>
      </p:grpSp>
    </p:spTree>
    <p:extLst>
      <p:ext uri="{BB962C8B-B14F-4D97-AF65-F5344CB8AC3E}">
        <p14:creationId val="2406879599"/>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4">
                                  <p:stCondLst>
                                    <p:cond delay="0"/>
                                  </p:stCondLst>
                                  <p:childTnLst>
                                    <p:set>
                                      <p:cBhvr>
                                        <p:cTn dur="1" fill="hold" id="11">
                                          <p:stCondLst>
                                            <p:cond delay="0"/>
                                          </p:stCondLst>
                                        </p:cTn>
                                        <p:tgtEl>
                                          <p:spTgt spid="3"/>
                                        </p:tgtEl>
                                        <p:attrNameLst>
                                          <p:attrName>style.visibility</p:attrName>
                                        </p:attrNameLst>
                                      </p:cBhvr>
                                      <p:to>
                                        <p:strVal val="visible"/>
                                      </p:to>
                                    </p:set>
                                    <p:animEffect filter="wipe(down)" transition="in">
                                      <p:cBhvr>
                                        <p:cTn dur="500" id="12"/>
                                        <p:tgtEl>
                                          <p:spTgt spid="3"/>
                                        </p:tgtEl>
                                      </p:cBhvr>
                                    </p:animEffect>
                                  </p:childTnLst>
                                </p:cTn>
                              </p:par>
                              <p:par>
                                <p:cTn fill="hold" id="13" nodeType="withEffect" presetClass="entr" presetID="47"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1000" id="15"/>
                                        <p:tgtEl>
                                          <p:spTgt spid="7"/>
                                        </p:tgtEl>
                                      </p:cBhvr>
                                    </p:animEffect>
                                    <p:anim calcmode="lin" valueType="num">
                                      <p:cBhvr>
                                        <p:cTn dur="1000" fill="hold" id="16"/>
                                        <p:tgtEl>
                                          <p:spTgt spid="7"/>
                                        </p:tgtEl>
                                        <p:attrNameLst>
                                          <p:attrName>ppt_x</p:attrName>
                                        </p:attrNameLst>
                                      </p:cBhvr>
                                      <p:tavLst>
                                        <p:tav tm="0">
                                          <p:val>
                                            <p:strVal val="#ppt_x"/>
                                          </p:val>
                                        </p:tav>
                                        <p:tav tm="100000">
                                          <p:val>
                                            <p:strVal val="#ppt_x"/>
                                          </p:val>
                                        </p:tav>
                                      </p:tavLst>
                                    </p:anim>
                                    <p:anim calcmode="lin" valueType="num">
                                      <p:cBhvr>
                                        <p:cTn dur="1000" fill="hold" id="17"/>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9" name="图片 48">
            <a:extLst>
              <a:ext uri="{FF2B5EF4-FFF2-40B4-BE49-F238E27FC236}">
                <a16:creationId xmlns:a16="http://schemas.microsoft.com/office/drawing/2014/main" id="{D56F28D6-DAA5-4A2D-A955-4CEEC8D440E0}"/>
              </a:ext>
            </a:extLst>
          </p:cNvPr>
          <p:cNvPicPr>
            <a:picLocks noChangeAspect="1"/>
          </p:cNvPicPr>
          <p:nvPr/>
        </p:nvPicPr>
        <p:blipFill>
          <a:blip r:embed="rId3"/>
          <a:stretch>
            <a:fillRect/>
          </a:stretch>
        </p:blipFill>
        <p:spPr>
          <a:xfrm>
            <a:off x="8637849" y="0"/>
            <a:ext cx="3716373" cy="7128005"/>
          </a:xfrm>
          <a:prstGeom prst="rect">
            <a:avLst/>
          </a:prstGeom>
        </p:spPr>
      </p:pic>
      <p:grpSp>
        <p:nvGrpSpPr>
          <p:cNvPr id="50" name="组合 49">
            <a:extLst>
              <a:ext uri="{FF2B5EF4-FFF2-40B4-BE49-F238E27FC236}">
                <a16:creationId xmlns:a16="http://schemas.microsoft.com/office/drawing/2014/main" id="{35C88543-5938-41DE-8AC3-62FF331C4AF6}"/>
              </a:ext>
            </a:extLst>
          </p:cNvPr>
          <p:cNvGrpSpPr/>
          <p:nvPr/>
        </p:nvGrpSpPr>
        <p:grpSpPr>
          <a:xfrm>
            <a:off x="9718806" y="1638049"/>
            <a:ext cx="1601038" cy="2196773"/>
            <a:chOff x="9651181" y="3090947"/>
            <a:chExt cx="1601038" cy="2196773"/>
          </a:xfrm>
        </p:grpSpPr>
        <p:pic>
          <p:nvPicPr>
            <p:cNvPr id="51" name="图片 50">
              <a:extLst>
                <a:ext uri="{FF2B5EF4-FFF2-40B4-BE49-F238E27FC236}">
                  <a16:creationId xmlns:a16="http://schemas.microsoft.com/office/drawing/2014/main" id="{A38EBA72-E0D3-4D6C-B24F-592DA51E6024}"/>
                </a:ext>
              </a:extLst>
            </p:cNvPr>
            <p:cNvPicPr>
              <a:picLocks noChangeAspect="1"/>
            </p:cNvPicPr>
            <p:nvPr/>
          </p:nvPicPr>
          <p:blipFill>
            <a:blip r:embed="rId4">
              <a:extLst>
                <a:ext uri="{28A0092B-C50C-407E-A947-70E740481C1C}">
                  <a14:useLocalDpi val="0"/>
                </a:ext>
              </a:extLst>
            </a:blip>
            <a:stretch>
              <a:fillRect/>
            </a:stretch>
          </p:blipFill>
          <p:spPr>
            <a:xfrm>
              <a:off x="9651181" y="3090947"/>
              <a:ext cx="1601038" cy="2196773"/>
            </a:xfrm>
            <a:prstGeom prst="rect">
              <a:avLst/>
            </a:prstGeom>
            <a:effectLst>
              <a:softEdge rad="31750"/>
            </a:effectLst>
          </p:spPr>
        </p:pic>
        <p:sp>
          <p:nvSpPr>
            <p:cNvPr id="52" name="文本框 51">
              <a:extLst>
                <a:ext uri="{FF2B5EF4-FFF2-40B4-BE49-F238E27FC236}">
                  <a16:creationId xmlns:a16="http://schemas.microsoft.com/office/drawing/2014/main" id="{FC43C67A-261A-4325-9928-0FAD9DCB074C}"/>
                </a:ext>
              </a:extLst>
            </p:cNvPr>
            <p:cNvSpPr txBox="1"/>
            <p:nvPr/>
          </p:nvSpPr>
          <p:spPr>
            <a:xfrm>
              <a:off x="10055868" y="3407031"/>
              <a:ext cx="677108" cy="1432560"/>
            </a:xfrm>
            <a:prstGeom prst="rect">
              <a:avLst/>
            </a:prstGeom>
            <a:noFill/>
            <a:ln>
              <a:noFill/>
            </a:ln>
          </p:spPr>
          <p:txBody>
            <a:bodyPr rtlCol="0" wrap="square">
              <a:spAutoFit/>
            </a:bodyPr>
            <a:lstStyle>
              <a:defPPr>
                <a:defRPr lang="zh-CN"/>
              </a:defPPr>
              <a:lvl1pPr algn="dist">
                <a:defRPr sz="3200">
                  <a:latin charset="-122" panose="02000000000000000000" pitchFamily="2" typeface="方正清刻本悦宋简体"/>
                  <a:ea charset="-122" panose="02000000000000000000" pitchFamily="2" typeface="方正清刻本悦宋简体"/>
                </a:defRPr>
              </a:lvl1pPr>
            </a:lstStyle>
            <a:p>
              <a:r>
                <a:rPr altLang="en-US" b="1" lang="zh-CN" sz="4400">
                  <a:solidFill>
                    <a:schemeClr val="bg1"/>
                  </a:solidFill>
                  <a:ea charset="-122" pitchFamily="2" typeface="微软简标宋"/>
                </a:rPr>
                <a:t>目录</a:t>
              </a:r>
            </a:p>
          </p:txBody>
        </p:sp>
      </p:grpSp>
      <p:grpSp>
        <p:nvGrpSpPr>
          <p:cNvPr id="53" name="组合 52">
            <a:extLst>
              <a:ext uri="{FF2B5EF4-FFF2-40B4-BE49-F238E27FC236}">
                <a16:creationId xmlns:a16="http://schemas.microsoft.com/office/drawing/2014/main" id="{822B07B9-EECD-4CAA-B207-5B16BEBCC46E}"/>
              </a:ext>
            </a:extLst>
          </p:cNvPr>
          <p:cNvGrpSpPr/>
          <p:nvPr/>
        </p:nvGrpSpPr>
        <p:grpSpPr>
          <a:xfrm>
            <a:off x="1253697" y="1994342"/>
            <a:ext cx="7221457" cy="2781183"/>
            <a:chOff x="1253697" y="1994342"/>
            <a:chExt cx="7221457" cy="2781183"/>
          </a:xfrm>
        </p:grpSpPr>
        <p:sp>
          <p:nvSpPr>
            <p:cNvPr id="54" name="文本框 53">
              <a:extLst>
                <a:ext uri="{FF2B5EF4-FFF2-40B4-BE49-F238E27FC236}">
                  <a16:creationId xmlns:a16="http://schemas.microsoft.com/office/drawing/2014/main" id="{228A22F0-BB57-4697-A166-66474F6FB761}"/>
                </a:ext>
              </a:extLst>
            </p:cNvPr>
            <p:cNvSpPr txBox="1"/>
            <p:nvPr/>
          </p:nvSpPr>
          <p:spPr>
            <a:xfrm>
              <a:off x="7798046" y="1996870"/>
              <a:ext cx="677108" cy="1554480"/>
            </a:xfrm>
            <a:prstGeom prst="rect">
              <a:avLst/>
            </a:prstGeom>
            <a:noFill/>
            <a:ln>
              <a:solidFill>
                <a:schemeClr val="bg2">
                  <a:lumMod val="90000"/>
                </a:schemeClr>
              </a:solidFill>
            </a:ln>
          </p:spPr>
          <p:txBody>
            <a:bodyPr rtlCol="0" wrap="square">
              <a:spAutoFit/>
            </a:bodyPr>
            <a:lstStyle>
              <a:defPPr>
                <a:defRPr lang="zh-CN"/>
              </a:defPPr>
              <a:lvl1pPr algn="dist">
                <a:defRPr sz="3200">
                  <a:latin charset="-122" panose="02000000000000000000" pitchFamily="2" typeface="方正清刻本悦宋简体"/>
                  <a:ea charset="-122" panose="02000000000000000000" pitchFamily="2" typeface="方正清刻本悦宋简体"/>
                </a:defRPr>
              </a:lvl1pPr>
            </a:lstStyle>
            <a:p>
              <a:pPr algn="ctr"/>
              <a:r>
                <a:rPr altLang="en-US" lang="zh-CN">
                  <a:ea charset="-122" pitchFamily="2" typeface="微软简标宋"/>
                </a:rPr>
                <a:t>第一章</a:t>
              </a:r>
            </a:p>
          </p:txBody>
        </p:sp>
        <p:cxnSp>
          <p:nvCxnSpPr>
            <p:cNvPr id="55" name="直接连接符 54">
              <a:extLst>
                <a:ext uri="{FF2B5EF4-FFF2-40B4-BE49-F238E27FC236}">
                  <a16:creationId xmlns:a16="http://schemas.microsoft.com/office/drawing/2014/main" id="{10C35B46-D5C8-4B9C-BBCD-899F6BEBB87F}"/>
                </a:ext>
              </a:extLst>
            </p:cNvPr>
            <p:cNvCxnSpPr/>
            <p:nvPr/>
          </p:nvCxnSpPr>
          <p:spPr>
            <a:xfrm>
              <a:off x="7669052" y="2263646"/>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CB833B9B-F259-4444-8621-8E1A5F081B80}"/>
                </a:ext>
              </a:extLst>
            </p:cNvPr>
            <p:cNvSpPr txBox="1"/>
            <p:nvPr/>
          </p:nvSpPr>
          <p:spPr>
            <a:xfrm>
              <a:off x="6514890" y="3159391"/>
              <a:ext cx="822960" cy="882511"/>
            </a:xfrm>
            <a:prstGeom prst="rect">
              <a:avLst/>
            </a:prstGeom>
            <a:noFill/>
          </p:spPr>
          <p:txBody>
            <a:bodyPr rtlCol="0" vert="eaVert" wrap="none">
              <a:spAutoFit/>
            </a:bodyPr>
            <a:lstStyle/>
            <a:p>
              <a:pPr>
                <a:lnSpc>
                  <a:spcPct val="150000"/>
                </a:lnSpc>
              </a:pPr>
              <a:r>
                <a:rPr altLang="en-US" lang="zh-CN" sz="1400">
                  <a:solidFill>
                    <a:schemeClr val="tx1">
                      <a:lumMod val="50000"/>
                      <a:lumOff val="50000"/>
                    </a:schemeClr>
                  </a:solidFill>
                  <a:latin typeface="+mj-ea"/>
                  <a:ea typeface="+mj-ea"/>
                </a:rPr>
                <a:t>请在这里，</a:t>
              </a:r>
            </a:p>
            <a:p>
              <a:pPr>
                <a:lnSpc>
                  <a:spcPct val="150000"/>
                </a:lnSpc>
              </a:pPr>
              <a:r>
                <a:rPr altLang="en-US" lang="zh-CN" sz="1400">
                  <a:solidFill>
                    <a:schemeClr val="tx1">
                      <a:lumMod val="50000"/>
                      <a:lumOff val="50000"/>
                    </a:schemeClr>
                  </a:solidFill>
                  <a:latin typeface="+mj-ea"/>
                  <a:ea typeface="+mj-ea"/>
                </a:rPr>
                <a:t>输入副标</a:t>
              </a:r>
            </a:p>
          </p:txBody>
        </p:sp>
        <p:sp>
          <p:nvSpPr>
            <p:cNvPr id="57" name="文本框 56">
              <a:extLst>
                <a:ext uri="{FF2B5EF4-FFF2-40B4-BE49-F238E27FC236}">
                  <a16:creationId xmlns:a16="http://schemas.microsoft.com/office/drawing/2014/main" id="{ABE92C9E-5FA9-4A4A-9656-7A54C91E97AF}"/>
                </a:ext>
              </a:extLst>
            </p:cNvPr>
            <p:cNvSpPr txBox="1"/>
            <p:nvPr/>
          </p:nvSpPr>
          <p:spPr>
            <a:xfrm>
              <a:off x="6139368" y="1994342"/>
              <a:ext cx="677108" cy="1554480"/>
            </a:xfrm>
            <a:prstGeom prst="rect">
              <a:avLst/>
            </a:prstGeom>
            <a:noFill/>
            <a:ln>
              <a:solidFill>
                <a:schemeClr val="bg2">
                  <a:lumMod val="90000"/>
                </a:schemeClr>
              </a:solidFill>
            </a:ln>
          </p:spPr>
          <p:txBody>
            <a:bodyPr rtlCol="0" wrap="square">
              <a:spAutoFit/>
            </a:bodyPr>
            <a:lstStyle>
              <a:defPPr>
                <a:defRPr lang="zh-CN"/>
              </a:defPPr>
              <a:lvl1pPr algn="dist">
                <a:defRPr sz="3200">
                  <a:latin charset="-122" panose="02000000000000000000" pitchFamily="2" typeface="方正清刻本悦宋简体"/>
                  <a:ea charset="-122" panose="02000000000000000000" pitchFamily="2" typeface="方正清刻本悦宋简体"/>
                </a:defRPr>
              </a:lvl1pPr>
            </a:lstStyle>
            <a:p>
              <a:pPr algn="ctr"/>
              <a:r>
                <a:rPr altLang="en-US" lang="zh-CN">
                  <a:ea charset="-122" pitchFamily="2" typeface="微软简标宋"/>
                </a:rPr>
                <a:t>第二章</a:t>
              </a:r>
            </a:p>
          </p:txBody>
        </p:sp>
        <p:cxnSp>
          <p:nvCxnSpPr>
            <p:cNvPr id="58" name="直接连接符 57">
              <a:extLst>
                <a:ext uri="{FF2B5EF4-FFF2-40B4-BE49-F238E27FC236}">
                  <a16:creationId xmlns:a16="http://schemas.microsoft.com/office/drawing/2014/main" id="{1E9B3A46-AE44-4D90-9EE9-157E5ABD4490}"/>
                </a:ext>
              </a:extLst>
            </p:cNvPr>
            <p:cNvCxnSpPr/>
            <p:nvPr/>
          </p:nvCxnSpPr>
          <p:spPr>
            <a:xfrm>
              <a:off x="5988448" y="2263646"/>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962EA9CD-6E75-402A-BD96-2F36799815DE}"/>
                </a:ext>
              </a:extLst>
            </p:cNvPr>
            <p:cNvSpPr txBox="1"/>
            <p:nvPr/>
          </p:nvSpPr>
          <p:spPr>
            <a:xfrm>
              <a:off x="4834286" y="3038010"/>
              <a:ext cx="822960" cy="882511"/>
            </a:xfrm>
            <a:prstGeom prst="rect">
              <a:avLst/>
            </a:prstGeom>
            <a:noFill/>
          </p:spPr>
          <p:txBody>
            <a:bodyPr rtlCol="0" vert="eaVert" wrap="none">
              <a:spAutoFit/>
            </a:bodyPr>
            <a:lstStyle/>
            <a:p>
              <a:pPr>
                <a:lnSpc>
                  <a:spcPct val="150000"/>
                </a:lnSpc>
              </a:pPr>
              <a:r>
                <a:rPr altLang="en-US" lang="zh-CN" sz="1400">
                  <a:solidFill>
                    <a:schemeClr val="tx1">
                      <a:lumMod val="50000"/>
                      <a:lumOff val="50000"/>
                    </a:schemeClr>
                  </a:solidFill>
                  <a:latin typeface="+mj-ea"/>
                  <a:ea typeface="+mj-ea"/>
                </a:rPr>
                <a:t>请在这里，</a:t>
              </a:r>
            </a:p>
            <a:p>
              <a:pPr>
                <a:lnSpc>
                  <a:spcPct val="150000"/>
                </a:lnSpc>
              </a:pPr>
              <a:r>
                <a:rPr altLang="en-US" lang="zh-CN" sz="1400">
                  <a:solidFill>
                    <a:schemeClr val="tx1">
                      <a:lumMod val="50000"/>
                      <a:lumOff val="50000"/>
                    </a:schemeClr>
                  </a:solidFill>
                  <a:latin typeface="+mj-ea"/>
                  <a:ea typeface="+mj-ea"/>
                </a:rPr>
                <a:t>输入副标</a:t>
              </a:r>
            </a:p>
          </p:txBody>
        </p:sp>
        <p:sp>
          <p:nvSpPr>
            <p:cNvPr id="60" name="文本框 59">
              <a:extLst>
                <a:ext uri="{FF2B5EF4-FFF2-40B4-BE49-F238E27FC236}">
                  <a16:creationId xmlns:a16="http://schemas.microsoft.com/office/drawing/2014/main" id="{BABBC503-70CA-41A6-A35A-4FC630271519}"/>
                </a:ext>
              </a:extLst>
            </p:cNvPr>
            <p:cNvSpPr txBox="1"/>
            <p:nvPr/>
          </p:nvSpPr>
          <p:spPr>
            <a:xfrm>
              <a:off x="4361456" y="1994342"/>
              <a:ext cx="677108" cy="1554480"/>
            </a:xfrm>
            <a:prstGeom prst="rect">
              <a:avLst/>
            </a:prstGeom>
            <a:noFill/>
            <a:ln>
              <a:solidFill>
                <a:schemeClr val="bg2">
                  <a:lumMod val="90000"/>
                </a:schemeClr>
              </a:solidFill>
            </a:ln>
          </p:spPr>
          <p:txBody>
            <a:bodyPr rtlCol="0" wrap="square">
              <a:spAutoFit/>
            </a:bodyPr>
            <a:lstStyle>
              <a:defPPr>
                <a:defRPr lang="zh-CN"/>
              </a:defPPr>
              <a:lvl1pPr algn="dist">
                <a:defRPr sz="3200">
                  <a:latin charset="-122" panose="02000000000000000000" pitchFamily="2" typeface="方正清刻本悦宋简体"/>
                  <a:ea charset="-122" panose="02000000000000000000" pitchFamily="2" typeface="方正清刻本悦宋简体"/>
                </a:defRPr>
              </a:lvl1pPr>
            </a:lstStyle>
            <a:p>
              <a:pPr algn="ctr"/>
              <a:r>
                <a:rPr altLang="en-US" lang="zh-CN">
                  <a:ea charset="-122" pitchFamily="2" typeface="微软简标宋"/>
                </a:rPr>
                <a:t>第三章</a:t>
              </a:r>
            </a:p>
          </p:txBody>
        </p:sp>
        <p:cxnSp>
          <p:nvCxnSpPr>
            <p:cNvPr id="61" name="直接连接符 60">
              <a:extLst>
                <a:ext uri="{FF2B5EF4-FFF2-40B4-BE49-F238E27FC236}">
                  <a16:creationId xmlns:a16="http://schemas.microsoft.com/office/drawing/2014/main" id="{ECD134DF-3F5A-4325-A3DF-84EE28F96B7C}"/>
                </a:ext>
              </a:extLst>
            </p:cNvPr>
            <p:cNvCxnSpPr/>
            <p:nvPr/>
          </p:nvCxnSpPr>
          <p:spPr>
            <a:xfrm>
              <a:off x="4202147" y="2263646"/>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2" name="文本框 61">
              <a:extLst>
                <a:ext uri="{FF2B5EF4-FFF2-40B4-BE49-F238E27FC236}">
                  <a16:creationId xmlns:a16="http://schemas.microsoft.com/office/drawing/2014/main" id="{A5D1065B-37CE-4A57-ADBB-13E8622851CE}"/>
                </a:ext>
              </a:extLst>
            </p:cNvPr>
            <p:cNvSpPr txBox="1"/>
            <p:nvPr/>
          </p:nvSpPr>
          <p:spPr>
            <a:xfrm>
              <a:off x="3047986" y="3159391"/>
              <a:ext cx="822960" cy="882511"/>
            </a:xfrm>
            <a:prstGeom prst="rect">
              <a:avLst/>
            </a:prstGeom>
            <a:noFill/>
          </p:spPr>
          <p:txBody>
            <a:bodyPr rtlCol="0" vert="eaVert" wrap="none">
              <a:spAutoFit/>
            </a:bodyPr>
            <a:lstStyle/>
            <a:p>
              <a:pPr>
                <a:lnSpc>
                  <a:spcPct val="150000"/>
                </a:lnSpc>
              </a:pPr>
              <a:r>
                <a:rPr altLang="en-US" lang="zh-CN" sz="1400">
                  <a:solidFill>
                    <a:schemeClr val="tx1">
                      <a:lumMod val="50000"/>
                      <a:lumOff val="50000"/>
                    </a:schemeClr>
                  </a:solidFill>
                  <a:latin typeface="+mj-ea"/>
                  <a:ea typeface="+mj-ea"/>
                </a:rPr>
                <a:t>请在这里，</a:t>
              </a:r>
            </a:p>
            <a:p>
              <a:pPr>
                <a:lnSpc>
                  <a:spcPct val="150000"/>
                </a:lnSpc>
              </a:pPr>
              <a:r>
                <a:rPr altLang="en-US" lang="zh-CN" sz="1400">
                  <a:solidFill>
                    <a:schemeClr val="tx1">
                      <a:lumMod val="50000"/>
                      <a:lumOff val="50000"/>
                    </a:schemeClr>
                  </a:solidFill>
                  <a:latin typeface="+mj-ea"/>
                  <a:ea typeface="+mj-ea"/>
                </a:rPr>
                <a:t>输入副标</a:t>
              </a:r>
            </a:p>
          </p:txBody>
        </p:sp>
        <p:sp>
          <p:nvSpPr>
            <p:cNvPr id="64" name="文本框 63">
              <a:extLst>
                <a:ext uri="{FF2B5EF4-FFF2-40B4-BE49-F238E27FC236}">
                  <a16:creationId xmlns:a16="http://schemas.microsoft.com/office/drawing/2014/main" id="{02619820-F4D6-469F-A51E-08BEBF86C072}"/>
                </a:ext>
              </a:extLst>
            </p:cNvPr>
            <p:cNvSpPr txBox="1"/>
            <p:nvPr/>
          </p:nvSpPr>
          <p:spPr>
            <a:xfrm>
              <a:off x="2575556" y="1994342"/>
              <a:ext cx="677108" cy="1554480"/>
            </a:xfrm>
            <a:prstGeom prst="rect">
              <a:avLst/>
            </a:prstGeom>
            <a:noFill/>
            <a:ln>
              <a:solidFill>
                <a:schemeClr val="bg2">
                  <a:lumMod val="90000"/>
                </a:schemeClr>
              </a:solidFill>
            </a:ln>
          </p:spPr>
          <p:txBody>
            <a:bodyPr rtlCol="0" wrap="square">
              <a:spAutoFit/>
            </a:bodyPr>
            <a:lstStyle>
              <a:defPPr>
                <a:defRPr lang="zh-CN"/>
              </a:defPPr>
              <a:lvl1pPr algn="dist">
                <a:defRPr sz="3200">
                  <a:latin charset="-122" panose="02000000000000000000" pitchFamily="2" typeface="方正清刻本悦宋简体"/>
                  <a:ea charset="-122" panose="02000000000000000000" pitchFamily="2" typeface="方正清刻本悦宋简体"/>
                </a:defRPr>
              </a:lvl1pPr>
            </a:lstStyle>
            <a:p>
              <a:pPr algn="ctr"/>
              <a:r>
                <a:rPr altLang="en-US" lang="zh-CN">
                  <a:ea charset="-122" pitchFamily="2" typeface="微软简标宋"/>
                </a:rPr>
                <a:t>第四章</a:t>
              </a:r>
            </a:p>
          </p:txBody>
        </p:sp>
        <p:cxnSp>
          <p:nvCxnSpPr>
            <p:cNvPr id="65" name="直接连接符 64">
              <a:extLst>
                <a:ext uri="{FF2B5EF4-FFF2-40B4-BE49-F238E27FC236}">
                  <a16:creationId xmlns:a16="http://schemas.microsoft.com/office/drawing/2014/main" id="{84BAF434-A9BF-43C2-934B-EA8085F7B1BE}"/>
                </a:ext>
              </a:extLst>
            </p:cNvPr>
            <p:cNvCxnSpPr/>
            <p:nvPr/>
          </p:nvCxnSpPr>
          <p:spPr>
            <a:xfrm>
              <a:off x="2416247" y="2263646"/>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3B2B3266-894B-466C-8C19-AB2BE92B54AE}"/>
                </a:ext>
              </a:extLst>
            </p:cNvPr>
            <p:cNvSpPr txBox="1"/>
            <p:nvPr/>
          </p:nvSpPr>
          <p:spPr>
            <a:xfrm>
              <a:off x="1253697" y="3159391"/>
              <a:ext cx="822960" cy="882511"/>
            </a:xfrm>
            <a:prstGeom prst="rect">
              <a:avLst/>
            </a:prstGeom>
            <a:noFill/>
          </p:spPr>
          <p:txBody>
            <a:bodyPr rtlCol="0" vert="eaVert" wrap="none">
              <a:spAutoFit/>
            </a:bodyPr>
            <a:lstStyle/>
            <a:p>
              <a:pPr>
                <a:lnSpc>
                  <a:spcPct val="150000"/>
                </a:lnSpc>
              </a:pPr>
              <a:r>
                <a:rPr altLang="en-US" lang="zh-CN" sz="1400">
                  <a:solidFill>
                    <a:schemeClr val="tx1">
                      <a:lumMod val="50000"/>
                      <a:lumOff val="50000"/>
                    </a:schemeClr>
                  </a:solidFill>
                  <a:latin typeface="+mj-ea"/>
                  <a:ea typeface="+mj-ea"/>
                </a:rPr>
                <a:t>请在这里，</a:t>
              </a:r>
            </a:p>
            <a:p>
              <a:pPr>
                <a:lnSpc>
                  <a:spcPct val="150000"/>
                </a:lnSpc>
              </a:pPr>
              <a:r>
                <a:rPr altLang="en-US" lang="zh-CN" sz="1400">
                  <a:solidFill>
                    <a:schemeClr val="tx1">
                      <a:lumMod val="50000"/>
                      <a:lumOff val="50000"/>
                    </a:schemeClr>
                  </a:solidFill>
                  <a:latin typeface="+mj-ea"/>
                  <a:ea typeface="+mj-ea"/>
                </a:rPr>
                <a:t>输入副标</a:t>
              </a:r>
            </a:p>
          </p:txBody>
        </p:sp>
      </p:grpSp>
      <p:pic>
        <p:nvPicPr>
          <p:cNvPr id="3" name="图片 2">
            <a:extLst>
              <a:ext uri="{FF2B5EF4-FFF2-40B4-BE49-F238E27FC236}">
                <a16:creationId xmlns:a16="http://schemas.microsoft.com/office/drawing/2014/main" id="{D884FBB1-6D64-4464-983D-C2C698DA2478}"/>
              </a:ext>
            </a:extLst>
          </p:cNvPr>
          <p:cNvPicPr>
            <a:picLocks noChangeAspect="1"/>
          </p:cNvPicPr>
          <p:nvPr/>
        </p:nvPicPr>
        <p:blipFill>
          <a:blip r:embed="rId5">
            <a:extLst>
              <a:ext uri="{28A0092B-C50C-407E-A947-70E740481C1C}">
                <a14:useLocalDpi val="0"/>
              </a:ext>
            </a:extLst>
          </a:blip>
          <a:stretch>
            <a:fillRect/>
          </a:stretch>
        </p:blipFill>
        <p:spPr>
          <a:xfrm>
            <a:off x="-24104" y="0"/>
            <a:ext cx="5473564" cy="6858000"/>
          </a:xfrm>
          <a:prstGeom prst="rect">
            <a:avLst/>
          </a:prstGeom>
        </p:spPr>
      </p:pic>
    </p:spTree>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3"/>
                                        </p:tgtEl>
                                        <p:attrNameLst>
                                          <p:attrName>style.visibility</p:attrName>
                                        </p:attrNameLst>
                                      </p:cBhvr>
                                      <p:to>
                                        <p:strVal val="visible"/>
                                      </p:to>
                                    </p:set>
                                    <p:animEffect filter="fade" transition="in">
                                      <p:cBhvr>
                                        <p:cTn dur="1000" id="7"/>
                                        <p:tgtEl>
                                          <p:spTgt spid="53"/>
                                        </p:tgtEl>
                                      </p:cBhvr>
                                    </p:animEffect>
                                    <p:anim calcmode="lin" valueType="num">
                                      <p:cBhvr>
                                        <p:cTn dur="1000" fill="hold" id="8"/>
                                        <p:tgtEl>
                                          <p:spTgt spid="53"/>
                                        </p:tgtEl>
                                        <p:attrNameLst>
                                          <p:attrName>ppt_x</p:attrName>
                                        </p:attrNameLst>
                                      </p:cBhvr>
                                      <p:tavLst>
                                        <p:tav tm="0">
                                          <p:val>
                                            <p:strVal val="#ppt_x"/>
                                          </p:val>
                                        </p:tav>
                                        <p:tav tm="100000">
                                          <p:val>
                                            <p:strVal val="#ppt_x"/>
                                          </p:val>
                                        </p:tav>
                                      </p:tavLst>
                                    </p:anim>
                                    <p:anim calcmode="lin" valueType="num">
                                      <p:cBhvr>
                                        <p:cTn dur="1000" fill="hold" id="9"/>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6356350" y="1386205"/>
            <a:ext cx="2903220" cy="2726055"/>
            <a:chOff x="10031" y="2183"/>
            <a:chExt cx="4572" cy="4293"/>
          </a:xfrm>
        </p:grpSpPr>
        <p:sp>
          <p:nvSpPr>
            <p:cNvPr id="13" name="矩形 12"/>
            <p:cNvSpPr/>
            <p:nvPr/>
          </p:nvSpPr>
          <p:spPr>
            <a:xfrm>
              <a:off x="11129" y="2183"/>
              <a:ext cx="2229" cy="2141"/>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a:t>
              </a:r>
            </a:p>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加内容</a:t>
              </a:r>
            </a:p>
          </p:txBody>
        </p:sp>
        <p:sp>
          <p:nvSpPr>
            <p:cNvPr id="4" name="矩形 3"/>
            <p:cNvSpPr/>
            <p:nvPr/>
          </p:nvSpPr>
          <p:spPr>
            <a:xfrm>
              <a:off x="10031" y="4323"/>
              <a:ext cx="4572"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15" name="组合 14"/>
          <p:cNvGrpSpPr/>
          <p:nvPr/>
        </p:nvGrpSpPr>
        <p:grpSpPr>
          <a:xfrm>
            <a:off x="8993505" y="4248150"/>
            <a:ext cx="1717675" cy="1699895"/>
            <a:chOff x="6990" y="6839"/>
            <a:chExt cx="2705" cy="2677"/>
          </a:xfrm>
        </p:grpSpPr>
        <p:sp>
          <p:nvSpPr>
            <p:cNvPr id="10" name="矩形 9"/>
            <p:cNvSpPr/>
            <p:nvPr/>
          </p:nvSpPr>
          <p:spPr>
            <a:xfrm>
              <a:off x="7508" y="6839"/>
              <a:ext cx="1520" cy="1392"/>
            </a:xfrm>
            <a:prstGeom prst="rect">
              <a:avLst/>
            </a:prstGeom>
          </p:spPr>
          <p:txBody>
            <a:bodyPr wrap="square">
              <a:spAutoFit/>
            </a:bodyPr>
            <a:lstStyle/>
            <a:p>
              <a:pPr>
                <a:lnSpc>
                  <a:spcPct val="130000"/>
                </a:lnSpc>
              </a:pPr>
              <a:r>
                <a:rPr altLang="en-US" lang="zh-CN" sz="2000">
                  <a:solidFill>
                    <a:schemeClr val="bg2">
                      <a:lumMod val="50000"/>
                    </a:schemeClr>
                  </a:solidFill>
                  <a:latin charset="-122" panose="02000000000000000000" typeface="方正清刻本悦宋简体"/>
                  <a:ea charset="-122" panose="02000000000000000000" typeface="方正清刻本悦宋简体"/>
                </a:rPr>
                <a:t>点击添</a:t>
              </a:r>
            </a:p>
            <a:p>
              <a:pPr>
                <a:lnSpc>
                  <a:spcPct val="130000"/>
                </a:lnSpc>
              </a:pPr>
              <a:r>
                <a:rPr altLang="en-US" lang="zh-CN" sz="2000">
                  <a:solidFill>
                    <a:schemeClr val="bg2">
                      <a:lumMod val="50000"/>
                    </a:schemeClr>
                  </a:solidFill>
                  <a:latin charset="-122" panose="02000000000000000000" typeface="方正清刻本悦宋简体"/>
                  <a:ea charset="-122" panose="02000000000000000000" typeface="方正清刻本悦宋简体"/>
                </a:rPr>
                <a:t>加内容</a:t>
              </a:r>
            </a:p>
          </p:txBody>
        </p:sp>
        <p:sp>
          <p:nvSpPr>
            <p:cNvPr id="11" name="矩形 10"/>
            <p:cNvSpPr/>
            <p:nvPr/>
          </p:nvSpPr>
          <p:spPr>
            <a:xfrm>
              <a:off x="6990" y="8344"/>
              <a:ext cx="2705" cy="1267"/>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a:t>
              </a:r>
            </a:p>
          </p:txBody>
        </p:sp>
      </p:grpSp>
      <p:pic>
        <p:nvPicPr>
          <p:cNvPr descr="556c1d435b9b4副本" id="8" name="图片 7"/>
          <p:cNvPicPr>
            <a:picLocks noChangeAspect="1"/>
          </p:cNvPicPr>
          <p:nvPr/>
        </p:nvPicPr>
        <p:blipFill>
          <a:blip r:embed="rId3"/>
          <a:srcRect b="12793" l="7791" r="49968" t="51651"/>
          <a:stretch>
            <a:fillRect/>
          </a:stretch>
        </p:blipFill>
        <p:spPr>
          <a:xfrm>
            <a:off x="-26670" y="97790"/>
            <a:ext cx="5549900" cy="6608445"/>
          </a:xfrm>
          <a:prstGeom prst="rect">
            <a:avLst/>
          </a:prstGeom>
        </p:spPr>
      </p:pic>
      <p:sp>
        <p:nvSpPr>
          <p:cNvPr id="14" name="椭圆 13"/>
          <p:cNvSpPr/>
          <p:nvPr/>
        </p:nvSpPr>
        <p:spPr>
          <a:xfrm>
            <a:off x="5713095" y="926465"/>
            <a:ext cx="3937000" cy="3937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8468995" y="3773170"/>
            <a:ext cx="2672715" cy="2672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4700270" y="4248150"/>
            <a:ext cx="1717675" cy="1699895"/>
            <a:chOff x="6990" y="6839"/>
            <a:chExt cx="2705" cy="2677"/>
          </a:xfrm>
        </p:grpSpPr>
        <p:sp>
          <p:nvSpPr>
            <p:cNvPr id="20" name="矩形 19"/>
            <p:cNvSpPr/>
            <p:nvPr/>
          </p:nvSpPr>
          <p:spPr>
            <a:xfrm>
              <a:off x="7508" y="6839"/>
              <a:ext cx="1520" cy="1392"/>
            </a:xfrm>
            <a:prstGeom prst="rect">
              <a:avLst/>
            </a:prstGeom>
          </p:spPr>
          <p:txBody>
            <a:bodyPr wrap="square">
              <a:spAutoFit/>
            </a:bodyPr>
            <a:lstStyle/>
            <a:p>
              <a:pPr>
                <a:lnSpc>
                  <a:spcPct val="130000"/>
                </a:lnSpc>
              </a:pPr>
              <a:r>
                <a:rPr altLang="en-US" lang="zh-CN" sz="2000">
                  <a:solidFill>
                    <a:schemeClr val="bg2">
                      <a:lumMod val="50000"/>
                    </a:schemeClr>
                  </a:solidFill>
                  <a:latin charset="-122" panose="02000000000000000000" typeface="方正清刻本悦宋简体"/>
                  <a:ea charset="-122" panose="02000000000000000000" typeface="方正清刻本悦宋简体"/>
                </a:rPr>
                <a:t>点击添</a:t>
              </a:r>
            </a:p>
            <a:p>
              <a:pPr>
                <a:lnSpc>
                  <a:spcPct val="130000"/>
                </a:lnSpc>
              </a:pPr>
              <a:r>
                <a:rPr altLang="en-US" lang="zh-CN" sz="2000">
                  <a:solidFill>
                    <a:schemeClr val="bg2">
                      <a:lumMod val="50000"/>
                    </a:schemeClr>
                  </a:solidFill>
                  <a:latin charset="-122" panose="02000000000000000000" typeface="方正清刻本悦宋简体"/>
                  <a:ea charset="-122" panose="02000000000000000000" typeface="方正清刻本悦宋简体"/>
                </a:rPr>
                <a:t>加内容</a:t>
              </a:r>
            </a:p>
          </p:txBody>
        </p:sp>
        <p:sp>
          <p:nvSpPr>
            <p:cNvPr id="21" name="矩形 20"/>
            <p:cNvSpPr/>
            <p:nvPr/>
          </p:nvSpPr>
          <p:spPr>
            <a:xfrm>
              <a:off x="6990" y="8344"/>
              <a:ext cx="2705" cy="1267"/>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a:t>
              </a:r>
            </a:p>
          </p:txBody>
        </p:sp>
      </p:grpSp>
      <p:sp>
        <p:nvSpPr>
          <p:cNvPr id="22" name="椭圆 21"/>
          <p:cNvSpPr/>
          <p:nvPr/>
        </p:nvSpPr>
        <p:spPr>
          <a:xfrm>
            <a:off x="4175760" y="3773170"/>
            <a:ext cx="2672715" cy="2672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par>
                                <p:cTn fill="hold" id="8" nodeType="withEffect" presetClass="entr" presetID="22" presetSubtype="4">
                                  <p:stCondLst>
                                    <p:cond delay="0"/>
                                  </p:stCondLst>
                                  <p:childTnLst>
                                    <p:set>
                                      <p:cBhvr>
                                        <p:cTn dur="1" fill="hold" id="9">
                                          <p:stCondLst>
                                            <p:cond delay="0"/>
                                          </p:stCondLst>
                                        </p:cTn>
                                        <p:tgtEl>
                                          <p:spTgt spid="15"/>
                                        </p:tgtEl>
                                        <p:attrNameLst>
                                          <p:attrName>style.visibility</p:attrName>
                                        </p:attrNameLst>
                                      </p:cBhvr>
                                      <p:to>
                                        <p:strVal val="visible"/>
                                      </p:to>
                                    </p:set>
                                    <p:animEffect filter="wipe(down)" transition="in">
                                      <p:cBhvr>
                                        <p:cTn dur="500" id="10"/>
                                        <p:tgtEl>
                                          <p:spTgt spid="15"/>
                                        </p:tgtEl>
                                      </p:cBhvr>
                                    </p:animEffect>
                                  </p:childTnLst>
                                </p:cTn>
                              </p:par>
                              <p:par>
                                <p:cTn fill="hold" id="11" nodeType="withEffect" presetClass="entr" presetID="22" presetSubtype="4">
                                  <p:stCondLst>
                                    <p:cond delay="0"/>
                                  </p:stCondLst>
                                  <p:childTnLst>
                                    <p:set>
                                      <p:cBhvr>
                                        <p:cTn dur="1" fill="hold" id="12">
                                          <p:stCondLst>
                                            <p:cond delay="0"/>
                                          </p:stCondLst>
                                        </p:cTn>
                                        <p:tgtEl>
                                          <p:spTgt spid="16"/>
                                        </p:tgtEl>
                                        <p:attrNameLst>
                                          <p:attrName>style.visibility</p:attrName>
                                        </p:attrNameLst>
                                      </p:cBhvr>
                                      <p:to>
                                        <p:strVal val="visible"/>
                                      </p:to>
                                    </p:set>
                                    <p:animEffect filter="wipe(down)" transition="in">
                                      <p:cBhvr>
                                        <p:cTn dur="500" id="13"/>
                                        <p:tgtEl>
                                          <p:spTgt spid="16"/>
                                        </p:tgtEl>
                                      </p:cBhvr>
                                    </p:animEffect>
                                  </p:childTnLst>
                                </p:cTn>
                              </p:par>
                              <p:par>
                                <p:cTn fill="hold" id="14" nodeType="withEffect" presetClass="entr" presetID="22" presetSubtype="4">
                                  <p:stCondLst>
                                    <p:cond delay="0"/>
                                  </p:stCondLst>
                                  <p:childTnLst>
                                    <p:set>
                                      <p:cBhvr>
                                        <p:cTn dur="1" fill="hold" id="15">
                                          <p:stCondLst>
                                            <p:cond delay="0"/>
                                          </p:stCondLst>
                                        </p:cTn>
                                        <p:tgtEl>
                                          <p:spTgt spid="19"/>
                                        </p:tgtEl>
                                        <p:attrNameLst>
                                          <p:attrName>style.visibility</p:attrName>
                                        </p:attrNameLst>
                                      </p:cBhvr>
                                      <p:to>
                                        <p:strVal val="visible"/>
                                      </p:to>
                                    </p:set>
                                    <p:animEffect filter="wipe(down)" transition="in">
                                      <p:cBhvr>
                                        <p:cTn dur="500" id="1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81029c4ad44b53fb1fcc1efa9ebdad16副本" id="12" name="图片 11"/>
          <p:cNvPicPr>
            <a:picLocks noChangeAspect="1"/>
          </p:cNvPicPr>
          <p:nvPr/>
        </p:nvPicPr>
        <p:blipFill>
          <a:blip r:embed="rId3"/>
          <a:srcRect b="58032" l="32311" r="50006" t="677"/>
          <a:stretch>
            <a:fillRect/>
          </a:stretch>
        </p:blipFill>
        <p:spPr>
          <a:xfrm>
            <a:off x="-30480" y="2504440"/>
            <a:ext cx="5247005" cy="4338955"/>
          </a:xfrm>
          <a:prstGeom prst="rect">
            <a:avLst/>
          </a:prstGeom>
        </p:spPr>
      </p:pic>
      <p:pic>
        <p:nvPicPr>
          <p:cNvPr descr="f81029c4ad44b53fb1fcc1efa9e00bdad6副本" id="13" name="图片 12"/>
          <p:cNvPicPr>
            <a:picLocks noChangeAspect="1"/>
          </p:cNvPicPr>
          <p:nvPr/>
        </p:nvPicPr>
        <p:blipFill>
          <a:blip r:embed="rId4"/>
          <a:srcRect b="12088" l="35840" r="40814" t="25958"/>
          <a:stretch>
            <a:fillRect/>
          </a:stretch>
        </p:blipFill>
        <p:spPr>
          <a:xfrm>
            <a:off x="7045325" y="1984375"/>
            <a:ext cx="5170805" cy="4859020"/>
          </a:xfrm>
          <a:prstGeom prst="rect">
            <a:avLst/>
          </a:prstGeom>
        </p:spPr>
      </p:pic>
      <p:grpSp>
        <p:nvGrpSpPr>
          <p:cNvPr id="14" name="组合 13">
            <a:extLst>
              <a:ext uri="{FF2B5EF4-FFF2-40B4-BE49-F238E27FC236}">
                <a16:creationId xmlns:a16="http://schemas.microsoft.com/office/drawing/2014/main" id="{5BABA79A-0707-4BCE-9C18-FEF29831A651}"/>
              </a:ext>
            </a:extLst>
          </p:cNvPr>
          <p:cNvGrpSpPr/>
          <p:nvPr/>
        </p:nvGrpSpPr>
        <p:grpSpPr>
          <a:xfrm>
            <a:off x="3399473" y="1548326"/>
            <a:ext cx="6081395" cy="1590779"/>
            <a:chOff x="8366" y="4501"/>
            <a:chExt cx="9577" cy="3634"/>
          </a:xfrm>
        </p:grpSpPr>
        <p:sp>
          <p:nvSpPr>
            <p:cNvPr id="15" name="矩形 14">
              <a:extLst>
                <a:ext uri="{FF2B5EF4-FFF2-40B4-BE49-F238E27FC236}">
                  <a16:creationId xmlns:a16="http://schemas.microsoft.com/office/drawing/2014/main" id="{51A4801B-B573-4DD5-A49D-B3907DA1CF91}"/>
                </a:ext>
              </a:extLst>
            </p:cNvPr>
            <p:cNvSpPr/>
            <p:nvPr/>
          </p:nvSpPr>
          <p:spPr>
            <a:xfrm>
              <a:off x="8366" y="6357"/>
              <a:ext cx="9577" cy="1838"/>
            </a:xfrm>
            <a:prstGeom prst="rect">
              <a:avLst/>
            </a:prstGeom>
          </p:spPr>
          <p:txBody>
            <a:bodyPr wrap="square">
              <a:spAutoFit/>
            </a:bodyPr>
            <a:lstStyle/>
            <a:p>
              <a:pPr algn="ctr">
                <a:lnSpc>
                  <a:spcPct val="130000"/>
                </a:lnSpc>
              </a:pPr>
              <a:r>
                <a:rPr altLang="en-US" lang="zh-CN" sz="1200">
                  <a:solidFill>
                    <a:schemeClr val="bg1">
                      <a:lumMod val="50000"/>
                    </a:schemeClr>
                  </a:solidFill>
                  <a:latin typeface="+mn-ea"/>
                </a:rPr>
                <a:t>水陆草木之花，可爱者甚蕃。晋陶渊明独爱菊。自李唐来，</a:t>
              </a:r>
            </a:p>
            <a:p>
              <a:pPr algn="ctr">
                <a:lnSpc>
                  <a:spcPct val="130000"/>
                </a:lnSpc>
              </a:pPr>
              <a:r>
                <a:rPr altLang="en-US" lang="zh-CN" sz="1200">
                  <a:solidFill>
                    <a:schemeClr val="bg1">
                      <a:lumMod val="50000"/>
                    </a:schemeClr>
                  </a:solidFill>
                  <a:latin typeface="+mn-ea"/>
                </a:rPr>
                <a:t>世人盛爱牡丹。予独爱莲之出淤泥而不染，濯清涟而不妖，中通外直，不蔓不枝，香远益清，亭亭净植，可远观而不可亵玩焉。</a:t>
              </a:r>
            </a:p>
          </p:txBody>
        </p:sp>
        <p:sp>
          <p:nvSpPr>
            <p:cNvPr id="16" name="矩形 15">
              <a:extLst>
                <a:ext uri="{FF2B5EF4-FFF2-40B4-BE49-F238E27FC236}">
                  <a16:creationId xmlns:a16="http://schemas.microsoft.com/office/drawing/2014/main" id="{C9259A84-795F-45C9-9D06-0D6B756FCF3D}"/>
                </a:ext>
              </a:extLst>
            </p:cNvPr>
            <p:cNvSpPr/>
            <p:nvPr/>
          </p:nvSpPr>
          <p:spPr>
            <a:xfrm>
              <a:off x="10401" y="4501"/>
              <a:ext cx="4771" cy="1838"/>
            </a:xfrm>
            <a:prstGeom prst="rect">
              <a:avLst/>
            </a:prstGeom>
          </p:spPr>
          <p:txBody>
            <a:bodyPr wrap="square">
              <a:spAutoFit/>
            </a:bodyPr>
            <a:lstStyle/>
            <a:p>
              <a:pPr>
                <a:lnSpc>
                  <a:spcPct val="130000"/>
                </a:lnSpc>
              </a:pPr>
              <a:r>
                <a:rPr altLang="en-US" lang="zh-CN" sz="3600">
                  <a:solidFill>
                    <a:schemeClr val="bg2">
                      <a:lumMod val="50000"/>
                    </a:schemeClr>
                  </a:solidFill>
                  <a:latin charset="-122" panose="02000000000000000000" typeface="方正清刻本悦宋简体"/>
                  <a:ea charset="-122" panose="02000000000000000000" typeface="方正清刻本悦宋简体"/>
                </a:rPr>
                <a:t>点击添加内容</a:t>
              </a:r>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id="10" nodeType="withEffect" presetClass="entr" presetID="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3000" fill="hold" id="12"/>
                                        <p:tgtEl>
                                          <p:spTgt spid="13"/>
                                        </p:tgtEl>
                                        <p:attrNameLst>
                                          <p:attrName>ppt_x</p:attrName>
                                        </p:attrNameLst>
                                      </p:cBhvr>
                                      <p:tavLst>
                                        <p:tav tm="0">
                                          <p:val>
                                            <p:strVal val="#ppt_x"/>
                                          </p:val>
                                        </p:tav>
                                        <p:tav tm="100000">
                                          <p:val>
                                            <p:strVal val="#ppt_x"/>
                                          </p:val>
                                        </p:tav>
                                      </p:tavLst>
                                    </p:anim>
                                    <p:anim calcmode="lin" valueType="num">
                                      <p:cBhvr additive="base">
                                        <p:cTn dur="3000" fill="hold" id="13"/>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979805" y="5236845"/>
            <a:ext cx="10511155" cy="566928"/>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nvGrpSpPr>
          <p:cNvPr id="20" name="组合 19"/>
          <p:cNvGrpSpPr/>
          <p:nvPr/>
        </p:nvGrpSpPr>
        <p:grpSpPr>
          <a:xfrm>
            <a:off x="8095615" y="518160"/>
            <a:ext cx="3063240" cy="1884680"/>
            <a:chOff x="12749" y="816"/>
            <a:chExt cx="4824" cy="2968"/>
          </a:xfrm>
        </p:grpSpPr>
        <p:sp>
          <p:nvSpPr>
            <p:cNvPr id="7" name="矩形 6"/>
            <p:cNvSpPr/>
            <p:nvPr/>
          </p:nvSpPr>
          <p:spPr>
            <a:xfrm>
              <a:off x="12994" y="816"/>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8" name="矩形 7"/>
            <p:cNvSpPr/>
            <p:nvPr/>
          </p:nvSpPr>
          <p:spPr>
            <a:xfrm>
              <a:off x="12749" y="1958"/>
              <a:ext cx="4824"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23" name="组合 22"/>
          <p:cNvGrpSpPr/>
          <p:nvPr/>
        </p:nvGrpSpPr>
        <p:grpSpPr>
          <a:xfrm>
            <a:off x="824230" y="518160"/>
            <a:ext cx="3063240" cy="1884680"/>
            <a:chOff x="1298" y="816"/>
            <a:chExt cx="4824" cy="2968"/>
          </a:xfrm>
        </p:grpSpPr>
        <p:sp>
          <p:nvSpPr>
            <p:cNvPr id="4" name="矩形 3"/>
            <p:cNvSpPr/>
            <p:nvPr/>
          </p:nvSpPr>
          <p:spPr>
            <a:xfrm>
              <a:off x="1543" y="816"/>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9" name="矩形 8"/>
            <p:cNvSpPr/>
            <p:nvPr/>
          </p:nvSpPr>
          <p:spPr>
            <a:xfrm>
              <a:off x="1298" y="1958"/>
              <a:ext cx="4824"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22" name="组合 21"/>
          <p:cNvGrpSpPr/>
          <p:nvPr/>
        </p:nvGrpSpPr>
        <p:grpSpPr>
          <a:xfrm>
            <a:off x="824230" y="3066415"/>
            <a:ext cx="3063240" cy="1884680"/>
            <a:chOff x="1298" y="4829"/>
            <a:chExt cx="4824" cy="2968"/>
          </a:xfrm>
        </p:grpSpPr>
        <p:sp>
          <p:nvSpPr>
            <p:cNvPr id="10" name="矩形 9"/>
            <p:cNvSpPr/>
            <p:nvPr/>
          </p:nvSpPr>
          <p:spPr>
            <a:xfrm>
              <a:off x="1543" y="4829"/>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2" name="矩形 11"/>
            <p:cNvSpPr/>
            <p:nvPr/>
          </p:nvSpPr>
          <p:spPr>
            <a:xfrm>
              <a:off x="1298" y="5971"/>
              <a:ext cx="4824"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21" name="组合 20"/>
          <p:cNvGrpSpPr/>
          <p:nvPr/>
        </p:nvGrpSpPr>
        <p:grpSpPr>
          <a:xfrm>
            <a:off x="7940040" y="3066415"/>
            <a:ext cx="3063240" cy="1884680"/>
            <a:chOff x="12504" y="4829"/>
            <a:chExt cx="4824" cy="2968"/>
          </a:xfrm>
        </p:grpSpPr>
        <p:sp>
          <p:nvSpPr>
            <p:cNvPr id="13" name="矩形 12"/>
            <p:cNvSpPr/>
            <p:nvPr/>
          </p:nvSpPr>
          <p:spPr>
            <a:xfrm>
              <a:off x="12749" y="4829"/>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4" name="矩形 13"/>
            <p:cNvSpPr/>
            <p:nvPr/>
          </p:nvSpPr>
          <p:spPr>
            <a:xfrm>
              <a:off x="12504" y="5971"/>
              <a:ext cx="4824"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19" name="组合 18"/>
          <p:cNvGrpSpPr/>
          <p:nvPr/>
        </p:nvGrpSpPr>
        <p:grpSpPr>
          <a:xfrm>
            <a:off x="3731895" y="1585595"/>
            <a:ext cx="4304030" cy="2785745"/>
            <a:chOff x="5877" y="2497"/>
            <a:chExt cx="6778" cy="4387"/>
          </a:xfrm>
        </p:grpSpPr>
        <p:sp>
          <p:nvSpPr>
            <p:cNvPr id="15" name="任意多边形 14"/>
            <p:cNvSpPr/>
            <p:nvPr/>
          </p:nvSpPr>
          <p:spPr>
            <a:xfrm>
              <a:off x="11199" y="2497"/>
              <a:ext cx="1456" cy="747"/>
            </a:xfrm>
            <a:custGeom>
              <a:gdLst>
                <a:gd fmla="*/ 0 w 924560" name="connisteX0"/>
                <a:gd fmla="*/ 474345 h 474345" name="connsiteY0"/>
                <a:gd fmla="*/ 273685 w 924560" name="connisteX1"/>
                <a:gd fmla="*/ 0 h 474345" name="connsiteY1"/>
                <a:gd fmla="*/ 924560 w 924560" name="connisteX2"/>
                <a:gd fmla="*/ 0 h 474345" name="connsiteY2"/>
              </a:gdLst>
              <a:cxnLst>
                <a:cxn ang="0">
                  <a:pos x="connisteX0" y="connsiteY0"/>
                </a:cxn>
                <a:cxn ang="0">
                  <a:pos x="connisteX1" y="connsiteY1"/>
                </a:cxn>
                <a:cxn ang="0">
                  <a:pos x="connisteX2" y="connsiteY2"/>
                </a:cxn>
              </a:cxnLst>
              <a:rect b="b" l="l" r="r" t="t"/>
              <a:pathLst>
                <a:path h="474345" w="924560">
                  <a:moveTo>
                    <a:pt x="0" y="474345"/>
                  </a:moveTo>
                  <a:lnTo>
                    <a:pt x="273685" y="0"/>
                  </a:lnTo>
                  <a:lnTo>
                    <a:pt x="924560" y="0"/>
                  </a:lnTo>
                </a:path>
              </a:pathLst>
            </a:cu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flipH="1">
              <a:off x="5877" y="2497"/>
              <a:ext cx="1456" cy="747"/>
            </a:xfrm>
            <a:custGeom>
              <a:gdLst>
                <a:gd fmla="*/ 0 w 924560" name="connisteX0"/>
                <a:gd fmla="*/ 474345 h 474345" name="connsiteY0"/>
                <a:gd fmla="*/ 273685 w 924560" name="connisteX1"/>
                <a:gd fmla="*/ 0 h 474345" name="connsiteY1"/>
                <a:gd fmla="*/ 924560 w 924560" name="connisteX2"/>
                <a:gd fmla="*/ 0 h 474345" name="connsiteY2"/>
              </a:gdLst>
              <a:cxnLst>
                <a:cxn ang="0">
                  <a:pos x="connisteX0" y="connsiteY0"/>
                </a:cxn>
                <a:cxn ang="0">
                  <a:pos x="connisteX1" y="connsiteY1"/>
                </a:cxn>
                <a:cxn ang="0">
                  <a:pos x="connisteX2" y="connsiteY2"/>
                </a:cxn>
              </a:cxnLst>
              <a:rect b="b" l="l" r="r" t="t"/>
              <a:pathLst>
                <a:path h="474345" w="924560">
                  <a:moveTo>
                    <a:pt x="0" y="474345"/>
                  </a:moveTo>
                  <a:lnTo>
                    <a:pt x="273685" y="0"/>
                  </a:lnTo>
                  <a:lnTo>
                    <a:pt x="924560" y="0"/>
                  </a:lnTo>
                </a:path>
              </a:pathLst>
            </a:cu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p:nvPr/>
          </p:nvCxnSpPr>
          <p:spPr>
            <a:xfrm>
              <a:off x="10676" y="6875"/>
              <a:ext cx="168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77" y="6884"/>
              <a:ext cx="168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pic>
        <p:nvPicPr>
          <p:cNvPr descr="556c1d435b9b4副本" id="2" name="图片 1"/>
          <p:cNvPicPr>
            <a:picLocks noChangeAspect="1"/>
          </p:cNvPicPr>
          <p:nvPr/>
        </p:nvPicPr>
        <p:blipFill>
          <a:blip r:embed="rId3"/>
          <a:srcRect b="64337" r="57759" t="107"/>
          <a:stretch>
            <a:fillRect/>
          </a:stretch>
        </p:blipFill>
        <p:spPr>
          <a:xfrm>
            <a:off x="3887470" y="663575"/>
            <a:ext cx="3601085" cy="4287520"/>
          </a:xfrm>
          <a:prstGeom prst="rect">
            <a:avLst/>
          </a:prstGeom>
        </p:spPr>
      </p:pic>
    </p:spTree>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4">
                                  <p:stCondLst>
                                    <p:cond delay="0"/>
                                  </p:stCondLst>
                                  <p:childTnLst>
                                    <p:set>
                                      <p:cBhvr>
                                        <p:cTn dur="1" fill="hold" id="11">
                                          <p:stCondLst>
                                            <p:cond delay="0"/>
                                          </p:stCondLst>
                                        </p:cTn>
                                        <p:tgtEl>
                                          <p:spTgt spid="19"/>
                                        </p:tgtEl>
                                        <p:attrNameLst>
                                          <p:attrName>style.visibility</p:attrName>
                                        </p:attrNameLst>
                                      </p:cBhvr>
                                      <p:to>
                                        <p:strVal val="visible"/>
                                      </p:to>
                                    </p:set>
                                    <p:animEffect filter="wipe(down)" transition="in">
                                      <p:cBhvr>
                                        <p:cTn dur="500" id="12"/>
                                        <p:tgtEl>
                                          <p:spTgt spid="19"/>
                                        </p:tgtEl>
                                      </p:cBhvr>
                                    </p:animEffect>
                                  </p:childTnLst>
                                </p:cTn>
                              </p:par>
                              <p:par>
                                <p:cTn fill="hold" id="13" nodeType="withEffect" presetClass="entr" presetID="23" presetSubtype="16">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p:cTn dur="500" fill="hold" id="15"/>
                                        <p:tgtEl>
                                          <p:spTgt spid="23"/>
                                        </p:tgtEl>
                                        <p:attrNameLst>
                                          <p:attrName>ppt_w</p:attrName>
                                        </p:attrNameLst>
                                      </p:cBhvr>
                                      <p:tavLst>
                                        <p:tav tm="0">
                                          <p:val>
                                            <p:fltVal val="0"/>
                                          </p:val>
                                        </p:tav>
                                        <p:tav tm="100000">
                                          <p:val>
                                            <p:strVal val="#ppt_w"/>
                                          </p:val>
                                        </p:tav>
                                      </p:tavLst>
                                    </p:anim>
                                    <p:anim calcmode="lin" valueType="num">
                                      <p:cBhvr>
                                        <p:cTn dur="500" fill="hold" id="16"/>
                                        <p:tgtEl>
                                          <p:spTgt spid="23"/>
                                        </p:tgtEl>
                                        <p:attrNameLst>
                                          <p:attrName>ppt_h</p:attrName>
                                        </p:attrNameLst>
                                      </p:cBhvr>
                                      <p:tavLst>
                                        <p:tav tm="0">
                                          <p:val>
                                            <p:fltVal val="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p:cTn dur="500" fill="hold" id="19"/>
                                        <p:tgtEl>
                                          <p:spTgt spid="20"/>
                                        </p:tgtEl>
                                        <p:attrNameLst>
                                          <p:attrName>ppt_w</p:attrName>
                                        </p:attrNameLst>
                                      </p:cBhvr>
                                      <p:tavLst>
                                        <p:tav tm="0">
                                          <p:val>
                                            <p:fltVal val="0"/>
                                          </p:val>
                                        </p:tav>
                                        <p:tav tm="100000">
                                          <p:val>
                                            <p:strVal val="#ppt_w"/>
                                          </p:val>
                                        </p:tav>
                                      </p:tavLst>
                                    </p:anim>
                                    <p:anim calcmode="lin" valueType="num">
                                      <p:cBhvr>
                                        <p:cTn dur="500" fill="hold" id="20"/>
                                        <p:tgtEl>
                                          <p:spTgt spid="20"/>
                                        </p:tgtEl>
                                        <p:attrNameLst>
                                          <p:attrName>ppt_h</p:attrName>
                                        </p:attrNameLst>
                                      </p:cBhvr>
                                      <p:tavLst>
                                        <p:tav tm="0">
                                          <p:val>
                                            <p:fltVal val="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p:cTn dur="500" fill="hold" id="23"/>
                                        <p:tgtEl>
                                          <p:spTgt spid="22"/>
                                        </p:tgtEl>
                                        <p:attrNameLst>
                                          <p:attrName>ppt_w</p:attrName>
                                        </p:attrNameLst>
                                      </p:cBhvr>
                                      <p:tavLst>
                                        <p:tav tm="0">
                                          <p:val>
                                            <p:fltVal val="0"/>
                                          </p:val>
                                        </p:tav>
                                        <p:tav tm="100000">
                                          <p:val>
                                            <p:strVal val="#ppt_w"/>
                                          </p:val>
                                        </p:tav>
                                      </p:tavLst>
                                    </p:anim>
                                    <p:anim calcmode="lin" valueType="num">
                                      <p:cBhvr>
                                        <p:cTn dur="500" fill="hold" id="24"/>
                                        <p:tgtEl>
                                          <p:spTgt spid="22"/>
                                        </p:tgtEl>
                                        <p:attrNameLst>
                                          <p:attrName>ppt_h</p:attrName>
                                        </p:attrNameLst>
                                      </p:cBhvr>
                                      <p:tavLst>
                                        <p:tav tm="0">
                                          <p:val>
                                            <p:fltVal val="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p:cTn dur="500" fill="hold" id="27"/>
                                        <p:tgtEl>
                                          <p:spTgt spid="21"/>
                                        </p:tgtEl>
                                        <p:attrNameLst>
                                          <p:attrName>ppt_w</p:attrName>
                                        </p:attrNameLst>
                                      </p:cBhvr>
                                      <p:tavLst>
                                        <p:tav tm="0">
                                          <p:val>
                                            <p:fltVal val="0"/>
                                          </p:val>
                                        </p:tav>
                                        <p:tav tm="100000">
                                          <p:val>
                                            <p:strVal val="#ppt_w"/>
                                          </p:val>
                                        </p:tav>
                                      </p:tavLst>
                                    </p:anim>
                                    <p:anim calcmode="lin" valueType="num">
                                      <p:cBhvr>
                                        <p:cTn dur="500" fill="hold" id="28"/>
                                        <p:tgtEl>
                                          <p:spTgt spid="21"/>
                                        </p:tgtEl>
                                        <p:attrNameLst>
                                          <p:attrName>ppt_h</p:attrName>
                                        </p:attrNameLst>
                                      </p:cBhvr>
                                      <p:tavLst>
                                        <p:tav tm="0">
                                          <p:val>
                                            <p:fltVal val="0"/>
                                          </p:val>
                                        </p:tav>
                                        <p:tav tm="100000">
                                          <p:val>
                                            <p:strVal val="#ppt_h"/>
                                          </p:val>
                                        </p:tav>
                                      </p:tavLst>
                                    </p:anim>
                                  </p:childTnLst>
                                </p:cTn>
                              </p:par>
                              <p:par>
                                <p:cTn fill="hold" grpId="0" id="29" nodeType="withEffect" presetClass="entr" presetID="41" presetSubtype="0">
                                  <p:stCondLst>
                                    <p:cond delay="0"/>
                                  </p:stCondLst>
                                  <p:iterate type="lt">
                                    <p:tmPct val="10000"/>
                                  </p:iterate>
                                  <p:childTnLst>
                                    <p:set>
                                      <p:cBhvr>
                                        <p:cTn dur="1" fill="hold" id="30">
                                          <p:stCondLst>
                                            <p:cond delay="0"/>
                                          </p:stCondLst>
                                        </p:cTn>
                                        <p:tgtEl>
                                          <p:spTgt spid="11"/>
                                        </p:tgtEl>
                                        <p:attrNameLst>
                                          <p:attrName>style.visibility</p:attrName>
                                        </p:attrNameLst>
                                      </p:cBhvr>
                                      <p:to>
                                        <p:strVal val="visible"/>
                                      </p:to>
                                    </p:set>
                                    <p:anim calcmode="lin" valueType="num">
                                      <p:cBhvr>
                                        <p:cTn dur="500" fill="hold" id="3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11"/>
                                        </p:tgtEl>
                                        <p:attrNameLst>
                                          <p:attrName>ppt_y</p:attrName>
                                        </p:attrNameLst>
                                      </p:cBhvr>
                                      <p:tavLst>
                                        <p:tav tm="0">
                                          <p:val>
                                            <p:strVal val="#ppt_y"/>
                                          </p:val>
                                        </p:tav>
                                        <p:tav tm="100000">
                                          <p:val>
                                            <p:strVal val="#ppt_y"/>
                                          </p:val>
                                        </p:tav>
                                      </p:tavLst>
                                    </p:anim>
                                    <p:anim calcmode="lin" valueType="num">
                                      <p:cBhvr>
                                        <p:cTn dur="500" fill="hold" id="3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603" name="组合 16390"/>
          <p:cNvGrpSpPr/>
          <p:nvPr/>
        </p:nvGrpSpPr>
        <p:grpSpPr>
          <a:xfrm>
            <a:off x="1078865" y="1689735"/>
            <a:ext cx="3028950" cy="1747838"/>
            <a:chOff x="1017588" y="2381250"/>
            <a:chExt cx="3028950" cy="1747838"/>
          </a:xfrm>
          <a:noFill/>
        </p:grpSpPr>
        <p:sp>
          <p:nvSpPr>
            <p:cNvPr id="25616" name="任意多边形 39"/>
            <p:cNvSpPr/>
            <p:nvPr/>
          </p:nvSpPr>
          <p:spPr bwMode="auto">
            <a:xfrm>
              <a:off x="1017588" y="2381250"/>
              <a:ext cx="3028950" cy="1747838"/>
            </a:xfrm>
            <a:custGeom>
              <a:gdLst>
                <a:gd fmla="*/ 0 w 3028950" name="T0"/>
                <a:gd fmla="*/ 0 h 1747838" name="T1"/>
                <a:gd fmla="*/ 2476500 w 3028950" name="T2"/>
                <a:gd fmla="*/ 0 h 1747838" name="T3"/>
                <a:gd fmla="*/ 3028950 w 3028950" name="T4"/>
                <a:gd fmla="*/ 557213 h 1747838" name="T5"/>
                <a:gd fmla="*/ 3028950 w 3028950" name="T6"/>
                <a:gd fmla="*/ 1098550 h 1747838" name="T7"/>
                <a:gd fmla="*/ 2817193 w 3028950" name="T8"/>
                <a:gd fmla="*/ 1098550 h 1747838" name="T9"/>
                <a:gd fmla="*/ 2772441 w 3028950" name="T10"/>
                <a:gd fmla="*/ 1104507 h 1747838" name="T11"/>
                <a:gd fmla="*/ 1514476 w 3028950" name="T12"/>
                <a:gd fmla="*/ 1747838 h 1747838" name="T13"/>
                <a:gd fmla="*/ 256510 w 3028950" name="T14"/>
                <a:gd fmla="*/ 1104507 h 1747838" name="T15"/>
                <a:gd fmla="*/ 211758 w 3028950" name="T16"/>
                <a:gd fmla="*/ 1098550 h 1747838" name="T17"/>
                <a:gd fmla="*/ 0 w 3028950" name="T18"/>
                <a:gd fmla="*/ 1098550 h 174783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47838" w="3028950">
                  <a:moveTo>
                    <a:pt x="0" y="0"/>
                  </a:moveTo>
                  <a:lnTo>
                    <a:pt x="2476500" y="0"/>
                  </a:lnTo>
                  <a:lnTo>
                    <a:pt x="3028950" y="557213"/>
                  </a:lnTo>
                  <a:lnTo>
                    <a:pt x="3028950" y="1098550"/>
                  </a:lnTo>
                  <a:lnTo>
                    <a:pt x="2817193" y="1098550"/>
                  </a:lnTo>
                  <a:lnTo>
                    <a:pt x="2772441" y="1104507"/>
                  </a:lnTo>
                  <a:cubicBezTo>
                    <a:pt x="2443552" y="1151051"/>
                    <a:pt x="1562055" y="1315682"/>
                    <a:pt x="1514476" y="1747838"/>
                  </a:cubicBezTo>
                  <a:cubicBezTo>
                    <a:pt x="1466896" y="1315682"/>
                    <a:pt x="585399" y="1151051"/>
                    <a:pt x="256510" y="1104507"/>
                  </a:cubicBezTo>
                  <a:lnTo>
                    <a:pt x="211758" y="1098550"/>
                  </a:lnTo>
                  <a:lnTo>
                    <a:pt x="0" y="1098550"/>
                  </a:lnTo>
                  <a:lnTo>
                    <a:pt x="0" y="0"/>
                  </a:lnTo>
                  <a:close/>
                </a:path>
              </a:pathLst>
            </a:custGeom>
            <a:grpFill/>
            <a:ln>
              <a:solidFill>
                <a:srgbClr val="00B050"/>
              </a:solidFill>
            </a:ln>
            <a:extLst/>
          </p:spPr>
          <p:txBody>
            <a:bodyPr/>
            <a:lstStyle/>
            <a:p>
              <a:endParaRPr altLang="en-US" lang="zh-CN">
                <a:solidFill>
                  <a:schemeClr val="tx1"/>
                </a:solidFill>
              </a:endParaRPr>
            </a:p>
          </p:txBody>
        </p:sp>
        <p:sp>
          <p:nvSpPr>
            <p:cNvPr id="25617" name="Freeform 8"/>
            <p:cNvSpPr/>
            <p:nvPr/>
          </p:nvSpPr>
          <p:spPr bwMode="auto">
            <a:xfrm>
              <a:off x="3494088" y="2381250"/>
              <a:ext cx="552450" cy="557213"/>
            </a:xfrm>
            <a:custGeom>
              <a:gdLst>
                <a:gd fmla="*/ 2147483646 w 348" name="T0"/>
                <a:gd fmla="*/ 2147483646 h 351" name="T1"/>
                <a:gd fmla="*/ 0 w 348" name="T2"/>
                <a:gd fmla="*/ 0 h 351" name="T3"/>
                <a:gd fmla="*/ 0 w 348" name="T4"/>
                <a:gd fmla="*/ 2147483646 h 351" name="T5"/>
                <a:gd fmla="*/ 2147483646 w 348" name="T6"/>
                <a:gd fmla="*/ 2147483646 h 351" name="T7"/>
                <a:gd fmla="*/ 2147483646 w 348" name="T8"/>
                <a:gd fmla="*/ 2147483646 h 35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51" w="348">
                  <a:moveTo>
                    <a:pt x="348" y="351"/>
                  </a:moveTo>
                  <a:lnTo>
                    <a:pt x="0" y="0"/>
                  </a:lnTo>
                  <a:lnTo>
                    <a:pt x="0" y="351"/>
                  </a:lnTo>
                  <a:lnTo>
                    <a:pt x="348" y="351"/>
                  </a:lnTo>
                  <a:close/>
                </a:path>
              </a:pathLst>
            </a:custGeom>
            <a:grpFill/>
            <a:ln>
              <a:solidFill>
                <a:srgbClr val="00B050"/>
              </a:solidFill>
            </a:ln>
            <a:extLst/>
          </p:spPr>
          <p:txBody>
            <a:bodyPr/>
            <a:lstStyle/>
            <a:p>
              <a:endParaRPr altLang="en-US" lang="zh-CN">
                <a:solidFill>
                  <a:schemeClr val="tx1"/>
                </a:solidFill>
              </a:endParaRPr>
            </a:p>
          </p:txBody>
        </p:sp>
      </p:grpSp>
      <p:grpSp>
        <p:nvGrpSpPr>
          <p:cNvPr id="3" name="组合 16390"/>
          <p:cNvGrpSpPr/>
          <p:nvPr/>
        </p:nvGrpSpPr>
        <p:grpSpPr>
          <a:xfrm>
            <a:off x="4581525" y="1689735"/>
            <a:ext cx="3028950" cy="1747838"/>
            <a:chOff x="1017588" y="2381250"/>
            <a:chExt cx="3028950" cy="1747838"/>
          </a:xfrm>
          <a:noFill/>
        </p:grpSpPr>
        <p:sp>
          <p:nvSpPr>
            <p:cNvPr id="5" name="任意多边形 39"/>
            <p:cNvSpPr/>
            <p:nvPr/>
          </p:nvSpPr>
          <p:spPr bwMode="auto">
            <a:xfrm>
              <a:off x="1017588" y="2381250"/>
              <a:ext cx="3028950" cy="1747838"/>
            </a:xfrm>
            <a:custGeom>
              <a:gdLst>
                <a:gd fmla="*/ 0 w 3028950" name="T0"/>
                <a:gd fmla="*/ 0 h 1747838" name="T1"/>
                <a:gd fmla="*/ 2476500 w 3028950" name="T2"/>
                <a:gd fmla="*/ 0 h 1747838" name="T3"/>
                <a:gd fmla="*/ 3028950 w 3028950" name="T4"/>
                <a:gd fmla="*/ 557213 h 1747838" name="T5"/>
                <a:gd fmla="*/ 3028950 w 3028950" name="T6"/>
                <a:gd fmla="*/ 1098550 h 1747838" name="T7"/>
                <a:gd fmla="*/ 2817193 w 3028950" name="T8"/>
                <a:gd fmla="*/ 1098550 h 1747838" name="T9"/>
                <a:gd fmla="*/ 2772441 w 3028950" name="T10"/>
                <a:gd fmla="*/ 1104507 h 1747838" name="T11"/>
                <a:gd fmla="*/ 1514476 w 3028950" name="T12"/>
                <a:gd fmla="*/ 1747838 h 1747838" name="T13"/>
                <a:gd fmla="*/ 256510 w 3028950" name="T14"/>
                <a:gd fmla="*/ 1104507 h 1747838" name="T15"/>
                <a:gd fmla="*/ 211758 w 3028950" name="T16"/>
                <a:gd fmla="*/ 1098550 h 1747838" name="T17"/>
                <a:gd fmla="*/ 0 w 3028950" name="T18"/>
                <a:gd fmla="*/ 1098550 h 174783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47838" w="3028950">
                  <a:moveTo>
                    <a:pt x="0" y="0"/>
                  </a:moveTo>
                  <a:lnTo>
                    <a:pt x="2476500" y="0"/>
                  </a:lnTo>
                  <a:lnTo>
                    <a:pt x="3028950" y="557213"/>
                  </a:lnTo>
                  <a:lnTo>
                    <a:pt x="3028950" y="1098550"/>
                  </a:lnTo>
                  <a:lnTo>
                    <a:pt x="2817193" y="1098550"/>
                  </a:lnTo>
                  <a:lnTo>
                    <a:pt x="2772441" y="1104507"/>
                  </a:lnTo>
                  <a:cubicBezTo>
                    <a:pt x="2443552" y="1151051"/>
                    <a:pt x="1562055" y="1315682"/>
                    <a:pt x="1514476" y="1747838"/>
                  </a:cubicBezTo>
                  <a:cubicBezTo>
                    <a:pt x="1466896" y="1315682"/>
                    <a:pt x="585399" y="1151051"/>
                    <a:pt x="256510" y="1104507"/>
                  </a:cubicBezTo>
                  <a:lnTo>
                    <a:pt x="211758" y="1098550"/>
                  </a:lnTo>
                  <a:lnTo>
                    <a:pt x="0" y="1098550"/>
                  </a:lnTo>
                  <a:lnTo>
                    <a:pt x="0" y="0"/>
                  </a:lnTo>
                  <a:close/>
                </a:path>
              </a:pathLst>
            </a:custGeom>
            <a:grpFill/>
            <a:ln>
              <a:solidFill>
                <a:srgbClr val="00B050"/>
              </a:solidFill>
            </a:ln>
            <a:extLst/>
          </p:spPr>
          <p:txBody>
            <a:bodyPr/>
            <a:lstStyle/>
            <a:p>
              <a:endParaRPr altLang="en-US" lang="zh-CN">
                <a:solidFill>
                  <a:schemeClr val="tx1"/>
                </a:solidFill>
              </a:endParaRPr>
            </a:p>
          </p:txBody>
        </p:sp>
        <p:sp>
          <p:nvSpPr>
            <p:cNvPr id="6" name="Freeform 8"/>
            <p:cNvSpPr/>
            <p:nvPr/>
          </p:nvSpPr>
          <p:spPr bwMode="auto">
            <a:xfrm>
              <a:off x="3494088" y="2381250"/>
              <a:ext cx="552450" cy="557213"/>
            </a:xfrm>
            <a:custGeom>
              <a:gdLst>
                <a:gd fmla="*/ 2147483646 w 348" name="T0"/>
                <a:gd fmla="*/ 2147483646 h 351" name="T1"/>
                <a:gd fmla="*/ 0 w 348" name="T2"/>
                <a:gd fmla="*/ 0 h 351" name="T3"/>
                <a:gd fmla="*/ 0 w 348" name="T4"/>
                <a:gd fmla="*/ 2147483646 h 351" name="T5"/>
                <a:gd fmla="*/ 2147483646 w 348" name="T6"/>
                <a:gd fmla="*/ 2147483646 h 351" name="T7"/>
                <a:gd fmla="*/ 2147483646 w 348" name="T8"/>
                <a:gd fmla="*/ 2147483646 h 35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51" w="348">
                  <a:moveTo>
                    <a:pt x="348" y="351"/>
                  </a:moveTo>
                  <a:lnTo>
                    <a:pt x="0" y="0"/>
                  </a:lnTo>
                  <a:lnTo>
                    <a:pt x="0" y="351"/>
                  </a:lnTo>
                  <a:lnTo>
                    <a:pt x="348" y="351"/>
                  </a:lnTo>
                  <a:close/>
                </a:path>
              </a:pathLst>
            </a:custGeom>
            <a:grpFill/>
            <a:ln>
              <a:solidFill>
                <a:srgbClr val="00B050"/>
              </a:solidFill>
            </a:ln>
            <a:extLst/>
          </p:spPr>
          <p:txBody>
            <a:bodyPr/>
            <a:lstStyle/>
            <a:p>
              <a:endParaRPr altLang="en-US" lang="zh-CN">
                <a:solidFill>
                  <a:schemeClr val="tx1"/>
                </a:solidFill>
              </a:endParaRPr>
            </a:p>
          </p:txBody>
        </p:sp>
      </p:grpSp>
      <p:grpSp>
        <p:nvGrpSpPr>
          <p:cNvPr id="7" name="组合 16390"/>
          <p:cNvGrpSpPr/>
          <p:nvPr/>
        </p:nvGrpSpPr>
        <p:grpSpPr>
          <a:xfrm>
            <a:off x="8143875" y="1689735"/>
            <a:ext cx="3028950" cy="1747838"/>
            <a:chOff x="1017588" y="2381250"/>
            <a:chExt cx="3028950" cy="1747838"/>
          </a:xfrm>
          <a:noFill/>
        </p:grpSpPr>
        <p:sp>
          <p:nvSpPr>
            <p:cNvPr id="8" name="任意多边形 39"/>
            <p:cNvSpPr/>
            <p:nvPr/>
          </p:nvSpPr>
          <p:spPr bwMode="auto">
            <a:xfrm>
              <a:off x="1017588" y="2381250"/>
              <a:ext cx="3028950" cy="1747838"/>
            </a:xfrm>
            <a:custGeom>
              <a:gdLst>
                <a:gd fmla="*/ 0 w 3028950" name="T0"/>
                <a:gd fmla="*/ 0 h 1747838" name="T1"/>
                <a:gd fmla="*/ 2476500 w 3028950" name="T2"/>
                <a:gd fmla="*/ 0 h 1747838" name="T3"/>
                <a:gd fmla="*/ 3028950 w 3028950" name="T4"/>
                <a:gd fmla="*/ 557213 h 1747838" name="T5"/>
                <a:gd fmla="*/ 3028950 w 3028950" name="T6"/>
                <a:gd fmla="*/ 1098550 h 1747838" name="T7"/>
                <a:gd fmla="*/ 2817193 w 3028950" name="T8"/>
                <a:gd fmla="*/ 1098550 h 1747838" name="T9"/>
                <a:gd fmla="*/ 2772441 w 3028950" name="T10"/>
                <a:gd fmla="*/ 1104507 h 1747838" name="T11"/>
                <a:gd fmla="*/ 1514476 w 3028950" name="T12"/>
                <a:gd fmla="*/ 1747838 h 1747838" name="T13"/>
                <a:gd fmla="*/ 256510 w 3028950" name="T14"/>
                <a:gd fmla="*/ 1104507 h 1747838" name="T15"/>
                <a:gd fmla="*/ 211758 w 3028950" name="T16"/>
                <a:gd fmla="*/ 1098550 h 1747838" name="T17"/>
                <a:gd fmla="*/ 0 w 3028950" name="T18"/>
                <a:gd fmla="*/ 1098550 h 174783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47838" w="3028950">
                  <a:moveTo>
                    <a:pt x="0" y="0"/>
                  </a:moveTo>
                  <a:lnTo>
                    <a:pt x="2476500" y="0"/>
                  </a:lnTo>
                  <a:lnTo>
                    <a:pt x="3028950" y="557213"/>
                  </a:lnTo>
                  <a:lnTo>
                    <a:pt x="3028950" y="1098550"/>
                  </a:lnTo>
                  <a:lnTo>
                    <a:pt x="2817193" y="1098550"/>
                  </a:lnTo>
                  <a:lnTo>
                    <a:pt x="2772441" y="1104507"/>
                  </a:lnTo>
                  <a:cubicBezTo>
                    <a:pt x="2443552" y="1151051"/>
                    <a:pt x="1562055" y="1315682"/>
                    <a:pt x="1514476" y="1747838"/>
                  </a:cubicBezTo>
                  <a:cubicBezTo>
                    <a:pt x="1466896" y="1315682"/>
                    <a:pt x="585399" y="1151051"/>
                    <a:pt x="256510" y="1104507"/>
                  </a:cubicBezTo>
                  <a:lnTo>
                    <a:pt x="211758" y="1098550"/>
                  </a:lnTo>
                  <a:lnTo>
                    <a:pt x="0" y="1098550"/>
                  </a:lnTo>
                  <a:lnTo>
                    <a:pt x="0" y="0"/>
                  </a:lnTo>
                  <a:close/>
                </a:path>
              </a:pathLst>
            </a:custGeom>
            <a:grpFill/>
            <a:ln>
              <a:solidFill>
                <a:srgbClr val="00B050"/>
              </a:solidFill>
            </a:ln>
            <a:extLst/>
          </p:spPr>
          <p:txBody>
            <a:bodyPr/>
            <a:lstStyle/>
            <a:p>
              <a:endParaRPr altLang="en-US" lang="zh-CN">
                <a:solidFill>
                  <a:schemeClr val="tx1"/>
                </a:solidFill>
              </a:endParaRPr>
            </a:p>
          </p:txBody>
        </p:sp>
        <p:sp>
          <p:nvSpPr>
            <p:cNvPr id="9" name="Freeform 8"/>
            <p:cNvSpPr/>
            <p:nvPr/>
          </p:nvSpPr>
          <p:spPr bwMode="auto">
            <a:xfrm>
              <a:off x="3494088" y="2381250"/>
              <a:ext cx="552450" cy="557213"/>
            </a:xfrm>
            <a:custGeom>
              <a:gdLst>
                <a:gd fmla="*/ 2147483646 w 348" name="T0"/>
                <a:gd fmla="*/ 2147483646 h 351" name="T1"/>
                <a:gd fmla="*/ 0 w 348" name="T2"/>
                <a:gd fmla="*/ 0 h 351" name="T3"/>
                <a:gd fmla="*/ 0 w 348" name="T4"/>
                <a:gd fmla="*/ 2147483646 h 351" name="T5"/>
                <a:gd fmla="*/ 2147483646 w 348" name="T6"/>
                <a:gd fmla="*/ 2147483646 h 351" name="T7"/>
                <a:gd fmla="*/ 2147483646 w 348" name="T8"/>
                <a:gd fmla="*/ 2147483646 h 35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51" w="348">
                  <a:moveTo>
                    <a:pt x="348" y="351"/>
                  </a:moveTo>
                  <a:lnTo>
                    <a:pt x="0" y="0"/>
                  </a:lnTo>
                  <a:lnTo>
                    <a:pt x="0" y="351"/>
                  </a:lnTo>
                  <a:lnTo>
                    <a:pt x="348" y="351"/>
                  </a:lnTo>
                  <a:close/>
                </a:path>
              </a:pathLst>
            </a:custGeom>
            <a:grpFill/>
            <a:ln>
              <a:solidFill>
                <a:srgbClr val="00B050"/>
              </a:solidFill>
            </a:ln>
            <a:extLst/>
          </p:spPr>
          <p:txBody>
            <a:bodyPr/>
            <a:lstStyle/>
            <a:p>
              <a:endParaRPr altLang="en-US" lang="zh-CN">
                <a:solidFill>
                  <a:schemeClr val="tx1"/>
                </a:solidFill>
              </a:endParaRPr>
            </a:p>
          </p:txBody>
        </p:sp>
      </p:grpSp>
      <p:grpSp>
        <p:nvGrpSpPr>
          <p:cNvPr id="15375" name="组合 15"/>
          <p:cNvGrpSpPr/>
          <p:nvPr/>
        </p:nvGrpSpPr>
        <p:grpSpPr>
          <a:xfrm>
            <a:off x="2002790" y="1963876"/>
            <a:ext cx="1358900" cy="822504"/>
            <a:chOff x="0" y="141957"/>
            <a:chExt cx="1415567" cy="856354"/>
          </a:xfrm>
          <a:solidFill>
            <a:srgbClr val="00B050"/>
          </a:solidFill>
        </p:grpSpPr>
        <p:sp>
          <p:nvSpPr>
            <p:cNvPr id="15377" name="Freeform 160"/>
            <p:cNvSpPr>
              <a:spLocks noChangeArrowheads="1"/>
            </p:cNvSpPr>
            <p:nvPr/>
          </p:nvSpPr>
          <p:spPr bwMode="auto">
            <a:xfrm>
              <a:off x="0" y="141957"/>
              <a:ext cx="674875" cy="856354"/>
            </a:xfrm>
            <a:custGeom>
              <a:gdLst>
                <a:gd fmla="*/ 42 w 50" name="T0"/>
                <a:gd fmla="*/ 45 h 64" name="T1"/>
                <a:gd fmla="*/ 33 w 50" name="T2"/>
                <a:gd fmla="*/ 38 h 64" name="T3"/>
                <a:gd fmla="*/ 33 w 50" name="T4"/>
                <a:gd fmla="*/ 34 h 64" name="T5"/>
                <a:gd fmla="*/ 36 w 50" name="T6"/>
                <a:gd fmla="*/ 27 h 64" name="T7"/>
                <a:gd fmla="*/ 37 w 50" name="T8"/>
                <a:gd fmla="*/ 26 h 64" name="T9"/>
                <a:gd fmla="*/ 39 w 50" name="T10"/>
                <a:gd fmla="*/ 22 h 64" name="T11"/>
                <a:gd fmla="*/ 37 w 50" name="T12"/>
                <a:gd fmla="*/ 21 h 64" name="T13"/>
                <a:gd fmla="*/ 37 w 50" name="T14"/>
                <a:gd fmla="*/ 9 h 64" name="T15"/>
                <a:gd fmla="*/ 25 w 50" name="T16"/>
                <a:gd fmla="*/ 0 h 64" name="T17"/>
                <a:gd fmla="*/ 13 w 50" name="T18"/>
                <a:gd fmla="*/ 9 h 64" name="T19"/>
                <a:gd fmla="*/ 13 w 50" name="T20"/>
                <a:gd fmla="*/ 21 h 64" name="T21"/>
                <a:gd fmla="*/ 11 w 50" name="T22"/>
                <a:gd fmla="*/ 22 h 64" name="T23"/>
                <a:gd fmla="*/ 13 w 50" name="T24"/>
                <a:gd fmla="*/ 26 h 64" name="T25"/>
                <a:gd fmla="*/ 14 w 50" name="T26"/>
                <a:gd fmla="*/ 27 h 64" name="T27"/>
                <a:gd fmla="*/ 17 w 50" name="T28"/>
                <a:gd fmla="*/ 34 h 64" name="T29"/>
                <a:gd fmla="*/ 17 w 50" name="T30"/>
                <a:gd fmla="*/ 38 h 64" name="T31"/>
                <a:gd fmla="*/ 8 w 50" name="T32"/>
                <a:gd fmla="*/ 45 h 64" name="T33"/>
                <a:gd fmla="*/ 1 w 50" name="T34"/>
                <a:gd fmla="*/ 58 h 64" name="T35"/>
                <a:gd fmla="*/ 25 w 50" name="T36"/>
                <a:gd fmla="*/ 64 h 64" name="T37"/>
                <a:gd fmla="*/ 49 w 50" name="T38"/>
                <a:gd fmla="*/ 58 h 64" name="T39"/>
                <a:gd fmla="*/ 42 w 50" name="T40"/>
                <a:gd fmla="*/ 45 h 6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0" name="T63"/>
                <a:gd fmla="*/ 0 h 64" name="T64"/>
                <a:gd fmla="*/ 50 w 50" name="T65"/>
                <a:gd fmla="*/ 64 h 6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64" w="50">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grpFill/>
            <a:ln cmpd="sng" w="9525">
              <a:noFill/>
              <a:bevel/>
            </a:ln>
          </p:spPr>
          <p:txBody>
            <a:bodyPr/>
            <a:lstStyle/>
            <a:p>
              <a:endParaRPr altLang="zh-CN" lang="zh-CN">
                <a:solidFill>
                  <a:schemeClr val="tx1"/>
                </a:solidFill>
                <a:latin typeface="Calibri"/>
                <a:ea charset="-122" panose="020b0503020204020204" typeface="微软雅黑"/>
                <a:sym typeface="Calibri"/>
              </a:endParaRPr>
            </a:p>
          </p:txBody>
        </p:sp>
        <p:sp>
          <p:nvSpPr>
            <p:cNvPr id="15378" name="Freeform 160"/>
            <p:cNvSpPr>
              <a:spLocks noChangeArrowheads="1"/>
            </p:cNvSpPr>
            <p:nvPr/>
          </p:nvSpPr>
          <p:spPr bwMode="auto">
            <a:xfrm>
              <a:off x="740692" y="141957"/>
              <a:ext cx="674875" cy="856354"/>
            </a:xfrm>
            <a:custGeom>
              <a:gdLst>
                <a:gd fmla="*/ 42 w 50" name="T0"/>
                <a:gd fmla="*/ 45 h 64" name="T1"/>
                <a:gd fmla="*/ 33 w 50" name="T2"/>
                <a:gd fmla="*/ 38 h 64" name="T3"/>
                <a:gd fmla="*/ 33 w 50" name="T4"/>
                <a:gd fmla="*/ 34 h 64" name="T5"/>
                <a:gd fmla="*/ 36 w 50" name="T6"/>
                <a:gd fmla="*/ 27 h 64" name="T7"/>
                <a:gd fmla="*/ 37 w 50" name="T8"/>
                <a:gd fmla="*/ 26 h 64" name="T9"/>
                <a:gd fmla="*/ 39 w 50" name="T10"/>
                <a:gd fmla="*/ 22 h 64" name="T11"/>
                <a:gd fmla="*/ 37 w 50" name="T12"/>
                <a:gd fmla="*/ 21 h 64" name="T13"/>
                <a:gd fmla="*/ 37 w 50" name="T14"/>
                <a:gd fmla="*/ 9 h 64" name="T15"/>
                <a:gd fmla="*/ 25 w 50" name="T16"/>
                <a:gd fmla="*/ 0 h 64" name="T17"/>
                <a:gd fmla="*/ 13 w 50" name="T18"/>
                <a:gd fmla="*/ 9 h 64" name="T19"/>
                <a:gd fmla="*/ 13 w 50" name="T20"/>
                <a:gd fmla="*/ 21 h 64" name="T21"/>
                <a:gd fmla="*/ 11 w 50" name="T22"/>
                <a:gd fmla="*/ 22 h 64" name="T23"/>
                <a:gd fmla="*/ 13 w 50" name="T24"/>
                <a:gd fmla="*/ 26 h 64" name="T25"/>
                <a:gd fmla="*/ 14 w 50" name="T26"/>
                <a:gd fmla="*/ 27 h 64" name="T27"/>
                <a:gd fmla="*/ 17 w 50" name="T28"/>
                <a:gd fmla="*/ 34 h 64" name="T29"/>
                <a:gd fmla="*/ 17 w 50" name="T30"/>
                <a:gd fmla="*/ 38 h 64" name="T31"/>
                <a:gd fmla="*/ 8 w 50" name="T32"/>
                <a:gd fmla="*/ 45 h 64" name="T33"/>
                <a:gd fmla="*/ 1 w 50" name="T34"/>
                <a:gd fmla="*/ 58 h 64" name="T35"/>
                <a:gd fmla="*/ 25 w 50" name="T36"/>
                <a:gd fmla="*/ 64 h 64" name="T37"/>
                <a:gd fmla="*/ 49 w 50" name="T38"/>
                <a:gd fmla="*/ 58 h 64" name="T39"/>
                <a:gd fmla="*/ 42 w 50" name="T40"/>
                <a:gd fmla="*/ 45 h 6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0" name="T63"/>
                <a:gd fmla="*/ 0 h 64" name="T64"/>
                <a:gd fmla="*/ 50 w 50" name="T65"/>
                <a:gd fmla="*/ 64 h 6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64" w="50">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grpFill/>
            <a:ln cmpd="sng" w="9525">
              <a:noFill/>
              <a:bevel/>
            </a:ln>
          </p:spPr>
          <p:txBody>
            <a:bodyPr/>
            <a:lstStyle/>
            <a:p>
              <a:endParaRPr altLang="zh-CN" lang="zh-CN">
                <a:solidFill>
                  <a:schemeClr val="tx1"/>
                </a:solidFill>
                <a:latin typeface="Calibri"/>
                <a:ea charset="-122" panose="020b0503020204020204" typeface="微软雅黑"/>
                <a:sym typeface="Calibri"/>
              </a:endParaRPr>
            </a:p>
          </p:txBody>
        </p:sp>
      </p:grpSp>
      <p:sp>
        <p:nvSpPr>
          <p:cNvPr id="74" name="Freeform 228"/>
          <p:cNvSpPr/>
          <p:nvPr/>
        </p:nvSpPr>
        <p:spPr bwMode="auto">
          <a:xfrm>
            <a:off x="5591810" y="1880870"/>
            <a:ext cx="1008380" cy="989330"/>
          </a:xfrm>
          <a:custGeom>
            <a:gdLst>
              <a:gd fmla="*/ 48 w 144" name="T0"/>
              <a:gd fmla="*/ 22 h 143" name="T1"/>
              <a:gd fmla="*/ 48 w 144" name="T2"/>
              <a:gd fmla="*/ 13 h 143" name="T3"/>
              <a:gd fmla="*/ 31 w 144" name="T4"/>
              <a:gd fmla="*/ 13 h 143" name="T5"/>
              <a:gd fmla="*/ 31 w 144" name="T6"/>
              <a:gd fmla="*/ 39 h 143" name="T7"/>
              <a:gd fmla="*/ 35 w 144" name="T8"/>
              <a:gd fmla="*/ 35 h 143" name="T9"/>
              <a:gd fmla="*/ 0 w 144" name="T10"/>
              <a:gd fmla="*/ 69 h 143" name="T11"/>
              <a:gd fmla="*/ 17 w 144" name="T12"/>
              <a:gd fmla="*/ 69 h 143" name="T13"/>
              <a:gd fmla="*/ 17 w 144" name="T14"/>
              <a:gd fmla="*/ 143 h 143" name="T15"/>
              <a:gd fmla="*/ 35 w 144" name="T16"/>
              <a:gd fmla="*/ 143 h 143" name="T17"/>
              <a:gd fmla="*/ 35 w 144" name="T18"/>
              <a:gd fmla="*/ 91 h 143" name="T19"/>
              <a:gd fmla="*/ 57 w 144" name="T20"/>
              <a:gd fmla="*/ 91 h 143" name="T21"/>
              <a:gd fmla="*/ 57 w 144" name="T22"/>
              <a:gd fmla="*/ 143 h 143" name="T23"/>
              <a:gd fmla="*/ 126 w 144" name="T24"/>
              <a:gd fmla="*/ 143 h 143" name="T25"/>
              <a:gd fmla="*/ 126 w 144" name="T26"/>
              <a:gd fmla="*/ 69 h 143" name="T27"/>
              <a:gd fmla="*/ 144 w 144" name="T28"/>
              <a:gd fmla="*/ 69 h 143" name="T29"/>
              <a:gd fmla="*/ 109 w 144" name="T30"/>
              <a:gd fmla="*/ 35 h 143" name="T31"/>
              <a:gd fmla="*/ 70 w 144" name="T32"/>
              <a:gd fmla="*/ 0 h 143" name="T33"/>
              <a:gd fmla="*/ 48 w 144" name="T34"/>
              <a:gd fmla="*/ 22 h 14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3" w="144">
                <a:moveTo>
                  <a:pt x="48" y="22"/>
                </a:moveTo>
                <a:lnTo>
                  <a:pt x="48" y="13"/>
                </a:lnTo>
                <a:lnTo>
                  <a:pt x="31" y="13"/>
                </a:lnTo>
                <a:lnTo>
                  <a:pt x="31" y="39"/>
                </a:lnTo>
                <a:lnTo>
                  <a:pt x="35" y="35"/>
                </a:lnTo>
                <a:lnTo>
                  <a:pt x="0" y="69"/>
                </a:lnTo>
                <a:lnTo>
                  <a:pt x="17" y="69"/>
                </a:lnTo>
                <a:lnTo>
                  <a:pt x="17" y="143"/>
                </a:lnTo>
                <a:lnTo>
                  <a:pt x="35" y="143"/>
                </a:lnTo>
                <a:lnTo>
                  <a:pt x="35" y="91"/>
                </a:lnTo>
                <a:lnTo>
                  <a:pt x="57" y="91"/>
                </a:lnTo>
                <a:lnTo>
                  <a:pt x="57" y="143"/>
                </a:lnTo>
                <a:lnTo>
                  <a:pt x="126" y="143"/>
                </a:lnTo>
                <a:lnTo>
                  <a:pt x="126" y="69"/>
                </a:lnTo>
                <a:lnTo>
                  <a:pt x="144" y="69"/>
                </a:lnTo>
                <a:lnTo>
                  <a:pt x="109" y="35"/>
                </a:lnTo>
                <a:lnTo>
                  <a:pt x="70" y="0"/>
                </a:lnTo>
                <a:lnTo>
                  <a:pt x="48" y="22"/>
                </a:ln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000">
              <a:solidFill>
                <a:schemeClr val="tx1"/>
              </a:solidFill>
              <a:latin typeface="+mn-ea"/>
            </a:endParaRPr>
          </a:p>
        </p:txBody>
      </p:sp>
      <p:sp>
        <p:nvSpPr>
          <p:cNvPr id="108" name="Freeform 17"/>
          <p:cNvSpPr>
            <a:spLocks noEditPoints="1"/>
          </p:cNvSpPr>
          <p:nvPr/>
        </p:nvSpPr>
        <p:spPr bwMode="auto">
          <a:xfrm>
            <a:off x="9272905" y="1894523"/>
            <a:ext cx="835660" cy="962025"/>
          </a:xfrm>
          <a:custGeom>
            <a:gdLst>
              <a:gd fmla="*/ 2147483647 w 63" name="T0"/>
              <a:gd fmla="*/ 0 h 73" name="T1"/>
              <a:gd fmla="*/ 1122599098 w 63" name="T2"/>
              <a:gd fmla="*/ 0 h 73" name="T3"/>
              <a:gd fmla="*/ 561299549 w 63" name="T4"/>
              <a:gd fmla="*/ 560595689 h 73" name="T5"/>
              <a:gd fmla="*/ 561299549 w 63" name="T6"/>
              <a:gd fmla="*/ 1009069293 h 73" name="T7"/>
              <a:gd fmla="*/ 785819275 w 63" name="T8"/>
              <a:gd fmla="*/ 953011760 h 73" name="T9"/>
              <a:gd fmla="*/ 1852288207 w 63" name="T10"/>
              <a:gd fmla="*/ 2074203372 h 73" name="T11"/>
              <a:gd fmla="*/ 1627768481 w 63" name="T12"/>
              <a:gd fmla="*/ 2147483647 h 73" name="T13"/>
              <a:gd fmla="*/ 1627768481 w 63" name="T14"/>
              <a:gd fmla="*/ 2147483647 h 73" name="T15"/>
              <a:gd fmla="*/ 2147483647 w 63" name="T16"/>
              <a:gd fmla="*/ 2147483647 h 73" name="T17"/>
              <a:gd fmla="*/ 2147483647 w 63" name="T18"/>
              <a:gd fmla="*/ 2147483647 h 73" name="T19"/>
              <a:gd fmla="*/ 2147483647 w 63" name="T20"/>
              <a:gd fmla="*/ 1121191379 h 73" name="T21"/>
              <a:gd fmla="*/ 2147483647 w 63" name="T22"/>
              <a:gd fmla="*/ 0 h 73" name="T23"/>
              <a:gd fmla="*/ 2147483647 w 63" name="T24"/>
              <a:gd fmla="*/ 1345428064 h 73" name="T25"/>
              <a:gd fmla="*/ 2147483647 w 63" name="T26"/>
              <a:gd fmla="*/ 728775075 h 73" name="T27"/>
              <a:gd fmla="*/ 2147483647 w 63" name="T28"/>
              <a:gd fmla="*/ 56057314 h 73" name="T29"/>
              <a:gd fmla="*/ 2147483647 w 63" name="T30"/>
              <a:gd fmla="*/ 280294101 h 73" name="T31"/>
              <a:gd fmla="*/ 2147483647 w 63" name="T32"/>
              <a:gd fmla="*/ 560595689 h 73" name="T33"/>
              <a:gd fmla="*/ 2147483647 w 63" name="T34"/>
              <a:gd fmla="*/ 1121191379 h 73" name="T35"/>
              <a:gd fmla="*/ 2147483647 w 63" name="T36"/>
              <a:gd fmla="*/ 1121191379 h 73" name="T37"/>
              <a:gd fmla="*/ 2147483647 w 63" name="T38"/>
              <a:gd fmla="*/ 1345428064 h 73" name="T39"/>
              <a:gd fmla="*/ 2147483647 w 63" name="T40"/>
              <a:gd fmla="*/ 1345428064 h 73" name="T41"/>
              <a:gd fmla="*/ 224519784 w 63" name="T42"/>
              <a:gd fmla="*/ 2147483647 h 73" name="T43"/>
              <a:gd fmla="*/ 224519784 w 63" name="T44"/>
              <a:gd fmla="*/ 2147483647 h 73" name="T45"/>
              <a:gd fmla="*/ 785819275 w 63" name="T46"/>
              <a:gd fmla="*/ 2147483647 h 73" name="T47"/>
              <a:gd fmla="*/ 785819275 w 63" name="T48"/>
              <a:gd fmla="*/ 2147483647 h 73" name="T49"/>
              <a:gd fmla="*/ 1347118824 w 63" name="T50"/>
              <a:gd fmla="*/ 2147483647 h 73" name="T51"/>
              <a:gd fmla="*/ 1347118824 w 63" name="T52"/>
              <a:gd fmla="*/ 2147483647 h 73" name="T53"/>
              <a:gd fmla="*/ 785819275 w 63" name="T54"/>
              <a:gd fmla="*/ 2147483647 h 73" name="T55"/>
              <a:gd fmla="*/ 224519784 w 63" name="T56"/>
              <a:gd fmla="*/ 2147483647 h 73" name="T57"/>
              <a:gd fmla="*/ 785819275 w 63" name="T58"/>
              <a:gd fmla="*/ 1289370764 h 73" name="T59"/>
              <a:gd fmla="*/ 0 w 63" name="T60"/>
              <a:gd fmla="*/ 2074203372 h 73" name="T61"/>
              <a:gd fmla="*/ 785819275 w 63" name="T62"/>
              <a:gd fmla="*/ 2147483647 h 73" name="T63"/>
              <a:gd fmla="*/ 1515508618 w 63" name="T64"/>
              <a:gd fmla="*/ 2074203372 h 73" name="T65"/>
              <a:gd fmla="*/ 785819275 w 63" name="T66"/>
              <a:gd fmla="*/ 1289370764 h 7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3" name="T102"/>
              <a:gd fmla="*/ 0 h 73" name="T103"/>
              <a:gd fmla="*/ 63 w 63" name="T104"/>
              <a:gd fmla="*/ 73 h 73"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73" w="62">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00B050"/>
          </a:solidFill>
          <a:ln w="9525">
            <a:noFill/>
            <a:round/>
          </a:ln>
        </p:spPr>
        <p:txBody>
          <a:bodyPr/>
          <a:lstStyle/>
          <a:p>
            <a:pPr>
              <a:defRPr/>
            </a:pPr>
            <a:endParaRPr kern="0" lang="en-US">
              <a:solidFill>
                <a:schemeClr val="tx1"/>
              </a:solidFill>
              <a:latin typeface="+mn-ea"/>
            </a:endParaRPr>
          </a:p>
        </p:txBody>
      </p:sp>
      <p:grpSp>
        <p:nvGrpSpPr>
          <p:cNvPr id="22" name="组合 21"/>
          <p:cNvGrpSpPr/>
          <p:nvPr/>
        </p:nvGrpSpPr>
        <p:grpSpPr>
          <a:xfrm>
            <a:off x="824230" y="3437890"/>
            <a:ext cx="3063240" cy="1884680"/>
            <a:chOff x="1298" y="5414"/>
            <a:chExt cx="4824" cy="2968"/>
          </a:xfrm>
        </p:grpSpPr>
        <p:sp>
          <p:nvSpPr>
            <p:cNvPr id="14" name="矩形 13"/>
            <p:cNvSpPr/>
            <p:nvPr/>
          </p:nvSpPr>
          <p:spPr>
            <a:xfrm>
              <a:off x="1543" y="5414"/>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5" name="矩形 14"/>
            <p:cNvSpPr/>
            <p:nvPr/>
          </p:nvSpPr>
          <p:spPr>
            <a:xfrm>
              <a:off x="1298" y="6556"/>
              <a:ext cx="4824"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23" name="组合 22"/>
          <p:cNvGrpSpPr/>
          <p:nvPr/>
        </p:nvGrpSpPr>
        <p:grpSpPr>
          <a:xfrm>
            <a:off x="4564380" y="3437890"/>
            <a:ext cx="3063240" cy="1884680"/>
            <a:chOff x="7188" y="5414"/>
            <a:chExt cx="4824" cy="2968"/>
          </a:xfrm>
        </p:grpSpPr>
        <p:sp>
          <p:nvSpPr>
            <p:cNvPr id="16" name="矩形 15"/>
            <p:cNvSpPr/>
            <p:nvPr/>
          </p:nvSpPr>
          <p:spPr>
            <a:xfrm>
              <a:off x="7433" y="5414"/>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7" name="矩形 16"/>
            <p:cNvSpPr/>
            <p:nvPr/>
          </p:nvSpPr>
          <p:spPr>
            <a:xfrm>
              <a:off x="7188" y="6556"/>
              <a:ext cx="4824"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24" name="组合 23"/>
          <p:cNvGrpSpPr/>
          <p:nvPr/>
        </p:nvGrpSpPr>
        <p:grpSpPr>
          <a:xfrm>
            <a:off x="8126730" y="3437890"/>
            <a:ext cx="3063240" cy="1884680"/>
            <a:chOff x="12798" y="5414"/>
            <a:chExt cx="4824" cy="2968"/>
          </a:xfrm>
        </p:grpSpPr>
        <p:sp>
          <p:nvSpPr>
            <p:cNvPr id="20" name="矩形 19"/>
            <p:cNvSpPr/>
            <p:nvPr/>
          </p:nvSpPr>
          <p:spPr>
            <a:xfrm>
              <a:off x="13043" y="5414"/>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21" name="矩形 20"/>
            <p:cNvSpPr/>
            <p:nvPr/>
          </p:nvSpPr>
          <p:spPr>
            <a:xfrm>
              <a:off x="12798" y="6556"/>
              <a:ext cx="4824"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spTree>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5603"/>
                                        </p:tgtEl>
                                        <p:attrNameLst>
                                          <p:attrName>style.visibility</p:attrName>
                                        </p:attrNameLst>
                                      </p:cBhvr>
                                      <p:to>
                                        <p:strVal val="visible"/>
                                      </p:to>
                                    </p:set>
                                    <p:animEffect filter="fade" transition="in">
                                      <p:cBhvr>
                                        <p:cTn dur="1000" id="7"/>
                                        <p:tgtEl>
                                          <p:spTgt spid="25603"/>
                                        </p:tgtEl>
                                      </p:cBhvr>
                                    </p:animEffect>
                                    <p:anim calcmode="lin" valueType="num">
                                      <p:cBhvr>
                                        <p:cTn dur="1000" fill="hold" id="8"/>
                                        <p:tgtEl>
                                          <p:spTgt spid="25603"/>
                                        </p:tgtEl>
                                        <p:attrNameLst>
                                          <p:attrName>ppt_x</p:attrName>
                                        </p:attrNameLst>
                                      </p:cBhvr>
                                      <p:tavLst>
                                        <p:tav tm="0">
                                          <p:val>
                                            <p:strVal val="#ppt_x"/>
                                          </p:val>
                                        </p:tav>
                                        <p:tav tm="100000">
                                          <p:val>
                                            <p:strVal val="#ppt_x"/>
                                          </p:val>
                                        </p:tav>
                                      </p:tavLst>
                                    </p:anim>
                                    <p:anim calcmode="lin" valueType="num">
                                      <p:cBhvr>
                                        <p:cTn dur="1000" fill="hold" id="9"/>
                                        <p:tgtEl>
                                          <p:spTgt spid="25603"/>
                                        </p:tgtEl>
                                        <p:attrNameLst>
                                          <p:attrName>ppt_y</p:attrName>
                                        </p:attrNameLst>
                                      </p:cBhvr>
                                      <p:tavLst>
                                        <p:tav tm="0">
                                          <p:val>
                                            <p:strVal val="#ppt_y+.1"/>
                                          </p:val>
                                        </p:tav>
                                        <p:tav tm="100000">
                                          <p:val>
                                            <p:strVal val="#ppt_y"/>
                                          </p:val>
                                        </p:tav>
                                      </p:tavLst>
                                    </p:anim>
                                  </p:childTnLst>
                                </p:cTn>
                              </p:par>
                              <p:par>
                                <p:cTn fill="hold" id="10" nodeType="withEffect" presetClass="entr" presetID="23" presetSubtype="16">
                                  <p:stCondLst>
                                    <p:cond delay="0"/>
                                  </p:stCondLst>
                                  <p:childTnLst>
                                    <p:set>
                                      <p:cBhvr>
                                        <p:cTn dur="1" fill="hold" id="11">
                                          <p:stCondLst>
                                            <p:cond delay="0"/>
                                          </p:stCondLst>
                                        </p:cTn>
                                        <p:tgtEl>
                                          <p:spTgt spid="15375"/>
                                        </p:tgtEl>
                                        <p:attrNameLst>
                                          <p:attrName>style.visibility</p:attrName>
                                        </p:attrNameLst>
                                      </p:cBhvr>
                                      <p:to>
                                        <p:strVal val="visible"/>
                                      </p:to>
                                    </p:set>
                                    <p:anim calcmode="lin" valueType="num">
                                      <p:cBhvr>
                                        <p:cTn dur="500" fill="hold" id="12"/>
                                        <p:tgtEl>
                                          <p:spTgt spid="15375"/>
                                        </p:tgtEl>
                                        <p:attrNameLst>
                                          <p:attrName>ppt_w</p:attrName>
                                        </p:attrNameLst>
                                      </p:cBhvr>
                                      <p:tavLst>
                                        <p:tav tm="0">
                                          <p:val>
                                            <p:fltVal val="0"/>
                                          </p:val>
                                        </p:tav>
                                        <p:tav tm="100000">
                                          <p:val>
                                            <p:strVal val="#ppt_w"/>
                                          </p:val>
                                        </p:tav>
                                      </p:tavLst>
                                    </p:anim>
                                    <p:anim calcmode="lin" valueType="num">
                                      <p:cBhvr>
                                        <p:cTn dur="500" fill="hold" id="13"/>
                                        <p:tgtEl>
                                          <p:spTgt spid="15375"/>
                                        </p:tgtEl>
                                        <p:attrNameLst>
                                          <p:attrName>ppt_h</p:attrName>
                                        </p:attrNameLst>
                                      </p:cBhvr>
                                      <p:tavLst>
                                        <p:tav tm="0">
                                          <p:val>
                                            <p:fltVal val="0"/>
                                          </p:val>
                                        </p:tav>
                                        <p:tav tm="100000">
                                          <p:val>
                                            <p:strVal val="#ppt_h"/>
                                          </p:val>
                                        </p:tav>
                                      </p:tavLst>
                                    </p:anim>
                                  </p:childTnLst>
                                </p:cTn>
                              </p:par>
                              <p:par>
                                <p:cTn fill="hold" id="14" nodeType="withEffect" presetClass="entr" presetID="42"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1000" id="16"/>
                                        <p:tgtEl>
                                          <p:spTgt spid="3"/>
                                        </p:tgtEl>
                                      </p:cBhvr>
                                    </p:animEffect>
                                    <p:anim calcmode="lin" valueType="num">
                                      <p:cBhvr>
                                        <p:cTn dur="1000" fill="hold" id="17"/>
                                        <p:tgtEl>
                                          <p:spTgt spid="3"/>
                                        </p:tgtEl>
                                        <p:attrNameLst>
                                          <p:attrName>ppt_x</p:attrName>
                                        </p:attrNameLst>
                                      </p:cBhvr>
                                      <p:tavLst>
                                        <p:tav tm="0">
                                          <p:val>
                                            <p:strVal val="#ppt_x"/>
                                          </p:val>
                                        </p:tav>
                                        <p:tav tm="100000">
                                          <p:val>
                                            <p:strVal val="#ppt_x"/>
                                          </p:val>
                                        </p:tav>
                                      </p:tavLst>
                                    </p:anim>
                                    <p:anim calcmode="lin" valueType="num">
                                      <p:cBhvr>
                                        <p:cTn dur="1000" fill="hold" id="18"/>
                                        <p:tgtEl>
                                          <p:spTgt spid="3"/>
                                        </p:tgtEl>
                                        <p:attrNameLst>
                                          <p:attrName>ppt_y</p:attrName>
                                        </p:attrNameLst>
                                      </p:cBhvr>
                                      <p:tavLst>
                                        <p:tav tm="0">
                                          <p:val>
                                            <p:strVal val="#ppt_y+.1"/>
                                          </p:val>
                                        </p:tav>
                                        <p:tav tm="100000">
                                          <p:val>
                                            <p:strVal val="#ppt_y"/>
                                          </p:val>
                                        </p:tav>
                                      </p:tavLst>
                                    </p:anim>
                                  </p:childTnLst>
                                </p:cTn>
                              </p:par>
                              <p:par>
                                <p:cTn fill="hold" grpId="0" id="19" nodeType="withEffect" presetClass="entr" presetID="23" presetSubtype="16">
                                  <p:stCondLst>
                                    <p:cond delay="0"/>
                                  </p:stCondLst>
                                  <p:childTnLst>
                                    <p:set>
                                      <p:cBhvr>
                                        <p:cTn dur="1" fill="hold" id="20">
                                          <p:stCondLst>
                                            <p:cond delay="0"/>
                                          </p:stCondLst>
                                        </p:cTn>
                                        <p:tgtEl>
                                          <p:spTgt spid="74"/>
                                        </p:tgtEl>
                                        <p:attrNameLst>
                                          <p:attrName>style.visibility</p:attrName>
                                        </p:attrNameLst>
                                      </p:cBhvr>
                                      <p:to>
                                        <p:strVal val="visible"/>
                                      </p:to>
                                    </p:set>
                                    <p:anim calcmode="lin" valueType="num">
                                      <p:cBhvr>
                                        <p:cTn dur="500" fill="hold" id="21"/>
                                        <p:tgtEl>
                                          <p:spTgt spid="74"/>
                                        </p:tgtEl>
                                        <p:attrNameLst>
                                          <p:attrName>ppt_w</p:attrName>
                                        </p:attrNameLst>
                                      </p:cBhvr>
                                      <p:tavLst>
                                        <p:tav tm="0">
                                          <p:val>
                                            <p:fltVal val="0"/>
                                          </p:val>
                                        </p:tav>
                                        <p:tav tm="100000">
                                          <p:val>
                                            <p:strVal val="#ppt_w"/>
                                          </p:val>
                                        </p:tav>
                                      </p:tavLst>
                                    </p:anim>
                                    <p:anim calcmode="lin" valueType="num">
                                      <p:cBhvr>
                                        <p:cTn dur="500" fill="hold" id="22"/>
                                        <p:tgtEl>
                                          <p:spTgt spid="74"/>
                                        </p:tgtEl>
                                        <p:attrNameLst>
                                          <p:attrName>ppt_h</p:attrName>
                                        </p:attrNameLst>
                                      </p:cBhvr>
                                      <p:tavLst>
                                        <p:tav tm="0">
                                          <p:val>
                                            <p:fltVal val="0"/>
                                          </p:val>
                                        </p:tav>
                                        <p:tav tm="100000">
                                          <p:val>
                                            <p:strVal val="#ppt_h"/>
                                          </p:val>
                                        </p:tav>
                                      </p:tavLst>
                                    </p:anim>
                                  </p:childTnLst>
                                </p:cTn>
                              </p:par>
                              <p:par>
                                <p:cTn fill="hold" id="23" nodeType="withEffect" presetClass="entr" presetID="42"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1000" id="25"/>
                                        <p:tgtEl>
                                          <p:spTgt spid="7"/>
                                        </p:tgtEl>
                                      </p:cBhvr>
                                    </p:animEffect>
                                    <p:anim calcmode="lin" valueType="num">
                                      <p:cBhvr>
                                        <p:cTn dur="1000" fill="hold" id="26"/>
                                        <p:tgtEl>
                                          <p:spTgt spid="7"/>
                                        </p:tgtEl>
                                        <p:attrNameLst>
                                          <p:attrName>ppt_x</p:attrName>
                                        </p:attrNameLst>
                                      </p:cBhvr>
                                      <p:tavLst>
                                        <p:tav tm="0">
                                          <p:val>
                                            <p:strVal val="#ppt_x"/>
                                          </p:val>
                                        </p:tav>
                                        <p:tav tm="100000">
                                          <p:val>
                                            <p:strVal val="#ppt_x"/>
                                          </p:val>
                                        </p:tav>
                                      </p:tavLst>
                                    </p:anim>
                                    <p:anim calcmode="lin" valueType="num">
                                      <p:cBhvr>
                                        <p:cTn dur="1000" fill="hold" id="27"/>
                                        <p:tgtEl>
                                          <p:spTgt spid="7"/>
                                        </p:tgtEl>
                                        <p:attrNameLst>
                                          <p:attrName>ppt_y</p:attrName>
                                        </p:attrNameLst>
                                      </p:cBhvr>
                                      <p:tavLst>
                                        <p:tav tm="0">
                                          <p:val>
                                            <p:strVal val="#ppt_y+.1"/>
                                          </p:val>
                                        </p:tav>
                                        <p:tav tm="100000">
                                          <p:val>
                                            <p:strVal val="#ppt_y"/>
                                          </p:val>
                                        </p:tav>
                                      </p:tavLst>
                                    </p:anim>
                                  </p:childTnLst>
                                </p:cTn>
                              </p:par>
                              <p:par>
                                <p:cTn fill="hold" grpId="0" id="28" nodeType="withEffect" presetClass="entr" presetID="23" presetSubtype="16">
                                  <p:stCondLst>
                                    <p:cond delay="0"/>
                                  </p:stCondLst>
                                  <p:childTnLst>
                                    <p:set>
                                      <p:cBhvr>
                                        <p:cTn dur="1" fill="hold" id="29">
                                          <p:stCondLst>
                                            <p:cond delay="0"/>
                                          </p:stCondLst>
                                        </p:cTn>
                                        <p:tgtEl>
                                          <p:spTgt spid="108"/>
                                        </p:tgtEl>
                                        <p:attrNameLst>
                                          <p:attrName>style.visibility</p:attrName>
                                        </p:attrNameLst>
                                      </p:cBhvr>
                                      <p:to>
                                        <p:strVal val="visible"/>
                                      </p:to>
                                    </p:set>
                                    <p:anim calcmode="lin" valueType="num">
                                      <p:cBhvr>
                                        <p:cTn dur="500" fill="hold" id="30"/>
                                        <p:tgtEl>
                                          <p:spTgt spid="108"/>
                                        </p:tgtEl>
                                        <p:attrNameLst>
                                          <p:attrName>ppt_w</p:attrName>
                                        </p:attrNameLst>
                                      </p:cBhvr>
                                      <p:tavLst>
                                        <p:tav tm="0">
                                          <p:val>
                                            <p:fltVal val="0"/>
                                          </p:val>
                                        </p:tav>
                                        <p:tav tm="100000">
                                          <p:val>
                                            <p:strVal val="#ppt_w"/>
                                          </p:val>
                                        </p:tav>
                                      </p:tavLst>
                                    </p:anim>
                                    <p:anim calcmode="lin" valueType="num">
                                      <p:cBhvr>
                                        <p:cTn dur="500" fill="hold" id="31"/>
                                        <p:tgtEl>
                                          <p:spTgt spid="108"/>
                                        </p:tgtEl>
                                        <p:attrNameLst>
                                          <p:attrName>ppt_h</p:attrName>
                                        </p:attrNameLst>
                                      </p:cBhvr>
                                      <p:tavLst>
                                        <p:tav tm="0">
                                          <p:val>
                                            <p:fltVal val="0"/>
                                          </p:val>
                                        </p:tav>
                                        <p:tav tm="100000">
                                          <p:val>
                                            <p:strVal val="#ppt_h"/>
                                          </p:val>
                                        </p:tav>
                                      </p:tavLst>
                                    </p:anim>
                                  </p:childTnLst>
                                </p:cTn>
                              </p:par>
                              <p:par>
                                <p:cTn fill="hold" id="32" nodeType="withEffect" presetClass="entr" presetID="23" presetSubtype="16">
                                  <p:stCondLst>
                                    <p:cond delay="0"/>
                                  </p:stCondLst>
                                  <p:childTnLst>
                                    <p:set>
                                      <p:cBhvr>
                                        <p:cTn dur="1" fill="hold" id="33">
                                          <p:stCondLst>
                                            <p:cond delay="0"/>
                                          </p:stCondLst>
                                        </p:cTn>
                                        <p:tgtEl>
                                          <p:spTgt spid="22"/>
                                        </p:tgtEl>
                                        <p:attrNameLst>
                                          <p:attrName>style.visibility</p:attrName>
                                        </p:attrNameLst>
                                      </p:cBhvr>
                                      <p:to>
                                        <p:strVal val="visible"/>
                                      </p:to>
                                    </p:set>
                                    <p:anim calcmode="lin" valueType="num">
                                      <p:cBhvr>
                                        <p:cTn dur="500" fill="hold" id="34"/>
                                        <p:tgtEl>
                                          <p:spTgt spid="22"/>
                                        </p:tgtEl>
                                        <p:attrNameLst>
                                          <p:attrName>ppt_w</p:attrName>
                                        </p:attrNameLst>
                                      </p:cBhvr>
                                      <p:tavLst>
                                        <p:tav tm="0">
                                          <p:val>
                                            <p:fltVal val="0"/>
                                          </p:val>
                                        </p:tav>
                                        <p:tav tm="100000">
                                          <p:val>
                                            <p:strVal val="#ppt_w"/>
                                          </p:val>
                                        </p:tav>
                                      </p:tavLst>
                                    </p:anim>
                                    <p:anim calcmode="lin" valueType="num">
                                      <p:cBhvr>
                                        <p:cTn dur="500" fill="hold" id="35"/>
                                        <p:tgtEl>
                                          <p:spTgt spid="22"/>
                                        </p:tgtEl>
                                        <p:attrNameLst>
                                          <p:attrName>ppt_h</p:attrName>
                                        </p:attrNameLst>
                                      </p:cBhvr>
                                      <p:tavLst>
                                        <p:tav tm="0">
                                          <p:val>
                                            <p:fltVal val="0"/>
                                          </p:val>
                                        </p:tav>
                                        <p:tav tm="100000">
                                          <p:val>
                                            <p:strVal val="#ppt_h"/>
                                          </p:val>
                                        </p:tav>
                                      </p:tavLst>
                                    </p:anim>
                                  </p:childTnLst>
                                </p:cTn>
                              </p:par>
                              <p:par>
                                <p:cTn fill="hold" id="36" nodeType="withEffect" presetClass="entr" presetID="23" presetSubtype="16">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p:cTn dur="500" fill="hold" id="38"/>
                                        <p:tgtEl>
                                          <p:spTgt spid="23"/>
                                        </p:tgtEl>
                                        <p:attrNameLst>
                                          <p:attrName>ppt_w</p:attrName>
                                        </p:attrNameLst>
                                      </p:cBhvr>
                                      <p:tavLst>
                                        <p:tav tm="0">
                                          <p:val>
                                            <p:fltVal val="0"/>
                                          </p:val>
                                        </p:tav>
                                        <p:tav tm="100000">
                                          <p:val>
                                            <p:strVal val="#ppt_w"/>
                                          </p:val>
                                        </p:tav>
                                      </p:tavLst>
                                    </p:anim>
                                    <p:anim calcmode="lin" valueType="num">
                                      <p:cBhvr>
                                        <p:cTn dur="500" fill="hold" id="39"/>
                                        <p:tgtEl>
                                          <p:spTgt spid="23"/>
                                        </p:tgtEl>
                                        <p:attrNameLst>
                                          <p:attrName>ppt_h</p:attrName>
                                        </p:attrNameLst>
                                      </p:cBhvr>
                                      <p:tavLst>
                                        <p:tav tm="0">
                                          <p:val>
                                            <p:fltVal val="0"/>
                                          </p:val>
                                        </p:tav>
                                        <p:tav tm="100000">
                                          <p:val>
                                            <p:strVal val="#ppt_h"/>
                                          </p:val>
                                        </p:tav>
                                      </p:tavLst>
                                    </p:anim>
                                  </p:childTnLst>
                                </p:cTn>
                              </p:par>
                              <p:par>
                                <p:cTn fill="hold" id="40" nodeType="withEffect" presetClass="entr" presetID="23" presetSubtype="16">
                                  <p:stCondLst>
                                    <p:cond delay="0"/>
                                  </p:stCondLst>
                                  <p:childTnLst>
                                    <p:set>
                                      <p:cBhvr>
                                        <p:cTn dur="1" fill="hold" id="41">
                                          <p:stCondLst>
                                            <p:cond delay="0"/>
                                          </p:stCondLst>
                                        </p:cTn>
                                        <p:tgtEl>
                                          <p:spTgt spid="24"/>
                                        </p:tgtEl>
                                        <p:attrNameLst>
                                          <p:attrName>style.visibility</p:attrName>
                                        </p:attrNameLst>
                                      </p:cBhvr>
                                      <p:to>
                                        <p:strVal val="visible"/>
                                      </p:to>
                                    </p:set>
                                    <p:anim calcmode="lin" valueType="num">
                                      <p:cBhvr>
                                        <p:cTn dur="500" fill="hold" id="42"/>
                                        <p:tgtEl>
                                          <p:spTgt spid="24"/>
                                        </p:tgtEl>
                                        <p:attrNameLst>
                                          <p:attrName>ppt_w</p:attrName>
                                        </p:attrNameLst>
                                      </p:cBhvr>
                                      <p:tavLst>
                                        <p:tav tm="0">
                                          <p:val>
                                            <p:fltVal val="0"/>
                                          </p:val>
                                        </p:tav>
                                        <p:tav tm="100000">
                                          <p:val>
                                            <p:strVal val="#ppt_w"/>
                                          </p:val>
                                        </p:tav>
                                      </p:tavLst>
                                    </p:anim>
                                    <p:anim calcmode="lin" valueType="num">
                                      <p:cBhvr>
                                        <p:cTn dur="500" fill="hold" id="43"/>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4"/>
      <p:bldP grpId="0" spid="10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素材cnn-sccnn.com副本" id="3" name="图片 2"/>
          <p:cNvPicPr>
            <a:picLocks noChangeAspect="1"/>
          </p:cNvPicPr>
          <p:nvPr/>
        </p:nvPicPr>
        <p:blipFill>
          <a:blip r:embed="rId3"/>
          <a:stretch>
            <a:fillRect/>
          </a:stretch>
        </p:blipFill>
        <p:spPr>
          <a:xfrm>
            <a:off x="-635" y="476250"/>
            <a:ext cx="12186920" cy="6380480"/>
          </a:xfrm>
          <a:prstGeom prst="rect">
            <a:avLst/>
          </a:prstGeom>
        </p:spPr>
      </p:pic>
      <p:grpSp>
        <p:nvGrpSpPr>
          <p:cNvPr id="20" name="组合 19"/>
          <p:cNvGrpSpPr/>
          <p:nvPr/>
        </p:nvGrpSpPr>
        <p:grpSpPr>
          <a:xfrm>
            <a:off x="1217295" y="969010"/>
            <a:ext cx="3063240" cy="1511935"/>
            <a:chOff x="12749" y="816"/>
            <a:chExt cx="4824" cy="2381"/>
          </a:xfrm>
        </p:grpSpPr>
        <p:sp>
          <p:nvSpPr>
            <p:cNvPr id="7" name="矩形 6"/>
            <p:cNvSpPr/>
            <p:nvPr/>
          </p:nvSpPr>
          <p:spPr>
            <a:xfrm>
              <a:off x="12749" y="816"/>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8" name="矩形 7"/>
            <p:cNvSpPr/>
            <p:nvPr/>
          </p:nvSpPr>
          <p:spPr>
            <a:xfrm>
              <a:off x="12749" y="1958"/>
              <a:ext cx="4824" cy="1267"/>
            </a:xfrm>
            <a:prstGeom prst="rect">
              <a:avLst/>
            </a:prstGeom>
          </p:spPr>
          <p:txBody>
            <a:bodyPr wrap="square">
              <a:spAutoFit/>
            </a:bodyPr>
            <a:lstStyle/>
            <a:p>
              <a:pPr>
                <a:lnSpc>
                  <a:spcPct val="130000"/>
                </a:lnSpc>
              </a:pPr>
              <a:r>
                <a:rPr altLang="en-US" lang="zh-CN" sz="900">
                  <a:solidFill>
                    <a:schemeClr val="bg1">
                      <a:lumMod val="50000"/>
                    </a:schemeClr>
                  </a:solidFill>
                  <a:latin typeface="+mn-ea"/>
                </a:rPr>
                <a:t>水陆草木之花，可爱者甚蕃。晋陶渊明独爱菊。自李唐来，</a:t>
              </a:r>
            </a:p>
            <a:p>
              <a:pPr>
                <a:lnSpc>
                  <a:spcPct val="130000"/>
                </a:lnSpc>
              </a:pPr>
              <a:r>
                <a:rPr altLang="en-US" lang="zh-CN" sz="900">
                  <a:solidFill>
                    <a:schemeClr val="bg1">
                      <a:lumMod val="50000"/>
                    </a:schemeClr>
                  </a:solidFill>
                  <a:latin typeface="+mn-ea"/>
                </a:rPr>
                <a:t>世人盛爱牡丹。予独爱莲之出淤泥而不染，濯清涟而不妖，中通外直，不蔓不枝，香远益清，亭亭净植，可远观而不可亵玩焉。</a:t>
              </a:r>
            </a:p>
          </p:txBody>
        </p:sp>
      </p:grpSp>
      <p:sp>
        <p:nvSpPr>
          <p:cNvPr id="6" name="任意多边形 5"/>
          <p:cNvSpPr/>
          <p:nvPr/>
        </p:nvSpPr>
        <p:spPr>
          <a:xfrm rot="20040000">
            <a:off x="1754505" y="1683385"/>
            <a:ext cx="7298690" cy="2453640"/>
          </a:xfrm>
          <a:custGeom>
            <a:gdLst>
              <a:gd fmla="*/ 0 w 6451600" name="connisteX0"/>
              <a:gd fmla="*/ 15423 h 2049836" name="connsiteY0"/>
              <a:gd fmla="*/ 2466975 w 6451600" name="connisteX1"/>
              <a:gd fmla="*/ 276408 h 2049836" name="connsiteY1"/>
              <a:gd fmla="*/ 3961130 w 6451600" name="connisteX2"/>
              <a:gd fmla="*/ 2008053 h 2049836" name="connsiteY2"/>
              <a:gd fmla="*/ 6451600 w 6451600" name="connisteX3"/>
              <a:gd fmla="*/ 1106988 h 2049836" name="connsiteY3"/>
              <a:gd fmla="*/ 7543165 w 6451600" name="connisteX4"/>
              <a:gd fmla="*/ -1645101 h 2049836" name="connsiteY4"/>
            </a:gdLst>
            <a:cxnLst>
              <a:cxn ang="0">
                <a:pos x="connisteX0" y="connsiteY0"/>
              </a:cxn>
              <a:cxn ang="0">
                <a:pos x="connisteX1" y="connsiteY1"/>
              </a:cxn>
              <a:cxn ang="0">
                <a:pos x="connisteX2" y="connsiteY2"/>
              </a:cxn>
              <a:cxn ang="0">
                <a:pos x="connisteX3" y="connsiteY3"/>
              </a:cxn>
              <a:cxn ang="0">
                <a:pos x="connisteX4" y="connsiteY4"/>
              </a:cxn>
            </a:cxnLst>
            <a:rect b="b" l="l" r="r" t="t"/>
            <a:pathLst>
              <a:path h="2049836" w="6451600">
                <a:moveTo>
                  <a:pt x="0" y="15424"/>
                </a:moveTo>
                <a:cubicBezTo>
                  <a:pt x="463550" y="33204"/>
                  <a:pt x="1674495" y="-122371"/>
                  <a:pt x="2466975" y="276409"/>
                </a:cubicBezTo>
                <a:cubicBezTo>
                  <a:pt x="3259455" y="675189"/>
                  <a:pt x="3164205" y="1841684"/>
                  <a:pt x="3961130" y="2008054"/>
                </a:cubicBezTo>
                <a:cubicBezTo>
                  <a:pt x="4758055" y="2174424"/>
                  <a:pt x="5735320" y="1837874"/>
                  <a:pt x="6451600" y="1106989"/>
                </a:cubicBezTo>
              </a:path>
            </a:pathLst>
          </a:cu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4561205" y="3744595"/>
            <a:ext cx="3063240" cy="1511935"/>
            <a:chOff x="12749" y="816"/>
            <a:chExt cx="4824" cy="2381"/>
          </a:xfrm>
        </p:grpSpPr>
        <p:sp>
          <p:nvSpPr>
            <p:cNvPr id="18" name="矩形 17"/>
            <p:cNvSpPr/>
            <p:nvPr/>
          </p:nvSpPr>
          <p:spPr>
            <a:xfrm>
              <a:off x="12749" y="816"/>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9" name="矩形 18"/>
            <p:cNvSpPr/>
            <p:nvPr/>
          </p:nvSpPr>
          <p:spPr>
            <a:xfrm>
              <a:off x="12749" y="1958"/>
              <a:ext cx="4824" cy="1267"/>
            </a:xfrm>
            <a:prstGeom prst="rect">
              <a:avLst/>
            </a:prstGeom>
          </p:spPr>
          <p:txBody>
            <a:bodyPr wrap="square">
              <a:spAutoFit/>
            </a:bodyPr>
            <a:lstStyle/>
            <a:p>
              <a:pPr>
                <a:lnSpc>
                  <a:spcPct val="130000"/>
                </a:lnSpc>
              </a:pPr>
              <a:r>
                <a:rPr altLang="en-US" lang="zh-CN" sz="900">
                  <a:solidFill>
                    <a:schemeClr val="bg1">
                      <a:lumMod val="50000"/>
                    </a:schemeClr>
                  </a:solidFill>
                  <a:latin typeface="+mn-ea"/>
                </a:rPr>
                <a:t>水陆草木之花，可爱者甚蕃。晋陶渊明独爱菊。自李唐来，</a:t>
              </a:r>
            </a:p>
            <a:p>
              <a:pPr>
                <a:lnSpc>
                  <a:spcPct val="130000"/>
                </a:lnSpc>
              </a:pPr>
              <a:r>
                <a:rPr altLang="en-US" lang="zh-CN" sz="900">
                  <a:solidFill>
                    <a:schemeClr val="bg1">
                      <a:lumMod val="50000"/>
                    </a:schemeClr>
                  </a:solidFill>
                  <a:latin typeface="+mn-ea"/>
                </a:rPr>
                <a:t>世人盛爱牡丹。予独爱莲之出淤泥而不染，濯清涟而不妖，中通外直，不蔓不枝，香远益清，亭亭净植，可远观而不可亵玩焉。</a:t>
              </a:r>
            </a:p>
          </p:txBody>
        </p:sp>
      </p:grpSp>
      <p:grpSp>
        <p:nvGrpSpPr>
          <p:cNvPr id="21" name="组合 20"/>
          <p:cNvGrpSpPr/>
          <p:nvPr/>
        </p:nvGrpSpPr>
        <p:grpSpPr>
          <a:xfrm>
            <a:off x="8735695" y="657225"/>
            <a:ext cx="3063240" cy="1511935"/>
            <a:chOff x="12749" y="816"/>
            <a:chExt cx="4824" cy="2381"/>
          </a:xfrm>
        </p:grpSpPr>
        <p:sp>
          <p:nvSpPr>
            <p:cNvPr id="22" name="矩形 21"/>
            <p:cNvSpPr/>
            <p:nvPr/>
          </p:nvSpPr>
          <p:spPr>
            <a:xfrm>
              <a:off x="12749" y="816"/>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23" name="矩形 22"/>
            <p:cNvSpPr/>
            <p:nvPr/>
          </p:nvSpPr>
          <p:spPr>
            <a:xfrm>
              <a:off x="12749" y="1958"/>
              <a:ext cx="4824" cy="1267"/>
            </a:xfrm>
            <a:prstGeom prst="rect">
              <a:avLst/>
            </a:prstGeom>
          </p:spPr>
          <p:txBody>
            <a:bodyPr wrap="square">
              <a:spAutoFit/>
            </a:bodyPr>
            <a:lstStyle/>
            <a:p>
              <a:pPr>
                <a:lnSpc>
                  <a:spcPct val="130000"/>
                </a:lnSpc>
              </a:pPr>
              <a:r>
                <a:rPr altLang="en-US" lang="zh-CN" sz="900">
                  <a:solidFill>
                    <a:schemeClr val="bg1">
                      <a:lumMod val="50000"/>
                    </a:schemeClr>
                  </a:solidFill>
                  <a:latin typeface="+mn-ea"/>
                </a:rPr>
                <a:t>水陆草木之花，可爱者甚蕃。晋陶渊明独爱菊。自李唐来，</a:t>
              </a:r>
            </a:p>
            <a:p>
              <a:pPr>
                <a:lnSpc>
                  <a:spcPct val="130000"/>
                </a:lnSpc>
              </a:pPr>
              <a:r>
                <a:rPr altLang="en-US" lang="zh-CN" sz="900">
                  <a:solidFill>
                    <a:schemeClr val="bg1">
                      <a:lumMod val="50000"/>
                    </a:schemeClr>
                  </a:solidFill>
                  <a:latin typeface="+mn-ea"/>
                </a:rPr>
                <a:t>世人盛爱牡丹。予独爱莲之出淤泥而不染，濯清涟而不妖，中通外直，不蔓不枝，香远益清，亭亭净植，可远观而不可亵玩焉。</a:t>
              </a:r>
            </a:p>
          </p:txBody>
        </p:sp>
      </p:grpSp>
    </p:spTree>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8">
                                  <p:stCondLst>
                                    <p:cond delay="0"/>
                                  </p:stCondLst>
                                  <p:childTnLst>
                                    <p:set>
                                      <p:cBhvr>
                                        <p:cTn dur="1" fill="hold" id="11">
                                          <p:stCondLst>
                                            <p:cond delay="0"/>
                                          </p:stCondLst>
                                        </p:cTn>
                                        <p:tgtEl>
                                          <p:spTgt spid="6"/>
                                        </p:tgtEl>
                                        <p:attrNameLst>
                                          <p:attrName>style.visibility</p:attrName>
                                        </p:attrNameLst>
                                      </p:cBhvr>
                                      <p:to>
                                        <p:strVal val="visible"/>
                                      </p:to>
                                    </p:set>
                                    <p:animEffect filter="wipe(left)" transition="in">
                                      <p:cBhvr>
                                        <p:cTn dur="500" id="12"/>
                                        <p:tgtEl>
                                          <p:spTgt spid="6"/>
                                        </p:tgtEl>
                                      </p:cBhvr>
                                    </p:animEffect>
                                  </p:childTnLst>
                                </p:cTn>
                              </p:par>
                              <p:par>
                                <p:cTn fill="hold" id="13" nodeType="withEffect" presetClass="entr" presetID="23" presetSubtype="16">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p:cTn dur="500" fill="hold" id="15"/>
                                        <p:tgtEl>
                                          <p:spTgt spid="20"/>
                                        </p:tgtEl>
                                        <p:attrNameLst>
                                          <p:attrName>ppt_w</p:attrName>
                                        </p:attrNameLst>
                                      </p:cBhvr>
                                      <p:tavLst>
                                        <p:tav tm="0">
                                          <p:val>
                                            <p:fltVal val="0"/>
                                          </p:val>
                                        </p:tav>
                                        <p:tav tm="100000">
                                          <p:val>
                                            <p:strVal val="#ppt_w"/>
                                          </p:val>
                                        </p:tav>
                                      </p:tavLst>
                                    </p:anim>
                                    <p:anim calcmode="lin" valueType="num">
                                      <p:cBhvr>
                                        <p:cTn dur="500" fill="hold" id="16"/>
                                        <p:tgtEl>
                                          <p:spTgt spid="20"/>
                                        </p:tgtEl>
                                        <p:attrNameLst>
                                          <p:attrName>ppt_h</p:attrName>
                                        </p:attrNameLst>
                                      </p:cBhvr>
                                      <p:tavLst>
                                        <p:tav tm="0">
                                          <p:val>
                                            <p:fltVal val="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500" fill="hold" id="19"/>
                                        <p:tgtEl>
                                          <p:spTgt spid="9"/>
                                        </p:tgtEl>
                                        <p:attrNameLst>
                                          <p:attrName>ppt_w</p:attrName>
                                        </p:attrNameLst>
                                      </p:cBhvr>
                                      <p:tavLst>
                                        <p:tav tm="0">
                                          <p:val>
                                            <p:fltVal val="0"/>
                                          </p:val>
                                        </p:tav>
                                        <p:tav tm="100000">
                                          <p:val>
                                            <p:strVal val="#ppt_w"/>
                                          </p:val>
                                        </p:tav>
                                      </p:tavLst>
                                    </p:anim>
                                    <p:anim calcmode="lin" valueType="num">
                                      <p:cBhvr>
                                        <p:cTn dur="500" fill="hold" id="20"/>
                                        <p:tgtEl>
                                          <p:spTgt spid="9"/>
                                        </p:tgtEl>
                                        <p:attrNameLst>
                                          <p:attrName>ppt_h</p:attrName>
                                        </p:attrNameLst>
                                      </p:cBhvr>
                                      <p:tavLst>
                                        <p:tav tm="0">
                                          <p:val>
                                            <p:fltVal val="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p:cTn dur="500" fill="hold" id="23"/>
                                        <p:tgtEl>
                                          <p:spTgt spid="21"/>
                                        </p:tgtEl>
                                        <p:attrNameLst>
                                          <p:attrName>ppt_w</p:attrName>
                                        </p:attrNameLst>
                                      </p:cBhvr>
                                      <p:tavLst>
                                        <p:tav tm="0">
                                          <p:val>
                                            <p:fltVal val="0"/>
                                          </p:val>
                                        </p:tav>
                                        <p:tav tm="100000">
                                          <p:val>
                                            <p:strVal val="#ppt_w"/>
                                          </p:val>
                                        </p:tav>
                                      </p:tavLst>
                                    </p:anim>
                                    <p:anim calcmode="lin" valueType="num">
                                      <p:cBhvr>
                                        <p:cTn dur="500" fill="hold" id="24"/>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8528685" y="4235450"/>
            <a:ext cx="3063240" cy="1884680"/>
            <a:chOff x="13431" y="6670"/>
            <a:chExt cx="4824" cy="2968"/>
          </a:xfrm>
        </p:grpSpPr>
        <p:sp>
          <p:nvSpPr>
            <p:cNvPr id="7" name="矩形 6"/>
            <p:cNvSpPr/>
            <p:nvPr/>
          </p:nvSpPr>
          <p:spPr>
            <a:xfrm>
              <a:off x="13676" y="6670"/>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8" name="矩形 7"/>
            <p:cNvSpPr/>
            <p:nvPr/>
          </p:nvSpPr>
          <p:spPr>
            <a:xfrm>
              <a:off x="13431" y="7812"/>
              <a:ext cx="4824"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15" name="组合 14"/>
          <p:cNvGrpSpPr/>
          <p:nvPr/>
        </p:nvGrpSpPr>
        <p:grpSpPr>
          <a:xfrm>
            <a:off x="803275" y="575945"/>
            <a:ext cx="3063240" cy="1884680"/>
            <a:chOff x="1265" y="907"/>
            <a:chExt cx="4824" cy="2968"/>
          </a:xfrm>
        </p:grpSpPr>
        <p:sp>
          <p:nvSpPr>
            <p:cNvPr id="5" name="矩形 4"/>
            <p:cNvSpPr/>
            <p:nvPr/>
          </p:nvSpPr>
          <p:spPr>
            <a:xfrm>
              <a:off x="1510" y="907"/>
              <a:ext cx="4334" cy="1142"/>
            </a:xfrm>
            <a:prstGeom prst="rect">
              <a:avLst/>
            </a:prstGeom>
          </p:spPr>
          <p:txBody>
            <a:bodyPr wrap="square">
              <a:spAutoFit/>
            </a:bodyPr>
            <a:lstStyle/>
            <a:p>
              <a:pPr>
                <a:lnSpc>
                  <a:spcPct val="130000"/>
                </a:lnSpc>
              </a:pPr>
              <a:r>
                <a:rPr altLang="en-US" lang="zh-CN" sz="32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6" name="矩形 5"/>
            <p:cNvSpPr/>
            <p:nvPr/>
          </p:nvSpPr>
          <p:spPr>
            <a:xfrm>
              <a:off x="1265" y="2049"/>
              <a:ext cx="4824" cy="2390"/>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18" name="组合 17"/>
          <p:cNvGrpSpPr/>
          <p:nvPr/>
        </p:nvGrpSpPr>
        <p:grpSpPr>
          <a:xfrm>
            <a:off x="1162050" y="3415665"/>
            <a:ext cx="2703830" cy="2703830"/>
            <a:chOff x="1830" y="5379"/>
            <a:chExt cx="4258" cy="4258"/>
          </a:xfrm>
        </p:grpSpPr>
        <p:sp>
          <p:nvSpPr>
            <p:cNvPr id="9" name="等腰三角形 8"/>
            <p:cNvSpPr/>
            <p:nvPr/>
          </p:nvSpPr>
          <p:spPr>
            <a:xfrm>
              <a:off x="1830" y="5379"/>
              <a:ext cx="4259" cy="4259"/>
            </a:xfrm>
            <a:prstGeom prst="triangle">
              <a:avLst/>
            </a:prstGeom>
            <a:noFill/>
            <a:ln>
              <a:solidFill>
                <a:srgbClr val="00B050"/>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179" y="6862"/>
              <a:ext cx="1520" cy="1392"/>
            </a:xfrm>
            <a:prstGeom prst="rect">
              <a:avLst/>
            </a:prstGeom>
          </p:spPr>
          <p:txBody>
            <a:bodyPr wrap="square">
              <a:spAutoFit/>
            </a:bodyPr>
            <a:lstStyle/>
            <a:p>
              <a:pPr>
                <a:lnSpc>
                  <a:spcPct val="130000"/>
                </a:lnSpc>
              </a:pPr>
              <a:r>
                <a:rPr altLang="en-US" lang="zh-CN" sz="2000">
                  <a:solidFill>
                    <a:schemeClr val="bg2">
                      <a:lumMod val="50000"/>
                    </a:schemeClr>
                  </a:solidFill>
                  <a:latin charset="-122" panose="02000000000000000000" typeface="方正清刻本悦宋简体"/>
                  <a:ea charset="-122" panose="02000000000000000000" typeface="方正清刻本悦宋简体"/>
                </a:rPr>
                <a:t>点击添</a:t>
              </a:r>
            </a:p>
            <a:p>
              <a:pPr>
                <a:lnSpc>
                  <a:spcPct val="130000"/>
                </a:lnSpc>
              </a:pPr>
              <a:r>
                <a:rPr altLang="en-US" lang="zh-CN" sz="2000">
                  <a:solidFill>
                    <a:schemeClr val="bg2">
                      <a:lumMod val="50000"/>
                    </a:schemeClr>
                  </a:solidFill>
                  <a:latin charset="-122" panose="02000000000000000000" typeface="方正清刻本悦宋简体"/>
                  <a:ea charset="-122" panose="02000000000000000000" typeface="方正清刻本悦宋简体"/>
                </a:rPr>
                <a:t>加内容</a:t>
              </a:r>
            </a:p>
          </p:txBody>
        </p:sp>
        <p:sp>
          <p:nvSpPr>
            <p:cNvPr id="11" name="矩形 10"/>
            <p:cNvSpPr/>
            <p:nvPr/>
          </p:nvSpPr>
          <p:spPr>
            <a:xfrm>
              <a:off x="2661" y="8367"/>
              <a:ext cx="2705" cy="1267"/>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a:t>
              </a:r>
            </a:p>
          </p:txBody>
        </p:sp>
      </p:grpSp>
      <p:grpSp>
        <p:nvGrpSpPr>
          <p:cNvPr id="17" name="组合 16"/>
          <p:cNvGrpSpPr/>
          <p:nvPr/>
        </p:nvGrpSpPr>
        <p:grpSpPr>
          <a:xfrm>
            <a:off x="8887460" y="158750"/>
            <a:ext cx="2703830" cy="2703830"/>
            <a:chOff x="13996" y="250"/>
            <a:chExt cx="4258" cy="4258"/>
          </a:xfrm>
        </p:grpSpPr>
        <p:sp>
          <p:nvSpPr>
            <p:cNvPr id="12" name="等腰三角形 11"/>
            <p:cNvSpPr/>
            <p:nvPr/>
          </p:nvSpPr>
          <p:spPr>
            <a:xfrm>
              <a:off x="13996" y="250"/>
              <a:ext cx="4259" cy="4259"/>
            </a:xfrm>
            <a:prstGeom prst="triangle">
              <a:avLst/>
            </a:prstGeom>
            <a:noFill/>
            <a:ln>
              <a:solidFill>
                <a:srgbClr val="00B050"/>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5345" y="1733"/>
              <a:ext cx="1520" cy="1392"/>
            </a:xfrm>
            <a:prstGeom prst="rect">
              <a:avLst/>
            </a:prstGeom>
          </p:spPr>
          <p:txBody>
            <a:bodyPr wrap="square">
              <a:spAutoFit/>
            </a:bodyPr>
            <a:lstStyle/>
            <a:p>
              <a:pPr>
                <a:lnSpc>
                  <a:spcPct val="130000"/>
                </a:lnSpc>
              </a:pPr>
              <a:r>
                <a:rPr altLang="en-US" lang="zh-CN" sz="2000">
                  <a:solidFill>
                    <a:schemeClr val="bg2">
                      <a:lumMod val="50000"/>
                    </a:schemeClr>
                  </a:solidFill>
                  <a:latin charset="-122" panose="02000000000000000000" typeface="方正清刻本悦宋简体"/>
                  <a:ea charset="-122" panose="02000000000000000000" typeface="方正清刻本悦宋简体"/>
                </a:rPr>
                <a:t>点击添</a:t>
              </a:r>
            </a:p>
            <a:p>
              <a:pPr>
                <a:lnSpc>
                  <a:spcPct val="130000"/>
                </a:lnSpc>
              </a:pPr>
              <a:r>
                <a:rPr altLang="en-US" lang="zh-CN" sz="2000">
                  <a:solidFill>
                    <a:schemeClr val="bg2">
                      <a:lumMod val="50000"/>
                    </a:schemeClr>
                  </a:solidFill>
                  <a:latin charset="-122" panose="02000000000000000000" typeface="方正清刻本悦宋简体"/>
                  <a:ea charset="-122" panose="02000000000000000000" typeface="方正清刻本悦宋简体"/>
                </a:rPr>
                <a:t>加内容</a:t>
              </a:r>
            </a:p>
          </p:txBody>
        </p:sp>
        <p:sp>
          <p:nvSpPr>
            <p:cNvPr id="14" name="矩形 13"/>
            <p:cNvSpPr/>
            <p:nvPr/>
          </p:nvSpPr>
          <p:spPr>
            <a:xfrm>
              <a:off x="14827" y="3238"/>
              <a:ext cx="2705" cy="1267"/>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a:t>
              </a:r>
            </a:p>
          </p:txBody>
        </p:sp>
      </p:grpSp>
      <p:pic>
        <p:nvPicPr>
          <p:cNvPr descr="psd2015092228_素材中国-sccnn.com副本" id="19" name="图片 18"/>
          <p:cNvPicPr>
            <a:picLocks noChangeAspect="1"/>
          </p:cNvPicPr>
          <p:nvPr/>
        </p:nvPicPr>
        <p:blipFill>
          <a:blip r:embed="rId3"/>
          <a:srcRect r="1522" t="29476"/>
          <a:stretch>
            <a:fillRect/>
          </a:stretch>
        </p:blipFill>
        <p:spPr>
          <a:xfrm>
            <a:off x="3102610" y="158750"/>
            <a:ext cx="5986780" cy="6154420"/>
          </a:xfrm>
          <a:prstGeom prst="rect">
            <a:avLst/>
          </a:prstGeom>
        </p:spPr>
      </p:pic>
    </p:spTree>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par>
                                <p:cTn fill="hold" id="10" nodeType="withEffect" presetClass="entr" presetID="23" presetSubtype="16">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childTnLst>
                                </p:cTn>
                              </p:par>
                              <p:par>
                                <p:cTn fill="hold" id="14" nodeType="withEffect" presetClass="entr" presetID="23" presetSubtype="16">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p:cTn dur="500" fill="hold" id="16"/>
                                        <p:tgtEl>
                                          <p:spTgt spid="18"/>
                                        </p:tgtEl>
                                        <p:attrNameLst>
                                          <p:attrName>ppt_w</p:attrName>
                                        </p:attrNameLst>
                                      </p:cBhvr>
                                      <p:tavLst>
                                        <p:tav tm="0">
                                          <p:val>
                                            <p:fltVal val="0"/>
                                          </p:val>
                                        </p:tav>
                                        <p:tav tm="100000">
                                          <p:val>
                                            <p:strVal val="#ppt_w"/>
                                          </p:val>
                                        </p:tav>
                                      </p:tavLst>
                                    </p:anim>
                                    <p:anim calcmode="lin" valueType="num">
                                      <p:cBhvr>
                                        <p:cTn dur="500" fill="hold" id="17"/>
                                        <p:tgtEl>
                                          <p:spTgt spid="18"/>
                                        </p:tgtEl>
                                        <p:attrNameLst>
                                          <p:attrName>ppt_h</p:attrName>
                                        </p:attrNameLst>
                                      </p:cBhvr>
                                      <p:tavLst>
                                        <p:tav tm="0">
                                          <p:val>
                                            <p:fltVal val="0"/>
                                          </p:val>
                                        </p:tav>
                                        <p:tav tm="100000">
                                          <p:val>
                                            <p:strVal val="#ppt_h"/>
                                          </p:val>
                                        </p:tav>
                                      </p:tavLst>
                                    </p:anim>
                                  </p:childTnLst>
                                </p:cTn>
                              </p:par>
                              <p:par>
                                <p:cTn fill="hold" id="18" nodeType="withEffect" presetClass="entr" presetID="1" presetSubtype="0">
                                  <p:stCondLst>
                                    <p:cond delay="0"/>
                                  </p:stCondLst>
                                  <p:childTnLst>
                                    <p:set>
                                      <p:cBhvr>
                                        <p:cTn dur="1" fill="hold" id="19">
                                          <p:stCondLst>
                                            <p:cond delay="0"/>
                                          </p:stCondLst>
                                        </p:cTn>
                                        <p:tgtEl>
                                          <p:spTgt spid="15"/>
                                        </p:tgtEl>
                                        <p:attrNameLst>
                                          <p:attrName>style.visibility</p:attrName>
                                        </p:attrNameLst>
                                      </p:cBhvr>
                                      <p:to>
                                        <p:strVal val="visible"/>
                                      </p:to>
                                    </p:set>
                                  </p:childTnLst>
                                </p:cTn>
                              </p:par>
                              <p:par>
                                <p:cTn fill="hold" id="20" nodeType="withEffect" presetClass="entr" presetID="1" presetSubtype="0">
                                  <p:stCondLst>
                                    <p:cond delay="0"/>
                                  </p:stCondLst>
                                  <p:childTnLst>
                                    <p:set>
                                      <p:cBhvr>
                                        <p:cTn dur="1" fill="hold" id="21">
                                          <p:stCondLst>
                                            <p:cond delay="0"/>
                                          </p:stCondLst>
                                        </p:cTn>
                                        <p:tgtEl>
                                          <p:spTgt spid="1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素材cnn-sccnn.com副本" id="3" name="图片 2"/>
          <p:cNvPicPr>
            <a:picLocks noChangeAspect="1"/>
          </p:cNvPicPr>
          <p:nvPr/>
        </p:nvPicPr>
        <p:blipFill>
          <a:blip r:embed="rId3"/>
          <a:stretch>
            <a:fillRect/>
          </a:stretch>
        </p:blipFill>
        <p:spPr>
          <a:xfrm>
            <a:off x="-635" y="476250"/>
            <a:ext cx="12186920" cy="6380480"/>
          </a:xfrm>
          <a:prstGeom prst="rect">
            <a:avLst/>
          </a:prstGeom>
        </p:spPr>
      </p:pic>
      <p:sp>
        <p:nvSpPr>
          <p:cNvPr id="11" name="椭圆 10"/>
          <p:cNvSpPr/>
          <p:nvPr/>
        </p:nvSpPr>
        <p:spPr>
          <a:xfrm>
            <a:off x="4388485" y="3191510"/>
            <a:ext cx="1308735" cy="130873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5064125" y="1616710"/>
            <a:ext cx="2698750" cy="3797935"/>
            <a:chOff x="7975" y="2546"/>
            <a:chExt cx="4250" cy="5981"/>
          </a:xfrm>
        </p:grpSpPr>
        <p:sp>
          <p:nvSpPr>
            <p:cNvPr id="17" name="任意多边形 16"/>
            <p:cNvSpPr/>
            <p:nvPr/>
          </p:nvSpPr>
          <p:spPr>
            <a:xfrm>
              <a:off x="7975" y="2546"/>
              <a:ext cx="4250" cy="2324"/>
            </a:xfrm>
            <a:custGeom>
              <a:gdLst>
                <a:gd fmla="*/ 2063750 w 2063750" name="connisteX0"/>
                <a:gd fmla="*/ 0 h 1708150" name="connsiteY0"/>
                <a:gd fmla="*/ 0 w 2063750" name="connisteX1"/>
                <a:gd fmla="*/ 0 h 1708150" name="connsiteY1"/>
                <a:gd fmla="*/ 0 w 2063750" name="connisteX2"/>
                <a:gd fmla="*/ 1708150 h 1708150" name="connsiteY2"/>
              </a:gdLst>
              <a:cxnLst>
                <a:cxn ang="0">
                  <a:pos x="connisteX0" y="connsiteY0"/>
                </a:cxn>
                <a:cxn ang="0">
                  <a:pos x="connisteX1" y="connsiteY1"/>
                </a:cxn>
                <a:cxn ang="0">
                  <a:pos x="connisteX2" y="connsiteY2"/>
                </a:cxn>
              </a:cxnLst>
              <a:rect b="b" l="l" r="r" t="t"/>
              <a:pathLst>
                <a:path h="1708150" w="2063750">
                  <a:moveTo>
                    <a:pt x="2063750" y="0"/>
                  </a:moveTo>
                  <a:lnTo>
                    <a:pt x="0" y="0"/>
                  </a:lnTo>
                  <a:lnTo>
                    <a:pt x="0" y="1708150"/>
                  </a:lnTo>
                </a:path>
              </a:pathLst>
            </a:custGeom>
          </p:spPr>
          <p:style>
            <a:lnRef idx="3">
              <a:schemeClr val="accent3"/>
            </a:lnRef>
            <a:fillRef idx="0">
              <a:schemeClr val="accent3"/>
            </a:fillRef>
            <a:effectRef idx="2">
              <a:schemeClr val="accent3"/>
            </a:effectRef>
            <a:fontRef idx="minor">
              <a:schemeClr val="tx1"/>
            </a:fontRef>
          </p:style>
          <p:txBody>
            <a:bodyPr anchor="ctr" rtlCol="0"/>
            <a:lstStyle/>
            <a:p>
              <a:pPr algn="ctr"/>
              <a:r>
                <a:rPr altLang="zh-CN" lang="en-US"/>
                <a:t> </a:t>
              </a:r>
            </a:p>
          </p:txBody>
        </p:sp>
        <p:sp>
          <p:nvSpPr>
            <p:cNvPr id="18" name="任意多边形 17"/>
            <p:cNvSpPr/>
            <p:nvPr/>
          </p:nvSpPr>
          <p:spPr>
            <a:xfrm>
              <a:off x="7976" y="7225"/>
              <a:ext cx="3902" cy="1302"/>
            </a:xfrm>
            <a:custGeom>
              <a:gdLst>
                <a:gd fmla="*/ 0 w 2585720" name="connisteX0"/>
                <a:gd fmla="*/ 0 h 972820" name="connsiteY0"/>
                <a:gd fmla="*/ 0 w 2585720" name="connisteX1"/>
                <a:gd fmla="*/ 972820 h 972820" name="connsiteY1"/>
                <a:gd fmla="*/ 2585720 w 2585720" name="connisteX2"/>
                <a:gd fmla="*/ 972820 h 972820" name="connsiteY2"/>
              </a:gdLst>
              <a:cxnLst>
                <a:cxn ang="0">
                  <a:pos x="connisteX0" y="connsiteY0"/>
                </a:cxn>
                <a:cxn ang="0">
                  <a:pos x="connisteX1" y="connsiteY1"/>
                </a:cxn>
                <a:cxn ang="0">
                  <a:pos x="connisteX2" y="connsiteY2"/>
                </a:cxn>
              </a:cxnLst>
              <a:rect b="b" l="l" r="r" t="t"/>
              <a:pathLst>
                <a:path h="972819" w="2585720">
                  <a:moveTo>
                    <a:pt x="0" y="0"/>
                  </a:moveTo>
                  <a:lnTo>
                    <a:pt x="0" y="972820"/>
                  </a:lnTo>
                  <a:lnTo>
                    <a:pt x="2585720" y="972820"/>
                  </a:lnTo>
                </a:path>
              </a:pathLst>
            </a:custGeom>
          </p:spPr>
          <p:style>
            <a:lnRef idx="3">
              <a:schemeClr val="accent3"/>
            </a:lnRef>
            <a:fillRef idx="0">
              <a:schemeClr val="accent3"/>
            </a:fillRef>
            <a:effectRef idx="2">
              <a:schemeClr val="accent3"/>
            </a:effectRef>
            <a:fontRef idx="minor">
              <a:schemeClr val="tx1"/>
            </a:fontRef>
          </p:style>
          <p:txBody>
            <a:bodyPr anchor="ctr" rtlCol="0"/>
            <a:lstStyle/>
            <a:p>
              <a:pPr algn="ctr"/>
              <a:endParaRPr altLang="en-US" lang="zh-CN"/>
            </a:p>
          </p:txBody>
        </p:sp>
      </p:grpSp>
      <p:sp>
        <p:nvSpPr>
          <p:cNvPr id="19" name="文本框 18"/>
          <p:cNvSpPr txBox="1"/>
          <p:nvPr/>
        </p:nvSpPr>
        <p:spPr>
          <a:xfrm>
            <a:off x="4613910" y="3434715"/>
            <a:ext cx="868680" cy="914400"/>
          </a:xfrm>
          <a:prstGeom prst="rect">
            <a:avLst/>
          </a:prstGeom>
          <a:noFill/>
        </p:spPr>
        <p:txBody>
          <a:bodyPr rtlCol="0" wrap="none">
            <a:spAutoFit/>
          </a:bodyPr>
          <a:lstStyle/>
          <a:p>
            <a:r>
              <a:rPr altLang="zh-CN" lang="zh-CN" sz="5400">
                <a:solidFill>
                  <a:schemeClr val="bg1"/>
                </a:solidFill>
                <a:latin charset="-122" panose="02000000000000000000" typeface="方正清刻本悦宋简体"/>
                <a:ea charset="-122" panose="02000000000000000000" typeface="方正清刻本悦宋简体"/>
              </a:rPr>
              <a:t>荷</a:t>
            </a:r>
          </a:p>
        </p:txBody>
      </p:sp>
      <p:sp>
        <p:nvSpPr>
          <p:cNvPr id="20" name="矩形 19"/>
          <p:cNvSpPr/>
          <p:nvPr/>
        </p:nvSpPr>
        <p:spPr>
          <a:xfrm>
            <a:off x="7542530" y="1616710"/>
            <a:ext cx="397510" cy="22459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5064125" y="1950720"/>
            <a:ext cx="1645920" cy="2637155"/>
          </a:xfrm>
          <a:prstGeom prst="rect">
            <a:avLst/>
          </a:prstGeom>
          <a:noFill/>
        </p:spPr>
        <p:txBody>
          <a:bodyPr rtlCol="0" vert="eaVert" wrap="square">
            <a:spAutoFit/>
          </a:bodyPr>
          <a:lstStyle/>
          <a:p>
            <a:r>
              <a:rPr altLang="en-US" lang="zh-CN" sz="4800">
                <a:latin charset="-122" panose="02000000000000000000" typeface="方正清刻本悦宋简体"/>
                <a:ea charset="-122" panose="02000000000000000000" typeface="方正清刻本悦宋简体"/>
                <a:sym typeface="+mn-ea"/>
              </a:rPr>
              <a:t>谢谢聆听</a:t>
            </a:r>
          </a:p>
          <a:p>
            <a:r>
              <a:rPr altLang="en-US" lang="zh-CN" sz="4800">
                <a:latin charset="-122" panose="02000000000000000000" typeface="方正清刻本悦宋简体"/>
                <a:ea charset="-122" panose="02000000000000000000" typeface="方正清刻本悦宋简体"/>
                <a:sym typeface="+mn-ea"/>
              </a:rPr>
              <a:t>敬请指正</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4">
                                  <p:stCondLst>
                                    <p:cond delay="0"/>
                                  </p:stCondLst>
                                  <p:childTnLst>
                                    <p:set>
                                      <p:cBhvr>
                                        <p:cTn dur="1" fill="hold" id="11">
                                          <p:stCondLst>
                                            <p:cond delay="0"/>
                                          </p:stCondLst>
                                        </p:cTn>
                                        <p:tgtEl>
                                          <p:spTgt spid="5"/>
                                        </p:tgtEl>
                                        <p:attrNameLst>
                                          <p:attrName>style.visibility</p:attrName>
                                        </p:attrNameLst>
                                      </p:cBhvr>
                                      <p:to>
                                        <p:strVal val="visible"/>
                                      </p:to>
                                    </p:set>
                                    <p:animEffect filter="wipe(down)" transition="in">
                                      <p:cBhvr>
                                        <p:cTn dur="500" id="12"/>
                                        <p:tgtEl>
                                          <p:spTgt spid="5"/>
                                        </p:tgtEl>
                                      </p:cBhvr>
                                    </p:animEffect>
                                  </p:childTnLst>
                                </p:cTn>
                              </p:par>
                              <p:par>
                                <p:cTn fill="hold" grpId="0" id="13" nodeType="withEffect" presetClass="entr" presetID="23" presetSubtype="16">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p:cTn dur="500" fill="hold" id="15"/>
                                        <p:tgtEl>
                                          <p:spTgt spid="11"/>
                                        </p:tgtEl>
                                        <p:attrNameLst>
                                          <p:attrName>ppt_w</p:attrName>
                                        </p:attrNameLst>
                                      </p:cBhvr>
                                      <p:tavLst>
                                        <p:tav tm="0">
                                          <p:val>
                                            <p:fltVal val="0"/>
                                          </p:val>
                                        </p:tav>
                                        <p:tav tm="100000">
                                          <p:val>
                                            <p:strVal val="#ppt_w"/>
                                          </p:val>
                                        </p:tav>
                                      </p:tavLst>
                                    </p:anim>
                                    <p:anim calcmode="lin" valueType="num">
                                      <p:cBhvr>
                                        <p:cTn dur="500" fill="hold" id="16"/>
                                        <p:tgtEl>
                                          <p:spTgt spid="11"/>
                                        </p:tgtEl>
                                        <p:attrNameLst>
                                          <p:attrName>ppt_h</p:attrName>
                                        </p:attrNameLst>
                                      </p:cBhvr>
                                      <p:tavLst>
                                        <p:tav tm="0">
                                          <p:val>
                                            <p:fltVal val="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p:cTn dur="500" fill="hold" id="19"/>
                                        <p:tgtEl>
                                          <p:spTgt spid="19"/>
                                        </p:tgtEl>
                                        <p:attrNameLst>
                                          <p:attrName>ppt_w</p:attrName>
                                        </p:attrNameLst>
                                      </p:cBhvr>
                                      <p:tavLst>
                                        <p:tav tm="0">
                                          <p:val>
                                            <p:fltVal val="0"/>
                                          </p:val>
                                        </p:tav>
                                        <p:tav tm="100000">
                                          <p:val>
                                            <p:strVal val="#ppt_w"/>
                                          </p:val>
                                        </p:tav>
                                      </p:tavLst>
                                    </p:anim>
                                    <p:anim calcmode="lin" valueType="num">
                                      <p:cBhvr>
                                        <p:cTn dur="500" fill="hold" id="20"/>
                                        <p:tgtEl>
                                          <p:spTgt spid="19"/>
                                        </p:tgtEl>
                                        <p:attrNameLst>
                                          <p:attrName>ppt_h</p:attrName>
                                        </p:attrNameLst>
                                      </p:cBhvr>
                                      <p:tavLst>
                                        <p:tav tm="0">
                                          <p:val>
                                            <p:fltVal val="0"/>
                                          </p:val>
                                        </p:tav>
                                        <p:tav tm="100000">
                                          <p:val>
                                            <p:strVal val="#ppt_h"/>
                                          </p:val>
                                        </p:tav>
                                      </p:tavLst>
                                    </p:anim>
                                  </p:childTnLst>
                                </p:cTn>
                              </p:par>
                              <p:par>
                                <p:cTn fill="hold" grpId="0" id="21" nodeType="withEffect" presetClass="entr" presetID="41" presetSubtype="0">
                                  <p:stCondLst>
                                    <p:cond delay="0"/>
                                  </p:stCondLst>
                                  <p:iterate type="lt">
                                    <p:tmPct val="10000"/>
                                  </p:iterate>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4"/>
                                        </p:tgtEl>
                                        <p:attrNameLst>
                                          <p:attrName>ppt_y</p:attrName>
                                        </p:attrNameLst>
                                      </p:cBhvr>
                                      <p:tavLst>
                                        <p:tav tm="0">
                                          <p:val>
                                            <p:strVal val="#ppt_y"/>
                                          </p:val>
                                        </p:tav>
                                        <p:tav tm="100000">
                                          <p:val>
                                            <p:strVal val="#ppt_y"/>
                                          </p:val>
                                        </p:tav>
                                      </p:tavLst>
                                    </p:anim>
                                    <p:anim calcmode="lin" valueType="num">
                                      <p:cBhvr>
                                        <p:cTn dur="500" fill="hold" id="25"/>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4"/>
                                        </p:tgtEl>
                                      </p:cBhvr>
                                    </p:animEffect>
                                  </p:childTnLst>
                                </p:cTn>
                              </p:par>
                              <p:par>
                                <p:cTn fill="hold" grpId="0" id="28" nodeType="withEffect" presetClass="entr" presetID="23" presetSubtype="16">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p:cTn dur="500" fill="hold" id="30"/>
                                        <p:tgtEl>
                                          <p:spTgt spid="20"/>
                                        </p:tgtEl>
                                        <p:attrNameLst>
                                          <p:attrName>ppt_w</p:attrName>
                                        </p:attrNameLst>
                                      </p:cBhvr>
                                      <p:tavLst>
                                        <p:tav tm="0">
                                          <p:val>
                                            <p:fltVal val="0"/>
                                          </p:val>
                                        </p:tav>
                                        <p:tav tm="100000">
                                          <p:val>
                                            <p:strVal val="#ppt_w"/>
                                          </p:val>
                                        </p:tav>
                                      </p:tavLst>
                                    </p:anim>
                                    <p:anim calcmode="lin" valueType="num">
                                      <p:cBhvr>
                                        <p:cTn dur="500" fill="hold" id="31"/>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9"/>
      <p:bldP grpId="0" spid="20"/>
      <p:bldP grpId="0" spid="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http://www.youyedoc.com/article/2017/3443.html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sp>
        <p:nvSpPr>
          <p:cNvPr id="18" name="文本框 17"/>
          <p:cNvSpPr txBox="1"/>
          <p:nvPr/>
        </p:nvSpPr>
        <p:spPr>
          <a:xfrm>
            <a:off x="1562005" y="3047718"/>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9" name="文本框 18"/>
          <p:cNvSpPr txBox="1"/>
          <p:nvPr/>
        </p:nvSpPr>
        <p:spPr>
          <a:xfrm>
            <a:off x="1553792" y="3629128"/>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21" name="文本框 20"/>
          <p:cNvSpPr txBox="1"/>
          <p:nvPr/>
        </p:nvSpPr>
        <p:spPr>
          <a:xfrm>
            <a:off x="3178629" y="3684264"/>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http://www.youyedoc.com/article/2018/4874.html</a:t>
            </a:r>
          </a:p>
        </p:txBody>
      </p:sp>
      <p:sp>
        <p:nvSpPr>
          <p:cNvPr id="22" name="椭圆 21"/>
          <p:cNvSpPr/>
          <p:nvPr/>
        </p:nvSpPr>
        <p:spPr>
          <a:xfrm>
            <a:off x="1101506" y="3108659"/>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2</a:t>
            </a:r>
          </a:p>
        </p:txBody>
      </p:sp>
      <p:pic>
        <p:nvPicPr>
          <p:cNvPr id="2" name="图片 1"/>
          <p:cNvPicPr>
            <a:picLocks noChangeAspect="1"/>
          </p:cNvPicPr>
          <p:nvPr/>
        </p:nvPicPr>
        <p:blipFill>
          <a:blip r:embed="rId2"/>
          <a:stretch>
            <a:fillRect/>
          </a:stretch>
        </p:blipFill>
        <p:spPr>
          <a:xfrm>
            <a:off x="3071489" y="1437526"/>
            <a:ext cx="3115326" cy="646232"/>
          </a:xfrm>
          <a:prstGeom prst="rect">
            <a:avLst/>
          </a:prstGeom>
        </p:spPr>
      </p:pic>
      <p:pic>
        <p:nvPicPr>
          <p:cNvPr id="3" name="图片 2"/>
          <p:cNvPicPr>
            <a:picLocks noChangeAspect="1"/>
          </p:cNvPicPr>
          <p:nvPr/>
        </p:nvPicPr>
        <p:blipFill>
          <a:blip r:embed="rId3"/>
          <a:stretch>
            <a:fillRect/>
          </a:stretch>
        </p:blipFill>
        <p:spPr>
          <a:xfrm>
            <a:off x="3096890" y="3033757"/>
            <a:ext cx="1896020" cy="646232"/>
          </a:xfrm>
          <a:prstGeom prst="rect">
            <a:avLst/>
          </a:prstGeom>
        </p:spPr>
      </p:pic>
    </p:spTree>
    <p:extLst>
      <p:ext uri="{BB962C8B-B14F-4D97-AF65-F5344CB8AC3E}">
        <p14:creationId val="377175503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7693" y="3092559"/>
            <a:ext cx="4530230" cy="3750836"/>
          </a:xfrm>
          <a:prstGeom prst="rect">
            <a:avLst/>
          </a:prstGeom>
        </p:spPr>
      </p:pic>
      <p:pic>
        <p:nvPicPr>
          <p:cNvPr descr="f81029c4ad44b53fb1fcc1efa9e00bdad6副本" id="3" name="图片 2"/>
          <p:cNvPicPr>
            <a:picLocks noChangeAspect="1"/>
          </p:cNvPicPr>
          <p:nvPr/>
        </p:nvPicPr>
        <p:blipFill>
          <a:blip r:embed="rId4"/>
          <a:srcRect b="12088" l="35840" r="40814" t="25958"/>
          <a:stretch>
            <a:fillRect/>
          </a:stretch>
        </p:blipFill>
        <p:spPr>
          <a:xfrm>
            <a:off x="7045325" y="1984375"/>
            <a:ext cx="5170805" cy="4859020"/>
          </a:xfrm>
          <a:prstGeom prst="rect">
            <a:avLst/>
          </a:prstGeom>
        </p:spPr>
      </p:pic>
      <p:pic>
        <p:nvPicPr>
          <p:cNvPr id="6" name="图片 5">
            <a:extLst>
              <a:ext uri="{FF2B5EF4-FFF2-40B4-BE49-F238E27FC236}">
                <a16:creationId xmlns:a16="http://schemas.microsoft.com/office/drawing/2014/main" id="{9D1ADDFC-6345-4258-AE28-36DCA20CCE49}"/>
              </a:ext>
            </a:extLst>
          </p:cNvPr>
          <p:cNvPicPr>
            <a:picLocks noChangeAspect="1"/>
          </p:cNvPicPr>
          <p:nvPr/>
        </p:nvPicPr>
        <p:blipFill>
          <a:blip r:embed="rId5">
            <a:extLst>
              <a:ext uri="{28A0092B-C50C-407E-A947-70E740481C1C}">
                <a14:useLocalDpi val="0"/>
              </a:ext>
            </a:extLst>
          </a:blip>
          <a:stretch>
            <a:fillRect/>
          </a:stretch>
        </p:blipFill>
        <p:spPr>
          <a:xfrm>
            <a:off x="4276722" y="1128520"/>
            <a:ext cx="4114137" cy="3533015"/>
          </a:xfrm>
          <a:prstGeom prst="rect">
            <a:avLst/>
          </a:prstGeom>
        </p:spPr>
      </p:pic>
      <p:grpSp>
        <p:nvGrpSpPr>
          <p:cNvPr id="7" name="组合 6">
            <a:extLst>
              <a:ext uri="{FF2B5EF4-FFF2-40B4-BE49-F238E27FC236}">
                <a16:creationId xmlns:a16="http://schemas.microsoft.com/office/drawing/2014/main" id="{B620DC9F-70E4-438F-9A32-D0FA810ECC22}"/>
              </a:ext>
            </a:extLst>
          </p:cNvPr>
          <p:cNvGrpSpPr/>
          <p:nvPr/>
        </p:nvGrpSpPr>
        <p:grpSpPr>
          <a:xfrm>
            <a:off x="5338462" y="1984375"/>
            <a:ext cx="2140030" cy="2091209"/>
            <a:chOff x="5338462" y="1984375"/>
            <a:chExt cx="2140030" cy="2091209"/>
          </a:xfrm>
        </p:grpSpPr>
        <p:sp>
          <p:nvSpPr>
            <p:cNvPr id="14" name="椭圆 13">
              <a:extLst>
                <a:ext uri="{FF2B5EF4-FFF2-40B4-BE49-F238E27FC236}">
                  <a16:creationId xmlns:a16="http://schemas.microsoft.com/office/drawing/2014/main" id="{87AFFA70-2F08-4DB0-B983-76D366C37F55}"/>
                </a:ext>
              </a:extLst>
            </p:cNvPr>
            <p:cNvSpPr/>
            <p:nvPr/>
          </p:nvSpPr>
          <p:spPr>
            <a:xfrm>
              <a:off x="5338462" y="1984375"/>
              <a:ext cx="2140030" cy="2091209"/>
            </a:xfrm>
            <a:prstGeom prst="ellipse">
              <a:avLst/>
            </a:prstGeom>
            <a:solidFill>
              <a:schemeClr val="bg1"/>
            </a:solidFill>
            <a:ln>
              <a:noFill/>
            </a:ln>
            <a:effectLst>
              <a:outerShdw algn="ctr" blurRad="431800" dir="2820000" dist="76200" rotWithShape="0" sx="92000" sy="92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outerShdw algn="tl" blurRad="38100" dir="2700000" dist="38100">
                    <a:srgbClr val="000000">
                      <a:alpha val="43137"/>
                    </a:srgbClr>
                  </a:outerShdw>
                </a:effectLst>
                <a:uLnTx/>
                <a:uFillTx/>
                <a:latin panose="020f0502020204030204" typeface="等线"/>
                <a:ea charset="-122" panose="02010600030101010101" pitchFamily="2" typeface="等线"/>
                <a:cs typeface="+mn-cs"/>
              </a:endParaRPr>
            </a:p>
          </p:txBody>
        </p:sp>
        <p:sp>
          <p:nvSpPr>
            <p:cNvPr id="15" name="文本框 14">
              <a:extLst>
                <a:ext uri="{FF2B5EF4-FFF2-40B4-BE49-F238E27FC236}">
                  <a16:creationId xmlns:a16="http://schemas.microsoft.com/office/drawing/2014/main" id="{EEAD090D-8954-4F4D-BC9A-E5854F98C12D}"/>
                </a:ext>
              </a:extLst>
            </p:cNvPr>
            <p:cNvSpPr txBox="1"/>
            <p:nvPr/>
          </p:nvSpPr>
          <p:spPr>
            <a:xfrm>
              <a:off x="5758914" y="2187140"/>
              <a:ext cx="1280160" cy="1685677"/>
            </a:xfrm>
            <a:prstGeom prst="rect">
              <a:avLst/>
            </a:prstGeom>
            <a:noFill/>
          </p:spPr>
          <p:txBody>
            <a:bodyPr rtlCol="0" vert="eaVert"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7200" u="none">
                  <a:ln>
                    <a:noFill/>
                  </a:ln>
                  <a:solidFill>
                    <a:schemeClr val="tx1">
                      <a:lumMod val="85000"/>
                      <a:lumOff val="15000"/>
                    </a:schemeClr>
                  </a:solidFill>
                  <a:effectLst/>
                  <a:uLnTx/>
                  <a:uFillTx/>
                  <a:latin charset="-122" panose="02010800040101010101" pitchFamily="2" typeface="华文行楷"/>
                  <a:ea charset="-122" pitchFamily="2" typeface="微软简标宋"/>
                </a:rPr>
                <a:t>壹</a:t>
              </a:r>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4">
                                  <p:stCondLst>
                                    <p:cond delay="0"/>
                                  </p:stCondLst>
                                  <p:childTnLst>
                                    <p:set>
                                      <p:cBhvr>
                                        <p:cTn dur="1" fill="hold" id="11">
                                          <p:stCondLst>
                                            <p:cond delay="0"/>
                                          </p:stCondLst>
                                        </p:cTn>
                                        <p:tgtEl>
                                          <p:spTgt spid="3"/>
                                        </p:tgtEl>
                                        <p:attrNameLst>
                                          <p:attrName>style.visibility</p:attrName>
                                        </p:attrNameLst>
                                      </p:cBhvr>
                                      <p:to>
                                        <p:strVal val="visible"/>
                                      </p:to>
                                    </p:set>
                                    <p:animEffect filter="wipe(down)" transition="in">
                                      <p:cBhvr>
                                        <p:cTn dur="500" id="12"/>
                                        <p:tgtEl>
                                          <p:spTgt spid="3"/>
                                        </p:tgtEl>
                                      </p:cBhvr>
                                    </p:animEffect>
                                  </p:childTnLst>
                                </p:cTn>
                              </p:par>
                              <p:par>
                                <p:cTn fill="hold" id="13" nodeType="withEffect" presetClass="entr" presetID="47"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1000" id="15"/>
                                        <p:tgtEl>
                                          <p:spTgt spid="7"/>
                                        </p:tgtEl>
                                      </p:cBhvr>
                                    </p:animEffect>
                                    <p:anim calcmode="lin" valueType="num">
                                      <p:cBhvr>
                                        <p:cTn dur="1000" fill="hold" id="16"/>
                                        <p:tgtEl>
                                          <p:spTgt spid="7"/>
                                        </p:tgtEl>
                                        <p:attrNameLst>
                                          <p:attrName>ppt_x</p:attrName>
                                        </p:attrNameLst>
                                      </p:cBhvr>
                                      <p:tavLst>
                                        <p:tav tm="0">
                                          <p:val>
                                            <p:strVal val="#ppt_x"/>
                                          </p:val>
                                        </p:tav>
                                        <p:tav tm="100000">
                                          <p:val>
                                            <p:strVal val="#ppt_x"/>
                                          </p:val>
                                        </p:tav>
                                      </p:tavLst>
                                    </p:anim>
                                    <p:anim calcmode="lin" valueType="num">
                                      <p:cBhvr>
                                        <p:cTn dur="1000" fill="hold" id="17"/>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椭圆 7"/>
          <p:cNvSpPr/>
          <p:nvPr/>
        </p:nvSpPr>
        <p:spPr>
          <a:xfrm>
            <a:off x="805815" y="659765"/>
            <a:ext cx="3463290" cy="3463290"/>
          </a:xfrm>
          <a:prstGeom prst="ellipse">
            <a:avLst/>
          </a:prstGeom>
          <a:noFill/>
          <a:ln cmpd="dbl">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3171190" y="1098550"/>
            <a:ext cx="5288915" cy="5288915"/>
          </a:xfrm>
          <a:prstGeom prst="ellipse">
            <a:avLst/>
          </a:prstGeom>
          <a:noFill/>
          <a:ln cmpd="dbl">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1507172" y="1411123"/>
            <a:ext cx="2159953" cy="566928"/>
          </a:xfrm>
          <a:prstGeom prst="rect">
            <a:avLst/>
          </a:prstGeom>
        </p:spPr>
        <p:txBody>
          <a:bodyPr wrap="square">
            <a:spAutoFit/>
          </a:bodyPr>
          <a:lstStyle/>
          <a:p>
            <a:pPr>
              <a:lnSpc>
                <a:spcPct val="130000"/>
              </a:lnSpc>
            </a:pPr>
            <a:r>
              <a:rPr altLang="en-US" lang="zh-CN" sz="24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12" name="矩形 11"/>
          <p:cNvSpPr/>
          <p:nvPr/>
        </p:nvSpPr>
        <p:spPr>
          <a:xfrm>
            <a:off x="1085850" y="2059305"/>
            <a:ext cx="2903220" cy="982980"/>
          </a:xfrm>
          <a:prstGeom prst="rect">
            <a:avLst/>
          </a:prstGeom>
        </p:spPr>
        <p:txBody>
          <a:bodyPr wrap="square">
            <a:spAutoFit/>
          </a:bodyPr>
          <a:lstStyle/>
          <a:p>
            <a:pPr>
              <a:lnSpc>
                <a:spcPct val="130000"/>
              </a:lnSpc>
            </a:pPr>
            <a:r>
              <a:rPr altLang="en-US" lang="zh-CN" sz="900">
                <a:solidFill>
                  <a:schemeClr val="bg1">
                    <a:lumMod val="65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3023686" y="-175260"/>
            <a:ext cx="4447273" cy="5836285"/>
          </a:xfrm>
          <a:prstGeom prst="rect">
            <a:avLst/>
          </a:prstGeom>
        </p:spPr>
      </p:pic>
      <p:sp>
        <p:nvSpPr>
          <p:cNvPr id="5" name="椭圆 4"/>
          <p:cNvSpPr/>
          <p:nvPr/>
        </p:nvSpPr>
        <p:spPr>
          <a:xfrm>
            <a:off x="7927975" y="1697355"/>
            <a:ext cx="3463290" cy="3463290"/>
          </a:xfrm>
          <a:prstGeom prst="ellipse">
            <a:avLst/>
          </a:prstGeom>
          <a:noFill/>
          <a:ln cmpd="dbl">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8515986" y="2391410"/>
            <a:ext cx="2464752" cy="646176"/>
          </a:xfrm>
          <a:prstGeom prst="rect">
            <a:avLst/>
          </a:prstGeom>
        </p:spPr>
        <p:txBody>
          <a:bodyPr wrap="square">
            <a:spAutoFit/>
          </a:bodyPr>
          <a:lstStyle/>
          <a:p>
            <a:pPr>
              <a:lnSpc>
                <a:spcPct val="130000"/>
              </a:lnSpc>
            </a:pPr>
            <a:r>
              <a:rPr altLang="en-US" lang="zh-CN" sz="2800">
                <a:solidFill>
                  <a:schemeClr val="bg2">
                    <a:lumMod val="50000"/>
                  </a:schemeClr>
                </a:solidFill>
                <a:latin charset="-122" panose="02000000000000000000" typeface="方正清刻本悦宋简体"/>
                <a:ea charset="-122" panose="02000000000000000000" typeface="方正清刻本悦宋简体"/>
              </a:rPr>
              <a:t>点击添加内容</a:t>
            </a:r>
          </a:p>
        </p:txBody>
      </p:sp>
      <p:sp>
        <p:nvSpPr>
          <p:cNvPr id="7" name="矩形 6"/>
          <p:cNvSpPr/>
          <p:nvPr/>
        </p:nvSpPr>
        <p:spPr>
          <a:xfrm>
            <a:off x="8208011" y="3096895"/>
            <a:ext cx="2903220" cy="982980"/>
          </a:xfrm>
          <a:prstGeom prst="rect">
            <a:avLst/>
          </a:prstGeom>
        </p:spPr>
        <p:txBody>
          <a:bodyPr wrap="square">
            <a:spAutoFit/>
          </a:bodyPr>
          <a:lstStyle/>
          <a:p>
            <a:pPr>
              <a:lnSpc>
                <a:spcPct val="130000"/>
              </a:lnSpc>
            </a:pPr>
            <a:r>
              <a:rPr altLang="en-US" lang="zh-CN" sz="900">
                <a:solidFill>
                  <a:schemeClr val="bg1">
                    <a:lumMod val="65000"/>
                  </a:schemeClr>
                </a:solidFill>
                <a:latin typeface="+mn-ea"/>
              </a:rPr>
              <a:t>在此输入你的文字内容在此输入你的文字内容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grpId="0" id="10" nodeType="withEffect" presetClass="entr" presetID="21" presetSubtype="1">
                                  <p:stCondLst>
                                    <p:cond delay="0"/>
                                  </p:stCondLst>
                                  <p:childTnLst>
                                    <p:set>
                                      <p:cBhvr>
                                        <p:cTn dur="1" fill="hold" id="11">
                                          <p:stCondLst>
                                            <p:cond delay="0"/>
                                          </p:stCondLst>
                                        </p:cTn>
                                        <p:tgtEl>
                                          <p:spTgt spid="9"/>
                                        </p:tgtEl>
                                        <p:attrNameLst>
                                          <p:attrName>style.visibility</p:attrName>
                                        </p:attrNameLst>
                                      </p:cBhvr>
                                      <p:to>
                                        <p:strVal val="visible"/>
                                      </p:to>
                                    </p:set>
                                    <p:animEffect filter="wheel(1)" transition="in">
                                      <p:cBhvr>
                                        <p:cTn dur="2000" id="12"/>
                                        <p:tgtEl>
                                          <p:spTgt spid="9"/>
                                        </p:tgtEl>
                                      </p:cBhvr>
                                    </p:animEffect>
                                  </p:childTnLst>
                                </p:cTn>
                              </p:par>
                              <p:par>
                                <p:cTn fill="hold" grpId="1" id="13" nodeType="withEffect" presetClass="entr" presetID="2" presetSubtype="4">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ppt_x"/>
                                          </p:val>
                                        </p:tav>
                                        <p:tav tm="100000">
                                          <p:val>
                                            <p:strVal val="#ppt_x"/>
                                          </p:val>
                                        </p:tav>
                                      </p:tavLst>
                                    </p:anim>
                                    <p:anim calcmode="lin" valueType="num">
                                      <p:cBhvr additive="base">
                                        <p:cTn dur="500" fill="hold" id="16"/>
                                        <p:tgtEl>
                                          <p:spTgt spid="8"/>
                                        </p:tgtEl>
                                        <p:attrNameLst>
                                          <p:attrName>ppt_y</p:attrName>
                                        </p:attrNameLst>
                                      </p:cBhvr>
                                      <p:tavLst>
                                        <p:tav tm="0">
                                          <p:val>
                                            <p:strVal val="1+#ppt_h/2"/>
                                          </p:val>
                                        </p:tav>
                                        <p:tav tm="100000">
                                          <p:val>
                                            <p:strVal val="#ppt_y"/>
                                          </p:val>
                                        </p:tav>
                                      </p:tavLst>
                                    </p:anim>
                                  </p:childTnLst>
                                </p:cTn>
                              </p:par>
                              <p:par>
                                <p:cTn fill="hold" grpId="1" id="17" nodeType="withEffect" presetClass="entr" presetID="2" presetSubtype="4">
                                  <p:stCondLst>
                                    <p:cond delay="0"/>
                                  </p:stCondLst>
                                  <p:childTnLst>
                                    <p:set>
                                      <p:cBhvr>
                                        <p:cTn dur="1" fill="hold" id="18">
                                          <p:stCondLst>
                                            <p:cond delay="0"/>
                                          </p:stCondLst>
                                        </p:cTn>
                                        <p:tgtEl>
                                          <p:spTgt spid="26"/>
                                        </p:tgtEl>
                                        <p:attrNameLst>
                                          <p:attrName>style.visibility</p:attrName>
                                        </p:attrNameLst>
                                      </p:cBhvr>
                                      <p:to>
                                        <p:strVal val="visible"/>
                                      </p:to>
                                    </p:set>
                                    <p:anim calcmode="lin" valueType="num">
                                      <p:cBhvr additive="base">
                                        <p:cTn dur="500" fill="hold" id="19"/>
                                        <p:tgtEl>
                                          <p:spTgt spid="26"/>
                                        </p:tgtEl>
                                        <p:attrNameLst>
                                          <p:attrName>ppt_x</p:attrName>
                                        </p:attrNameLst>
                                      </p:cBhvr>
                                      <p:tavLst>
                                        <p:tav tm="0">
                                          <p:val>
                                            <p:strVal val="#ppt_x"/>
                                          </p:val>
                                        </p:tav>
                                        <p:tav tm="100000">
                                          <p:val>
                                            <p:strVal val="#ppt_x"/>
                                          </p:val>
                                        </p:tav>
                                      </p:tavLst>
                                    </p:anim>
                                    <p:anim calcmode="lin" valueType="num">
                                      <p:cBhvr additive="base">
                                        <p:cTn dur="500" fill="hold" id="20"/>
                                        <p:tgtEl>
                                          <p:spTgt spid="26"/>
                                        </p:tgtEl>
                                        <p:attrNameLst>
                                          <p:attrName>ppt_y</p:attrName>
                                        </p:attrNameLst>
                                      </p:cBhvr>
                                      <p:tavLst>
                                        <p:tav tm="0">
                                          <p:val>
                                            <p:strVal val="1+#ppt_h/2"/>
                                          </p:val>
                                        </p:tav>
                                        <p:tav tm="100000">
                                          <p:val>
                                            <p:strVal val="#ppt_y"/>
                                          </p:val>
                                        </p:tav>
                                      </p:tavLst>
                                    </p:anim>
                                  </p:childTnLst>
                                </p:cTn>
                              </p:par>
                              <p:par>
                                <p:cTn fill="hold" grpId="1" id="21" nodeType="withEffect" presetClass="entr" presetID="2" presetSubtype="4">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500" fill="hold" id="23"/>
                                        <p:tgtEl>
                                          <p:spTgt spid="12"/>
                                        </p:tgtEl>
                                        <p:attrNameLst>
                                          <p:attrName>ppt_x</p:attrName>
                                        </p:attrNameLst>
                                      </p:cBhvr>
                                      <p:tavLst>
                                        <p:tav tm="0">
                                          <p:val>
                                            <p:strVal val="#ppt_x"/>
                                          </p:val>
                                        </p:tav>
                                        <p:tav tm="100000">
                                          <p:val>
                                            <p:strVal val="#ppt_x"/>
                                          </p:val>
                                        </p:tav>
                                      </p:tavLst>
                                    </p:anim>
                                    <p:anim calcmode="lin" valueType="num">
                                      <p:cBhvr additive="base">
                                        <p:cTn dur="500" fill="hold" id="24"/>
                                        <p:tgtEl>
                                          <p:spTgt spid="12"/>
                                        </p:tgtEl>
                                        <p:attrNameLst>
                                          <p:attrName>ppt_y</p:attrName>
                                        </p:attrNameLst>
                                      </p:cBhvr>
                                      <p:tavLst>
                                        <p:tav tm="0">
                                          <p:val>
                                            <p:strVal val="1+#ppt_h/2"/>
                                          </p:val>
                                        </p:tav>
                                        <p:tav tm="100000">
                                          <p:val>
                                            <p:strVal val="#ppt_y"/>
                                          </p:val>
                                        </p:tav>
                                      </p:tavLst>
                                    </p:anim>
                                  </p:childTnLst>
                                </p:cTn>
                              </p:par>
                              <p:par>
                                <p:cTn fill="hold" grpId="1" id="25" nodeType="withEffect" presetClass="entr" presetID="21" presetSubtype="1">
                                  <p:stCondLst>
                                    <p:cond delay="0"/>
                                  </p:stCondLst>
                                  <p:childTnLst>
                                    <p:set>
                                      <p:cBhvr>
                                        <p:cTn dur="1" fill="hold" id="26">
                                          <p:stCondLst>
                                            <p:cond delay="0"/>
                                          </p:stCondLst>
                                        </p:cTn>
                                        <p:tgtEl>
                                          <p:spTgt spid="5"/>
                                        </p:tgtEl>
                                        <p:attrNameLst>
                                          <p:attrName>style.visibility</p:attrName>
                                        </p:attrNameLst>
                                      </p:cBhvr>
                                      <p:to>
                                        <p:strVal val="visible"/>
                                      </p:to>
                                    </p:set>
                                    <p:animEffect filter="wheel(1)" transition="in">
                                      <p:cBhvr>
                                        <p:cTn dur="2000" id="27"/>
                                        <p:tgtEl>
                                          <p:spTgt spid="5"/>
                                        </p:tgtEl>
                                      </p:cBhvr>
                                    </p:animEffect>
                                  </p:childTnLst>
                                </p:cTn>
                              </p:par>
                              <p:par>
                                <p:cTn fill="hold" grpId="1" id="28" nodeType="withEffect" presetClass="entr" presetID="31" presetSubtype="0">
                                  <p:stCondLst>
                                    <p:cond delay="0"/>
                                  </p:stCondLst>
                                  <p:childTnLst>
                                    <p:set>
                                      <p:cBhvr>
                                        <p:cTn dur="1" fill="hold" id="29">
                                          <p:stCondLst>
                                            <p:cond delay="0"/>
                                          </p:stCondLst>
                                        </p:cTn>
                                        <p:tgtEl>
                                          <p:spTgt spid="6"/>
                                        </p:tgtEl>
                                        <p:attrNameLst>
                                          <p:attrName>style.visibility</p:attrName>
                                        </p:attrNameLst>
                                      </p:cBhvr>
                                      <p:to>
                                        <p:strVal val="visible"/>
                                      </p:to>
                                    </p:set>
                                    <p:anim calcmode="lin" valueType="num">
                                      <p:cBhvr>
                                        <p:cTn dur="1000" fill="hold" id="30"/>
                                        <p:tgtEl>
                                          <p:spTgt spid="6"/>
                                        </p:tgtEl>
                                        <p:attrNameLst>
                                          <p:attrName>ppt_w</p:attrName>
                                        </p:attrNameLst>
                                      </p:cBhvr>
                                      <p:tavLst>
                                        <p:tav tm="0">
                                          <p:val>
                                            <p:fltVal val="0"/>
                                          </p:val>
                                        </p:tav>
                                        <p:tav tm="100000">
                                          <p:val>
                                            <p:strVal val="#ppt_w"/>
                                          </p:val>
                                        </p:tav>
                                      </p:tavLst>
                                    </p:anim>
                                    <p:anim calcmode="lin" valueType="num">
                                      <p:cBhvr>
                                        <p:cTn dur="1000" fill="hold" id="31"/>
                                        <p:tgtEl>
                                          <p:spTgt spid="6"/>
                                        </p:tgtEl>
                                        <p:attrNameLst>
                                          <p:attrName>ppt_h</p:attrName>
                                        </p:attrNameLst>
                                      </p:cBhvr>
                                      <p:tavLst>
                                        <p:tav tm="0">
                                          <p:val>
                                            <p:fltVal val="0"/>
                                          </p:val>
                                        </p:tav>
                                        <p:tav tm="100000">
                                          <p:val>
                                            <p:strVal val="#ppt_h"/>
                                          </p:val>
                                        </p:tav>
                                      </p:tavLst>
                                    </p:anim>
                                    <p:anim calcmode="lin" valueType="num">
                                      <p:cBhvr>
                                        <p:cTn dur="1000" fill="hold" id="32"/>
                                        <p:tgtEl>
                                          <p:spTgt spid="6"/>
                                        </p:tgtEl>
                                        <p:attrNameLst>
                                          <p:attrName>style.rotation</p:attrName>
                                        </p:attrNameLst>
                                      </p:cBhvr>
                                      <p:tavLst>
                                        <p:tav tm="0">
                                          <p:val>
                                            <p:fltVal val="90"/>
                                          </p:val>
                                        </p:tav>
                                        <p:tav tm="100000">
                                          <p:val>
                                            <p:fltVal val="0"/>
                                          </p:val>
                                        </p:tav>
                                      </p:tavLst>
                                    </p:anim>
                                    <p:animEffect filter="fade" transition="in">
                                      <p:cBhvr>
                                        <p:cTn dur="1000" id="33"/>
                                        <p:tgtEl>
                                          <p:spTgt spid="6"/>
                                        </p:tgtEl>
                                      </p:cBhvr>
                                    </p:animEffect>
                                  </p:childTnLst>
                                </p:cTn>
                              </p:par>
                              <p:par>
                                <p:cTn fill="hold" grpId="1" id="34" nodeType="withEffect" presetClass="entr" presetID="31" presetSubtype="0">
                                  <p:stCondLst>
                                    <p:cond delay="0"/>
                                  </p:stCondLst>
                                  <p:childTnLst>
                                    <p:set>
                                      <p:cBhvr>
                                        <p:cTn dur="1" fill="hold" id="35">
                                          <p:stCondLst>
                                            <p:cond delay="0"/>
                                          </p:stCondLst>
                                        </p:cTn>
                                        <p:tgtEl>
                                          <p:spTgt spid="7"/>
                                        </p:tgtEl>
                                        <p:attrNameLst>
                                          <p:attrName>style.visibility</p:attrName>
                                        </p:attrNameLst>
                                      </p:cBhvr>
                                      <p:to>
                                        <p:strVal val="visible"/>
                                      </p:to>
                                    </p:set>
                                    <p:anim calcmode="lin" valueType="num">
                                      <p:cBhvr>
                                        <p:cTn dur="1000" fill="hold" id="36"/>
                                        <p:tgtEl>
                                          <p:spTgt spid="7"/>
                                        </p:tgtEl>
                                        <p:attrNameLst>
                                          <p:attrName>ppt_w</p:attrName>
                                        </p:attrNameLst>
                                      </p:cBhvr>
                                      <p:tavLst>
                                        <p:tav tm="0">
                                          <p:val>
                                            <p:fltVal val="0"/>
                                          </p:val>
                                        </p:tav>
                                        <p:tav tm="100000">
                                          <p:val>
                                            <p:strVal val="#ppt_w"/>
                                          </p:val>
                                        </p:tav>
                                      </p:tavLst>
                                    </p:anim>
                                    <p:anim calcmode="lin" valueType="num">
                                      <p:cBhvr>
                                        <p:cTn dur="1000" fill="hold" id="37"/>
                                        <p:tgtEl>
                                          <p:spTgt spid="7"/>
                                        </p:tgtEl>
                                        <p:attrNameLst>
                                          <p:attrName>ppt_h</p:attrName>
                                        </p:attrNameLst>
                                      </p:cBhvr>
                                      <p:tavLst>
                                        <p:tav tm="0">
                                          <p:val>
                                            <p:fltVal val="0"/>
                                          </p:val>
                                        </p:tav>
                                        <p:tav tm="100000">
                                          <p:val>
                                            <p:strVal val="#ppt_h"/>
                                          </p:val>
                                        </p:tav>
                                      </p:tavLst>
                                    </p:anim>
                                    <p:anim calcmode="lin" valueType="num">
                                      <p:cBhvr>
                                        <p:cTn dur="1000" fill="hold" id="38"/>
                                        <p:tgtEl>
                                          <p:spTgt spid="7"/>
                                        </p:tgtEl>
                                        <p:attrNameLst>
                                          <p:attrName>style.rotation</p:attrName>
                                        </p:attrNameLst>
                                      </p:cBhvr>
                                      <p:tavLst>
                                        <p:tav tm="0">
                                          <p:val>
                                            <p:fltVal val="90"/>
                                          </p:val>
                                        </p:tav>
                                        <p:tav tm="100000">
                                          <p:val>
                                            <p:fltVal val="0"/>
                                          </p:val>
                                        </p:tav>
                                      </p:tavLst>
                                    </p:anim>
                                    <p:animEffect filter="fade" transition="in">
                                      <p:cBhvr>
                                        <p:cTn dur="1000" id="3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8"/>
      <p:bldP grpId="0" spid="9"/>
      <p:bldP grpId="1" spid="26"/>
      <p:bldP grpId="1" spid="12"/>
      <p:bldP grpId="1" spid="5"/>
      <p:bldP grpId="1" spid="6"/>
      <p:bldP grpId="1" spid="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 name="图片 29">
            <a:extLst>
              <a:ext uri="{FF2B5EF4-FFF2-40B4-BE49-F238E27FC236}">
                <a16:creationId xmlns:a16="http://schemas.microsoft.com/office/drawing/2014/main" id="{E17CB628-DA90-4083-AC2F-62561EE744FE}"/>
              </a:ext>
            </a:extLst>
          </p:cNvPr>
          <p:cNvPicPr>
            <a:picLocks noChangeAspect="1"/>
          </p:cNvPicPr>
          <p:nvPr/>
        </p:nvPicPr>
        <p:blipFill>
          <a:blip r:embed="rId3">
            <a:extLst>
              <a:ext uri="{28A0092B-C50C-407E-A947-70E740481C1C}">
                <a14:useLocalDpi val="0"/>
              </a:ext>
            </a:extLst>
          </a:blip>
          <a:stretch>
            <a:fillRect/>
          </a:stretch>
        </p:blipFill>
        <p:spPr>
          <a:xfrm>
            <a:off x="-24104" y="0"/>
            <a:ext cx="5473564" cy="6858000"/>
          </a:xfrm>
          <a:prstGeom prst="rect">
            <a:avLst/>
          </a:prstGeom>
        </p:spPr>
      </p:pic>
      <p:sp>
        <p:nvSpPr>
          <p:cNvPr id="10" name="MH_Other_1">
            <a:extLst>
              <a:ext uri="{FF2B5EF4-FFF2-40B4-BE49-F238E27FC236}">
                <a16:creationId xmlns:a16="http://schemas.microsoft.com/office/drawing/2014/main" id="{742F4058-26A7-4340-9D7E-C166EEDE559C}"/>
              </a:ext>
            </a:extLst>
          </p:cNvPr>
          <p:cNvSpPr/>
          <p:nvPr>
            <p:custDataLst>
              <p:tags r:id="rId4"/>
            </p:custDataLst>
          </p:nvPr>
        </p:nvSpPr>
        <p:spPr>
          <a:xfrm>
            <a:off x="4421189" y="3696892"/>
            <a:ext cx="3894137" cy="215900"/>
          </a:xfrm>
          <a:prstGeom prst="roundRect">
            <a:avLst>
              <a:gd fmla="val 50000" name="adj"/>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11" name="MH_Other_2">
            <a:extLst>
              <a:ext uri="{FF2B5EF4-FFF2-40B4-BE49-F238E27FC236}">
                <a16:creationId xmlns:a16="http://schemas.microsoft.com/office/drawing/2014/main" id="{F71B5DC9-5302-44BB-89D0-04BFDD15C1F4}"/>
              </a:ext>
            </a:extLst>
          </p:cNvPr>
          <p:cNvSpPr/>
          <p:nvPr>
            <p:custDataLst>
              <p:tags r:id="rId5"/>
            </p:custDataLst>
          </p:nvPr>
        </p:nvSpPr>
        <p:spPr>
          <a:xfrm>
            <a:off x="4421189" y="3168255"/>
            <a:ext cx="3894137" cy="215900"/>
          </a:xfrm>
          <a:prstGeom prst="roundRect">
            <a:avLst>
              <a:gd fmla="val 50000" name="adj"/>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13" name="MH_Other_3">
            <a:extLst>
              <a:ext uri="{FF2B5EF4-FFF2-40B4-BE49-F238E27FC236}">
                <a16:creationId xmlns:a16="http://schemas.microsoft.com/office/drawing/2014/main" id="{81CE41C6-6EA6-4C09-BB2B-65F39A6FC9F3}"/>
              </a:ext>
            </a:extLst>
          </p:cNvPr>
          <p:cNvSpPr/>
          <p:nvPr>
            <p:custDataLst>
              <p:tags r:id="rId6"/>
            </p:custDataLst>
          </p:nvPr>
        </p:nvSpPr>
        <p:spPr>
          <a:xfrm>
            <a:off x="4421189" y="2618981"/>
            <a:ext cx="3894137" cy="217487"/>
          </a:xfrm>
          <a:prstGeom prst="roundRect">
            <a:avLst>
              <a:gd fmla="val 50000" name="adj"/>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14" name="MH_Other_4">
            <a:extLst>
              <a:ext uri="{FF2B5EF4-FFF2-40B4-BE49-F238E27FC236}">
                <a16:creationId xmlns:a16="http://schemas.microsoft.com/office/drawing/2014/main" id="{2ACCCB28-B103-4D94-B64E-394AB833AE17}"/>
              </a:ext>
            </a:extLst>
          </p:cNvPr>
          <p:cNvSpPr/>
          <p:nvPr>
            <p:custDataLst>
              <p:tags r:id="rId7"/>
            </p:custDataLst>
          </p:nvPr>
        </p:nvSpPr>
        <p:spPr>
          <a:xfrm>
            <a:off x="4421189" y="2087167"/>
            <a:ext cx="3894137" cy="215900"/>
          </a:xfrm>
          <a:prstGeom prst="roundRect">
            <a:avLst>
              <a:gd fmla="val 50000" name="adj"/>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15" name="MH_SubTitle_1">
            <a:extLst>
              <a:ext uri="{FF2B5EF4-FFF2-40B4-BE49-F238E27FC236}">
                <a16:creationId xmlns:a16="http://schemas.microsoft.com/office/drawing/2014/main" id="{AF17715B-652C-4471-AB2C-4140B1D5124D}"/>
              </a:ext>
            </a:extLst>
          </p:cNvPr>
          <p:cNvSpPr txBox="1">
            <a:spLocks noChangeArrowheads="1"/>
          </p:cNvSpPr>
          <p:nvPr>
            <p:custDataLst>
              <p:tags r:id="rId8"/>
            </p:custDataLst>
          </p:nvPr>
        </p:nvSpPr>
        <p:spPr bwMode="auto">
          <a:xfrm>
            <a:off x="3365500" y="1969692"/>
            <a:ext cx="914400"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defRPr/>
            </a:pPr>
            <a:r>
              <a:rPr altLang="en-US" lang="zh-CN" sz="2000">
                <a:latin charset="-122" panose="02010509060101010101" pitchFamily="49" typeface="幼圆"/>
                <a:ea charset="-122" panose="02010509060101010101" pitchFamily="49" typeface="幼圆"/>
              </a:rPr>
              <a:t>标题</a:t>
            </a:r>
          </a:p>
        </p:txBody>
      </p:sp>
      <p:sp>
        <p:nvSpPr>
          <p:cNvPr id="16" name="MH_Text_1">
            <a:extLst>
              <a:ext uri="{FF2B5EF4-FFF2-40B4-BE49-F238E27FC236}">
                <a16:creationId xmlns:a16="http://schemas.microsoft.com/office/drawing/2014/main" id="{68AC12D2-EE3F-48D4-A796-DC1CB3EBE841}"/>
              </a:ext>
            </a:extLst>
          </p:cNvPr>
          <p:cNvSpPr txBox="1">
            <a:spLocks noChangeArrowheads="1"/>
          </p:cNvSpPr>
          <p:nvPr>
            <p:custDataLst>
              <p:tags r:id="rId9"/>
            </p:custDataLst>
          </p:nvPr>
        </p:nvSpPr>
        <p:spPr bwMode="auto">
          <a:xfrm>
            <a:off x="8732839" y="1996680"/>
            <a:ext cx="719137" cy="349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normAutofit lnSpcReduction="1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zh-CN" lang="en-US" sz="2400">
                <a:latin typeface="+mn-lt"/>
                <a:ea typeface="+mn-ea"/>
              </a:rPr>
              <a:t>40%</a:t>
            </a:r>
          </a:p>
        </p:txBody>
      </p:sp>
      <p:sp>
        <p:nvSpPr>
          <p:cNvPr id="17" name="MH_Other_5">
            <a:extLst>
              <a:ext uri="{FF2B5EF4-FFF2-40B4-BE49-F238E27FC236}">
                <a16:creationId xmlns:a16="http://schemas.microsoft.com/office/drawing/2014/main" id="{6E0F914E-CE70-4758-98CB-0A868F6434DB}"/>
              </a:ext>
            </a:extLst>
          </p:cNvPr>
          <p:cNvSpPr/>
          <p:nvPr>
            <p:custDataLst>
              <p:tags r:id="rId10"/>
            </p:custDataLst>
          </p:nvPr>
        </p:nvSpPr>
        <p:spPr>
          <a:xfrm>
            <a:off x="4421189" y="2618981"/>
            <a:ext cx="1912937" cy="217487"/>
          </a:xfrm>
          <a:prstGeom prst="roundRect">
            <a:avLst>
              <a:gd fmla="val 50000" name="adj"/>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18" name="MH_SubTitle_2">
            <a:extLst>
              <a:ext uri="{FF2B5EF4-FFF2-40B4-BE49-F238E27FC236}">
                <a16:creationId xmlns:a16="http://schemas.microsoft.com/office/drawing/2014/main" id="{5CF11FC4-307B-4E58-94EB-6E51BC2B042C}"/>
              </a:ext>
            </a:extLst>
          </p:cNvPr>
          <p:cNvSpPr txBox="1">
            <a:spLocks noChangeArrowheads="1"/>
          </p:cNvSpPr>
          <p:nvPr>
            <p:custDataLst>
              <p:tags r:id="rId11"/>
            </p:custDataLst>
          </p:nvPr>
        </p:nvSpPr>
        <p:spPr bwMode="auto">
          <a:xfrm>
            <a:off x="3365500" y="2506267"/>
            <a:ext cx="914400"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a:defRPr/>
            </a:pPr>
            <a:r>
              <a:rPr altLang="en-US" lang="zh-CN" sz="2000">
                <a:latin charset="-122" panose="02010509060101010101" pitchFamily="49" typeface="幼圆"/>
                <a:ea charset="-122" panose="02010509060101010101" pitchFamily="49" typeface="幼圆"/>
              </a:rPr>
              <a:t>标题</a:t>
            </a:r>
          </a:p>
        </p:txBody>
      </p:sp>
      <p:sp>
        <p:nvSpPr>
          <p:cNvPr id="19" name="MH_Text_2">
            <a:extLst>
              <a:ext uri="{FF2B5EF4-FFF2-40B4-BE49-F238E27FC236}">
                <a16:creationId xmlns:a16="http://schemas.microsoft.com/office/drawing/2014/main" id="{98C672F9-9659-4DD7-8E66-160087DA4C00}"/>
              </a:ext>
            </a:extLst>
          </p:cNvPr>
          <p:cNvSpPr txBox="1">
            <a:spLocks noChangeArrowheads="1"/>
          </p:cNvSpPr>
          <p:nvPr>
            <p:custDataLst>
              <p:tags r:id="rId12"/>
            </p:custDataLst>
          </p:nvPr>
        </p:nvSpPr>
        <p:spPr bwMode="auto">
          <a:xfrm>
            <a:off x="8732839" y="2533256"/>
            <a:ext cx="719137" cy="350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normAutofit lnSpcReduction="1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zh-CN" lang="en-US" sz="2400">
                <a:latin typeface="+mn-lt"/>
                <a:ea typeface="+mn-ea"/>
              </a:rPr>
              <a:t>50%</a:t>
            </a:r>
          </a:p>
        </p:txBody>
      </p:sp>
      <p:sp>
        <p:nvSpPr>
          <p:cNvPr id="20" name="MH_Other_6">
            <a:extLst>
              <a:ext uri="{FF2B5EF4-FFF2-40B4-BE49-F238E27FC236}">
                <a16:creationId xmlns:a16="http://schemas.microsoft.com/office/drawing/2014/main" id="{3498438E-DD4A-4939-B90D-34C4DB6A49C8}"/>
              </a:ext>
            </a:extLst>
          </p:cNvPr>
          <p:cNvSpPr/>
          <p:nvPr>
            <p:custDataLst>
              <p:tags r:id="rId13"/>
            </p:custDataLst>
          </p:nvPr>
        </p:nvSpPr>
        <p:spPr>
          <a:xfrm>
            <a:off x="4421188" y="3168255"/>
            <a:ext cx="3346450" cy="215900"/>
          </a:xfrm>
          <a:prstGeom prst="roundRect">
            <a:avLst>
              <a:gd fmla="val 50000" name="adj"/>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21" name="MH_SubTitle_3">
            <a:extLst>
              <a:ext uri="{FF2B5EF4-FFF2-40B4-BE49-F238E27FC236}">
                <a16:creationId xmlns:a16="http://schemas.microsoft.com/office/drawing/2014/main" id="{B328AAB1-29F2-44A0-B478-10D69B5B98DB}"/>
              </a:ext>
            </a:extLst>
          </p:cNvPr>
          <p:cNvSpPr txBox="1">
            <a:spLocks noChangeArrowheads="1"/>
          </p:cNvSpPr>
          <p:nvPr>
            <p:custDataLst>
              <p:tags r:id="rId14"/>
            </p:custDataLst>
          </p:nvPr>
        </p:nvSpPr>
        <p:spPr bwMode="auto">
          <a:xfrm>
            <a:off x="3365500" y="3042842"/>
            <a:ext cx="914400"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a:defRPr/>
            </a:pPr>
            <a:r>
              <a:rPr altLang="en-US" lang="zh-CN" sz="2000">
                <a:latin charset="-122" panose="02010509060101010101" pitchFamily="49" typeface="幼圆"/>
                <a:ea charset="-122" panose="02010509060101010101" pitchFamily="49" typeface="幼圆"/>
              </a:rPr>
              <a:t>标题</a:t>
            </a:r>
          </a:p>
        </p:txBody>
      </p:sp>
      <p:sp>
        <p:nvSpPr>
          <p:cNvPr id="22" name="MH_Text_3">
            <a:extLst>
              <a:ext uri="{FF2B5EF4-FFF2-40B4-BE49-F238E27FC236}">
                <a16:creationId xmlns:a16="http://schemas.microsoft.com/office/drawing/2014/main" id="{15CC5DA8-1E6A-43EA-9B3F-CE4FDB9BD498}"/>
              </a:ext>
            </a:extLst>
          </p:cNvPr>
          <p:cNvSpPr txBox="1">
            <a:spLocks noChangeArrowheads="1"/>
          </p:cNvSpPr>
          <p:nvPr>
            <p:custDataLst>
              <p:tags r:id="rId15"/>
            </p:custDataLst>
          </p:nvPr>
        </p:nvSpPr>
        <p:spPr bwMode="auto">
          <a:xfrm>
            <a:off x="8732839" y="3071417"/>
            <a:ext cx="719137" cy="349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normAutofit lnSpcReduction="1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zh-CN" lang="en-US" sz="2400">
                <a:latin typeface="+mn-lt"/>
                <a:ea typeface="+mn-ea"/>
              </a:rPr>
              <a:t>80%</a:t>
            </a:r>
          </a:p>
        </p:txBody>
      </p:sp>
      <p:sp>
        <p:nvSpPr>
          <p:cNvPr id="23" name="MH_Other_7">
            <a:extLst>
              <a:ext uri="{FF2B5EF4-FFF2-40B4-BE49-F238E27FC236}">
                <a16:creationId xmlns:a16="http://schemas.microsoft.com/office/drawing/2014/main" id="{C0A91B70-D0C3-4A66-A846-7CE8EB2C4D85}"/>
              </a:ext>
            </a:extLst>
          </p:cNvPr>
          <p:cNvSpPr/>
          <p:nvPr>
            <p:custDataLst>
              <p:tags r:id="rId16"/>
            </p:custDataLst>
          </p:nvPr>
        </p:nvSpPr>
        <p:spPr>
          <a:xfrm>
            <a:off x="4421189" y="3696892"/>
            <a:ext cx="955675" cy="215900"/>
          </a:xfrm>
          <a:prstGeom prst="roundRect">
            <a:avLst>
              <a:gd fmla="val 50000" name="adj"/>
            </a:avLst>
          </a:prstGeom>
          <a:solidFill>
            <a:srgbClr val="87AD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24" name="MH_SubTitle_4">
            <a:extLst>
              <a:ext uri="{FF2B5EF4-FFF2-40B4-BE49-F238E27FC236}">
                <a16:creationId xmlns:a16="http://schemas.microsoft.com/office/drawing/2014/main" id="{098BFD33-B547-4851-B2EF-6D0E11A8CAF4}"/>
              </a:ext>
            </a:extLst>
          </p:cNvPr>
          <p:cNvSpPr txBox="1">
            <a:spLocks noChangeArrowheads="1"/>
          </p:cNvSpPr>
          <p:nvPr>
            <p:custDataLst>
              <p:tags r:id="rId17"/>
            </p:custDataLst>
          </p:nvPr>
        </p:nvSpPr>
        <p:spPr bwMode="auto">
          <a:xfrm>
            <a:off x="3365500" y="3579417"/>
            <a:ext cx="914400"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a:defRPr/>
            </a:pPr>
            <a:r>
              <a:rPr altLang="en-US" lang="zh-CN" sz="2000">
                <a:latin charset="-122" panose="02010509060101010101" pitchFamily="49" typeface="幼圆"/>
                <a:ea charset="-122" panose="02010509060101010101" pitchFamily="49" typeface="幼圆"/>
              </a:rPr>
              <a:t>标题</a:t>
            </a:r>
          </a:p>
        </p:txBody>
      </p:sp>
      <p:sp>
        <p:nvSpPr>
          <p:cNvPr id="25" name="MH_Text_4">
            <a:extLst>
              <a:ext uri="{FF2B5EF4-FFF2-40B4-BE49-F238E27FC236}">
                <a16:creationId xmlns:a16="http://schemas.microsoft.com/office/drawing/2014/main" id="{B4CEFB0F-A0E1-43B0-B02F-384CA7A13DC5}"/>
              </a:ext>
            </a:extLst>
          </p:cNvPr>
          <p:cNvSpPr txBox="1">
            <a:spLocks noChangeArrowheads="1"/>
          </p:cNvSpPr>
          <p:nvPr>
            <p:custDataLst>
              <p:tags r:id="rId18"/>
            </p:custDataLst>
          </p:nvPr>
        </p:nvSpPr>
        <p:spPr bwMode="auto">
          <a:xfrm>
            <a:off x="8732839" y="3607992"/>
            <a:ext cx="719137" cy="350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normAutofit lnSpcReduction="1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zh-CN" lang="en-US" sz="2400">
                <a:latin typeface="+mn-lt"/>
                <a:ea typeface="+mn-ea"/>
              </a:rPr>
              <a:t>20%</a:t>
            </a:r>
          </a:p>
        </p:txBody>
      </p:sp>
      <p:sp>
        <p:nvSpPr>
          <p:cNvPr id="27" name="MH_Desc_1">
            <a:extLst>
              <a:ext uri="{FF2B5EF4-FFF2-40B4-BE49-F238E27FC236}">
                <a16:creationId xmlns:a16="http://schemas.microsoft.com/office/drawing/2014/main" id="{B3938E4F-AFCA-48E1-9636-157EB34B8EB9}"/>
              </a:ext>
            </a:extLst>
          </p:cNvPr>
          <p:cNvSpPr/>
          <p:nvPr>
            <p:custDataLst>
              <p:tags r:id="rId19"/>
            </p:custDataLst>
          </p:nvPr>
        </p:nvSpPr>
        <p:spPr>
          <a:xfrm>
            <a:off x="3460751" y="4341418"/>
            <a:ext cx="5991225" cy="1266825"/>
          </a:xfrm>
          <a:prstGeom prst="rect">
            <a:avLst/>
          </a:prstGeom>
        </p:spPr>
        <p:txBody>
          <a:bodyPr>
            <a:normAutofit/>
          </a:bodyPr>
          <a:lstStyle/>
          <a:p>
            <a:pPr>
              <a:lnSpc>
                <a:spcPct val="150000"/>
              </a:lnSpc>
            </a:pPr>
            <a:r>
              <a:rPr altLang="en-US" lang="zh-CN" sz="1600">
                <a:solidFill>
                  <a:schemeClr val="tx1">
                    <a:lumMod val="75000"/>
                    <a:lumOff val="25000"/>
                  </a:schemeClr>
                </a:solidFill>
                <a:latin charset="-122" panose="02010509060101010101" pitchFamily="49" typeface="幼圆"/>
                <a:ea charset="-122" panose="02010509060101010101" pitchFamily="49" typeface="幼圆"/>
                <a:cs typeface="+mn-ea"/>
                <a:sym typeface="+mn-lt"/>
              </a:rPr>
              <a:t>包图网真正做到为用户所想，无论从艺术设计感还是商业实用性的角度来说，包图网做到了两者兼备。选择包图网，你没错！</a:t>
            </a:r>
          </a:p>
        </p:txBody>
      </p:sp>
      <p:sp>
        <p:nvSpPr>
          <p:cNvPr id="28" name="MH_Other_8">
            <a:extLst>
              <a:ext uri="{FF2B5EF4-FFF2-40B4-BE49-F238E27FC236}">
                <a16:creationId xmlns:a16="http://schemas.microsoft.com/office/drawing/2014/main" id="{77AFFBD2-FFA1-4B79-9C8E-56BE8D33AF82}"/>
              </a:ext>
            </a:extLst>
          </p:cNvPr>
          <p:cNvSpPr/>
          <p:nvPr>
            <p:custDataLst>
              <p:tags r:id="rId20"/>
            </p:custDataLst>
          </p:nvPr>
        </p:nvSpPr>
        <p:spPr>
          <a:xfrm>
            <a:off x="4421188" y="2087167"/>
            <a:ext cx="1433512" cy="215900"/>
          </a:xfrm>
          <a:prstGeom prst="roundRect">
            <a:avLst>
              <a:gd fmla="val 50000" name="adj"/>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29" name="矩形 28">
            <a:extLst>
              <a:ext uri="{FF2B5EF4-FFF2-40B4-BE49-F238E27FC236}">
                <a16:creationId xmlns:a16="http://schemas.microsoft.com/office/drawing/2014/main" id="{EF8EB0F8-A2FA-4BA5-B3B1-E4DB5B51F0D9}"/>
              </a:ext>
            </a:extLst>
          </p:cNvPr>
          <p:cNvSpPr/>
          <p:nvPr/>
        </p:nvSpPr>
        <p:spPr>
          <a:xfrm>
            <a:off x="1373822" y="887248"/>
            <a:ext cx="2159953" cy="566928"/>
          </a:xfrm>
          <a:prstGeom prst="rect">
            <a:avLst/>
          </a:prstGeom>
        </p:spPr>
        <p:txBody>
          <a:bodyPr wrap="square">
            <a:spAutoFit/>
          </a:bodyPr>
          <a:lstStyle/>
          <a:p>
            <a:pPr>
              <a:lnSpc>
                <a:spcPct val="130000"/>
              </a:lnSpc>
            </a:pPr>
            <a:r>
              <a:rPr altLang="en-US" lang="zh-CN" sz="2400">
                <a:solidFill>
                  <a:schemeClr val="bg2">
                    <a:lumMod val="50000"/>
                  </a:schemeClr>
                </a:solidFill>
                <a:latin charset="-122" panose="02000000000000000000" typeface="方正清刻本悦宋简体"/>
                <a:ea charset="-122" panose="02000000000000000000" typeface="方正清刻本悦宋简体"/>
              </a:rPr>
              <a:t>点击添加内容</a:t>
            </a:r>
          </a:p>
        </p:txBody>
      </p:sp>
    </p:spTree>
    <p:extLst>
      <p:ext uri="{BB962C8B-B14F-4D97-AF65-F5344CB8AC3E}">
        <p14:creationId val="53430239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1000" fill="hold" id="7"/>
                                        <p:tgtEl>
                                          <p:spTgt spid="15"/>
                                        </p:tgtEl>
                                        <p:attrNameLst>
                                          <p:attrName>ppt_w</p:attrName>
                                        </p:attrNameLst>
                                      </p:cBhvr>
                                      <p:tavLst>
                                        <p:tav tm="0">
                                          <p:val>
                                            <p:strVal val="#ppt_w+.3"/>
                                          </p:val>
                                        </p:tav>
                                        <p:tav tm="100000">
                                          <p:val>
                                            <p:strVal val="#ppt_w"/>
                                          </p:val>
                                        </p:tav>
                                      </p:tavLst>
                                    </p:anim>
                                    <p:anim calcmode="lin" valueType="num">
                                      <p:cBhvr>
                                        <p:cTn dur="1000" fill="hold" id="8"/>
                                        <p:tgtEl>
                                          <p:spTgt spid="15"/>
                                        </p:tgtEl>
                                        <p:attrNameLst>
                                          <p:attrName>ppt_h</p:attrName>
                                        </p:attrNameLst>
                                      </p:cBhvr>
                                      <p:tavLst>
                                        <p:tav tm="0">
                                          <p:val>
                                            <p:strVal val="#ppt_h"/>
                                          </p:val>
                                        </p:tav>
                                        <p:tav tm="100000">
                                          <p:val>
                                            <p:strVal val="#ppt_h"/>
                                          </p:val>
                                        </p:tav>
                                      </p:tavLst>
                                    </p:anim>
                                    <p:animEffect filter="fade" transition="in">
                                      <p:cBhvr>
                                        <p:cTn dur="1000" id="9"/>
                                        <p:tgtEl>
                                          <p:spTgt spid="15"/>
                                        </p:tgtEl>
                                      </p:cBhvr>
                                    </p:animEffect>
                                  </p:childTnLst>
                                </p:cTn>
                              </p:par>
                              <p:par>
                                <p:cTn decel="100000" fill="hold" grpId="0" id="10" nodeType="withEffect" presetClass="entr" presetID="50"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1000" fill="hold" id="12"/>
                                        <p:tgtEl>
                                          <p:spTgt spid="18"/>
                                        </p:tgtEl>
                                        <p:attrNameLst>
                                          <p:attrName>ppt_w</p:attrName>
                                        </p:attrNameLst>
                                      </p:cBhvr>
                                      <p:tavLst>
                                        <p:tav tm="0">
                                          <p:val>
                                            <p:strVal val="#ppt_w+.3"/>
                                          </p:val>
                                        </p:tav>
                                        <p:tav tm="100000">
                                          <p:val>
                                            <p:strVal val="#ppt_w"/>
                                          </p:val>
                                        </p:tav>
                                      </p:tavLst>
                                    </p:anim>
                                    <p:anim calcmode="lin" valueType="num">
                                      <p:cBhvr>
                                        <p:cTn dur="1000" fill="hold" id="13"/>
                                        <p:tgtEl>
                                          <p:spTgt spid="18"/>
                                        </p:tgtEl>
                                        <p:attrNameLst>
                                          <p:attrName>ppt_h</p:attrName>
                                        </p:attrNameLst>
                                      </p:cBhvr>
                                      <p:tavLst>
                                        <p:tav tm="0">
                                          <p:val>
                                            <p:strVal val="#ppt_h"/>
                                          </p:val>
                                        </p:tav>
                                        <p:tav tm="100000">
                                          <p:val>
                                            <p:strVal val="#ppt_h"/>
                                          </p:val>
                                        </p:tav>
                                      </p:tavLst>
                                    </p:anim>
                                    <p:animEffect filter="fade" transition="in">
                                      <p:cBhvr>
                                        <p:cTn dur="1000" id="14"/>
                                        <p:tgtEl>
                                          <p:spTgt spid="18"/>
                                        </p:tgtEl>
                                      </p:cBhvr>
                                    </p:animEffect>
                                  </p:childTnLst>
                                </p:cTn>
                              </p:par>
                              <p:par>
                                <p:cTn decel="100000" fill="hold" grpId="0" id="15" nodeType="withEffect" presetClass="entr" presetID="50" presetSubtype="0">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p:cTn dur="1000" fill="hold" id="17"/>
                                        <p:tgtEl>
                                          <p:spTgt spid="21"/>
                                        </p:tgtEl>
                                        <p:attrNameLst>
                                          <p:attrName>ppt_w</p:attrName>
                                        </p:attrNameLst>
                                      </p:cBhvr>
                                      <p:tavLst>
                                        <p:tav tm="0">
                                          <p:val>
                                            <p:strVal val="#ppt_w+.3"/>
                                          </p:val>
                                        </p:tav>
                                        <p:tav tm="100000">
                                          <p:val>
                                            <p:strVal val="#ppt_w"/>
                                          </p:val>
                                        </p:tav>
                                      </p:tavLst>
                                    </p:anim>
                                    <p:anim calcmode="lin" valueType="num">
                                      <p:cBhvr>
                                        <p:cTn dur="1000" fill="hold" id="18"/>
                                        <p:tgtEl>
                                          <p:spTgt spid="21"/>
                                        </p:tgtEl>
                                        <p:attrNameLst>
                                          <p:attrName>ppt_h</p:attrName>
                                        </p:attrNameLst>
                                      </p:cBhvr>
                                      <p:tavLst>
                                        <p:tav tm="0">
                                          <p:val>
                                            <p:strVal val="#ppt_h"/>
                                          </p:val>
                                        </p:tav>
                                        <p:tav tm="100000">
                                          <p:val>
                                            <p:strVal val="#ppt_h"/>
                                          </p:val>
                                        </p:tav>
                                      </p:tavLst>
                                    </p:anim>
                                    <p:animEffect filter="fade" transition="in">
                                      <p:cBhvr>
                                        <p:cTn dur="1000" id="19"/>
                                        <p:tgtEl>
                                          <p:spTgt spid="21"/>
                                        </p:tgtEl>
                                      </p:cBhvr>
                                    </p:animEffect>
                                  </p:childTnLst>
                                </p:cTn>
                              </p:par>
                              <p:par>
                                <p:cTn decel="100000" fill="hold" grpId="0" id="20" nodeType="withEffect" presetClass="entr" presetID="50" presetSubtype="0">
                                  <p:stCondLst>
                                    <p:cond delay="0"/>
                                  </p:stCondLst>
                                  <p:childTnLst>
                                    <p:set>
                                      <p:cBhvr>
                                        <p:cTn dur="1" fill="hold" id="21">
                                          <p:stCondLst>
                                            <p:cond delay="0"/>
                                          </p:stCondLst>
                                        </p:cTn>
                                        <p:tgtEl>
                                          <p:spTgt spid="24"/>
                                        </p:tgtEl>
                                        <p:attrNameLst>
                                          <p:attrName>style.visibility</p:attrName>
                                        </p:attrNameLst>
                                      </p:cBhvr>
                                      <p:to>
                                        <p:strVal val="visible"/>
                                      </p:to>
                                    </p:set>
                                    <p:anim calcmode="lin" valueType="num">
                                      <p:cBhvr>
                                        <p:cTn dur="1000" fill="hold" id="22"/>
                                        <p:tgtEl>
                                          <p:spTgt spid="24"/>
                                        </p:tgtEl>
                                        <p:attrNameLst>
                                          <p:attrName>ppt_w</p:attrName>
                                        </p:attrNameLst>
                                      </p:cBhvr>
                                      <p:tavLst>
                                        <p:tav tm="0">
                                          <p:val>
                                            <p:strVal val="#ppt_w+.3"/>
                                          </p:val>
                                        </p:tav>
                                        <p:tav tm="100000">
                                          <p:val>
                                            <p:strVal val="#ppt_w"/>
                                          </p:val>
                                        </p:tav>
                                      </p:tavLst>
                                    </p:anim>
                                    <p:anim calcmode="lin" valueType="num">
                                      <p:cBhvr>
                                        <p:cTn dur="1000" fill="hold" id="23"/>
                                        <p:tgtEl>
                                          <p:spTgt spid="24"/>
                                        </p:tgtEl>
                                        <p:attrNameLst>
                                          <p:attrName>ppt_h</p:attrName>
                                        </p:attrNameLst>
                                      </p:cBhvr>
                                      <p:tavLst>
                                        <p:tav tm="0">
                                          <p:val>
                                            <p:strVal val="#ppt_h"/>
                                          </p:val>
                                        </p:tav>
                                        <p:tav tm="100000">
                                          <p:val>
                                            <p:strVal val="#ppt_h"/>
                                          </p:val>
                                        </p:tav>
                                      </p:tavLst>
                                    </p:anim>
                                    <p:animEffect filter="fade" transition="in">
                                      <p:cBhvr>
                                        <p:cTn dur="1000" id="24"/>
                                        <p:tgtEl>
                                          <p:spTgt spid="24"/>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4"/>
                                        </p:tgtEl>
                                        <p:attrNameLst>
                                          <p:attrName>style.visibility</p:attrName>
                                        </p:attrNameLst>
                                      </p:cBhvr>
                                      <p:to>
                                        <p:strVal val="visible"/>
                                      </p:to>
                                    </p:set>
                                    <p:animEffect filter="wipe(left)" transition="in">
                                      <p:cBhvr>
                                        <p:cTn dur="500" id="27"/>
                                        <p:tgtEl>
                                          <p:spTgt spid="14"/>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13"/>
                                        </p:tgtEl>
                                        <p:attrNameLst>
                                          <p:attrName>style.visibility</p:attrName>
                                        </p:attrNameLst>
                                      </p:cBhvr>
                                      <p:to>
                                        <p:strVal val="visible"/>
                                      </p:to>
                                    </p:set>
                                    <p:animEffect filter="wipe(left)" transition="in">
                                      <p:cBhvr>
                                        <p:cTn dur="500" id="30"/>
                                        <p:tgtEl>
                                          <p:spTgt spid="13"/>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11"/>
                                        </p:tgtEl>
                                        <p:attrNameLst>
                                          <p:attrName>style.visibility</p:attrName>
                                        </p:attrNameLst>
                                      </p:cBhvr>
                                      <p:to>
                                        <p:strVal val="visible"/>
                                      </p:to>
                                    </p:set>
                                    <p:animEffect filter="wipe(left)" transition="in">
                                      <p:cBhvr>
                                        <p:cTn dur="500" id="33"/>
                                        <p:tgtEl>
                                          <p:spTgt spid="11"/>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10"/>
                                        </p:tgtEl>
                                        <p:attrNameLst>
                                          <p:attrName>style.visibility</p:attrName>
                                        </p:attrNameLst>
                                      </p:cBhvr>
                                      <p:to>
                                        <p:strVal val="visible"/>
                                      </p:to>
                                    </p:set>
                                    <p:animEffect filter="wipe(left)" transition="in">
                                      <p:cBhvr>
                                        <p:cTn dur="500" id="36"/>
                                        <p:tgtEl>
                                          <p:spTgt spid="10"/>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28"/>
                                        </p:tgtEl>
                                        <p:attrNameLst>
                                          <p:attrName>style.visibility</p:attrName>
                                        </p:attrNameLst>
                                      </p:cBhvr>
                                      <p:to>
                                        <p:strVal val="visible"/>
                                      </p:to>
                                    </p:set>
                                    <p:animEffect filter="wipe(left)" transition="in">
                                      <p:cBhvr>
                                        <p:cTn dur="500" id="39"/>
                                        <p:tgtEl>
                                          <p:spTgt spid="28"/>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17"/>
                                        </p:tgtEl>
                                        <p:attrNameLst>
                                          <p:attrName>style.visibility</p:attrName>
                                        </p:attrNameLst>
                                      </p:cBhvr>
                                      <p:to>
                                        <p:strVal val="visible"/>
                                      </p:to>
                                    </p:set>
                                    <p:animEffect filter="wipe(left)" transition="in">
                                      <p:cBhvr>
                                        <p:cTn dur="500" id="42"/>
                                        <p:tgtEl>
                                          <p:spTgt spid="17"/>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20"/>
                                        </p:tgtEl>
                                        <p:attrNameLst>
                                          <p:attrName>style.visibility</p:attrName>
                                        </p:attrNameLst>
                                      </p:cBhvr>
                                      <p:to>
                                        <p:strVal val="visible"/>
                                      </p:to>
                                    </p:set>
                                    <p:animEffect filter="wipe(left)" transition="in">
                                      <p:cBhvr>
                                        <p:cTn dur="500" id="45"/>
                                        <p:tgtEl>
                                          <p:spTgt spid="20"/>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23"/>
                                        </p:tgtEl>
                                        <p:attrNameLst>
                                          <p:attrName>style.visibility</p:attrName>
                                        </p:attrNameLst>
                                      </p:cBhvr>
                                      <p:to>
                                        <p:strVal val="visible"/>
                                      </p:to>
                                    </p:set>
                                    <p:animEffect filter="wipe(left)" transition="in">
                                      <p:cBhvr>
                                        <p:cTn dur="500" id="48"/>
                                        <p:tgtEl>
                                          <p:spTgt spid="23"/>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16"/>
                                        </p:tgtEl>
                                        <p:attrNameLst>
                                          <p:attrName>style.visibility</p:attrName>
                                        </p:attrNameLst>
                                      </p:cBhvr>
                                      <p:to>
                                        <p:strVal val="visible"/>
                                      </p:to>
                                    </p:set>
                                    <p:animEffect filter="wipe(left)" transition="in">
                                      <p:cBhvr>
                                        <p:cTn dur="500" id="51"/>
                                        <p:tgtEl>
                                          <p:spTgt spid="16"/>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19"/>
                                        </p:tgtEl>
                                        <p:attrNameLst>
                                          <p:attrName>style.visibility</p:attrName>
                                        </p:attrNameLst>
                                      </p:cBhvr>
                                      <p:to>
                                        <p:strVal val="visible"/>
                                      </p:to>
                                    </p:set>
                                    <p:animEffect filter="wipe(left)" transition="in">
                                      <p:cBhvr>
                                        <p:cTn dur="500" id="54"/>
                                        <p:tgtEl>
                                          <p:spTgt spid="19"/>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22"/>
                                        </p:tgtEl>
                                        <p:attrNameLst>
                                          <p:attrName>style.visibility</p:attrName>
                                        </p:attrNameLst>
                                      </p:cBhvr>
                                      <p:to>
                                        <p:strVal val="visible"/>
                                      </p:to>
                                    </p:set>
                                    <p:animEffect filter="wipe(left)" transition="in">
                                      <p:cBhvr>
                                        <p:cTn dur="500" id="57"/>
                                        <p:tgtEl>
                                          <p:spTgt spid="22"/>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25"/>
                                        </p:tgtEl>
                                        <p:attrNameLst>
                                          <p:attrName>style.visibility</p:attrName>
                                        </p:attrNameLst>
                                      </p:cBhvr>
                                      <p:to>
                                        <p:strVal val="visible"/>
                                      </p:to>
                                    </p:set>
                                    <p:animEffect filter="wipe(left)" transition="in">
                                      <p:cBhvr>
                                        <p:cTn dur="500" id="60"/>
                                        <p:tgtEl>
                                          <p:spTgt spid="25"/>
                                        </p:tgtEl>
                                      </p:cBhvr>
                                    </p:animEffect>
                                  </p:childTnLst>
                                </p:cTn>
                              </p:par>
                              <p:par>
                                <p:cTn fill="hold" grpId="0" id="61" nodeType="withEffect" presetClass="entr" presetID="30" presetSubtype="0">
                                  <p:stCondLst>
                                    <p:cond delay="0"/>
                                  </p:stCondLst>
                                  <p:childTnLst>
                                    <p:set>
                                      <p:cBhvr>
                                        <p:cTn dur="1" fill="hold" id="62">
                                          <p:stCondLst>
                                            <p:cond delay="0"/>
                                          </p:stCondLst>
                                        </p:cTn>
                                        <p:tgtEl>
                                          <p:spTgt spid="27"/>
                                        </p:tgtEl>
                                        <p:attrNameLst>
                                          <p:attrName>style.visibility</p:attrName>
                                        </p:attrNameLst>
                                      </p:cBhvr>
                                      <p:to>
                                        <p:strVal val="visible"/>
                                      </p:to>
                                    </p:set>
                                    <p:animEffect filter="fade" transition="in">
                                      <p:cBhvr>
                                        <p:cTn decel="100000" dur="800" id="63"/>
                                        <p:tgtEl>
                                          <p:spTgt spid="27"/>
                                        </p:tgtEl>
                                      </p:cBhvr>
                                    </p:animEffect>
                                    <p:anim calcmode="lin" valueType="num">
                                      <p:cBhvr>
                                        <p:cTn decel="100000" dur="800" fill="hold" id="64"/>
                                        <p:tgtEl>
                                          <p:spTgt spid="27"/>
                                        </p:tgtEl>
                                        <p:attrNameLst>
                                          <p:attrName>style.rotation</p:attrName>
                                        </p:attrNameLst>
                                      </p:cBhvr>
                                      <p:tavLst>
                                        <p:tav tm="0">
                                          <p:val>
                                            <p:fltVal val="-90"/>
                                          </p:val>
                                        </p:tav>
                                        <p:tav tm="100000">
                                          <p:val>
                                            <p:fltVal val="0"/>
                                          </p:val>
                                        </p:tav>
                                      </p:tavLst>
                                    </p:anim>
                                    <p:anim calcmode="lin" valueType="num">
                                      <p:cBhvr>
                                        <p:cTn decel="100000" dur="800" fill="hold" id="65"/>
                                        <p:tgtEl>
                                          <p:spTgt spid="27"/>
                                        </p:tgtEl>
                                        <p:attrNameLst>
                                          <p:attrName>ppt_x</p:attrName>
                                        </p:attrNameLst>
                                      </p:cBhvr>
                                      <p:tavLst>
                                        <p:tav tm="0">
                                          <p:val>
                                            <p:strVal val="#ppt_x+0.4"/>
                                          </p:val>
                                        </p:tav>
                                        <p:tav tm="100000">
                                          <p:val>
                                            <p:strVal val="#ppt_x-0.05"/>
                                          </p:val>
                                        </p:tav>
                                      </p:tavLst>
                                    </p:anim>
                                    <p:anim calcmode="lin" valueType="num">
                                      <p:cBhvr>
                                        <p:cTn decel="100000" dur="800" fill="hold" id="66"/>
                                        <p:tgtEl>
                                          <p:spTgt spid="27"/>
                                        </p:tgtEl>
                                        <p:attrNameLst>
                                          <p:attrName>ppt_y</p:attrName>
                                        </p:attrNameLst>
                                      </p:cBhvr>
                                      <p:tavLst>
                                        <p:tav tm="0">
                                          <p:val>
                                            <p:strVal val="#ppt_y-0.4"/>
                                          </p:val>
                                        </p:tav>
                                        <p:tav tm="100000">
                                          <p:val>
                                            <p:strVal val="#ppt_y+0.1"/>
                                          </p:val>
                                        </p:tav>
                                      </p:tavLst>
                                    </p:anim>
                                    <p:anim calcmode="lin" valueType="num">
                                      <p:cBhvr>
                                        <p:cTn accel="100000" dur="200" fill="hold" id="67">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accel="100000" dur="200" fill="hold" id="68">
                                          <p:stCondLst>
                                            <p:cond delay="800"/>
                                          </p:stCondLst>
                                        </p:cTn>
                                        <p:tgtEl>
                                          <p:spTgt spid="27"/>
                                        </p:tgtEl>
                                        <p:attrNameLst>
                                          <p:attrName>ppt_y</p:attrName>
                                        </p:attrNameLst>
                                      </p:cBhvr>
                                      <p:tavLst>
                                        <p:tav tm="0">
                                          <p:val>
                                            <p:strVal val="#ppt_y+0.1"/>
                                          </p:val>
                                        </p:tav>
                                        <p:tav tm="100000">
                                          <p:val>
                                            <p:strVal val="#ppt_y"/>
                                          </p:val>
                                        </p:tav>
                                      </p:tavLst>
                                    </p:anim>
                                  </p:childTnLst>
                                </p:cTn>
                              </p:par>
                              <p:par>
                                <p:cTn fill="hold" grpId="1" id="69" nodeType="withEffect" presetClass="entr" presetID="31" presetSubtype="0">
                                  <p:stCondLst>
                                    <p:cond delay="0"/>
                                  </p:stCondLst>
                                  <p:childTnLst>
                                    <p:set>
                                      <p:cBhvr>
                                        <p:cTn dur="1" fill="hold" id="70">
                                          <p:stCondLst>
                                            <p:cond delay="0"/>
                                          </p:stCondLst>
                                        </p:cTn>
                                        <p:tgtEl>
                                          <p:spTgt spid="29"/>
                                        </p:tgtEl>
                                        <p:attrNameLst>
                                          <p:attrName>style.visibility</p:attrName>
                                        </p:attrNameLst>
                                      </p:cBhvr>
                                      <p:to>
                                        <p:strVal val="visible"/>
                                      </p:to>
                                    </p:set>
                                    <p:anim calcmode="lin" valueType="num">
                                      <p:cBhvr>
                                        <p:cTn dur="1000" fill="hold" id="71"/>
                                        <p:tgtEl>
                                          <p:spTgt spid="29"/>
                                        </p:tgtEl>
                                        <p:attrNameLst>
                                          <p:attrName>ppt_w</p:attrName>
                                        </p:attrNameLst>
                                      </p:cBhvr>
                                      <p:tavLst>
                                        <p:tav tm="0">
                                          <p:val>
                                            <p:fltVal val="0"/>
                                          </p:val>
                                        </p:tav>
                                        <p:tav tm="100000">
                                          <p:val>
                                            <p:strVal val="#ppt_w"/>
                                          </p:val>
                                        </p:tav>
                                      </p:tavLst>
                                    </p:anim>
                                    <p:anim calcmode="lin" valueType="num">
                                      <p:cBhvr>
                                        <p:cTn dur="1000" fill="hold" id="72"/>
                                        <p:tgtEl>
                                          <p:spTgt spid="29"/>
                                        </p:tgtEl>
                                        <p:attrNameLst>
                                          <p:attrName>ppt_h</p:attrName>
                                        </p:attrNameLst>
                                      </p:cBhvr>
                                      <p:tavLst>
                                        <p:tav tm="0">
                                          <p:val>
                                            <p:fltVal val="0"/>
                                          </p:val>
                                        </p:tav>
                                        <p:tav tm="100000">
                                          <p:val>
                                            <p:strVal val="#ppt_h"/>
                                          </p:val>
                                        </p:tav>
                                      </p:tavLst>
                                    </p:anim>
                                    <p:anim calcmode="lin" valueType="num">
                                      <p:cBhvr>
                                        <p:cTn dur="1000" fill="hold" id="73"/>
                                        <p:tgtEl>
                                          <p:spTgt spid="29"/>
                                        </p:tgtEl>
                                        <p:attrNameLst>
                                          <p:attrName>style.rotation</p:attrName>
                                        </p:attrNameLst>
                                      </p:cBhvr>
                                      <p:tavLst>
                                        <p:tav tm="0">
                                          <p:val>
                                            <p:fltVal val="90"/>
                                          </p:val>
                                        </p:tav>
                                        <p:tav tm="100000">
                                          <p:val>
                                            <p:fltVal val="0"/>
                                          </p:val>
                                        </p:tav>
                                      </p:tavLst>
                                    </p:anim>
                                    <p:animEffect filter="fade" transition="in">
                                      <p:cBhvr>
                                        <p:cTn dur="1000" id="74"/>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3"/>
      <p:bldP grpId="0" spid="14"/>
      <p:bldP grpId="0" spid="15"/>
      <p:bldP grpId="0" spid="16"/>
      <p:bldP grpId="0" spid="17"/>
      <p:bldP grpId="0" spid="18"/>
      <p:bldP grpId="0" spid="19"/>
      <p:bldP grpId="0" spid="20"/>
      <p:bldP grpId="0" spid="21"/>
      <p:bldP grpId="0" spid="22"/>
      <p:bldP grpId="0" spid="23"/>
      <p:bldP grpId="0" spid="24"/>
      <p:bldP grpId="0" spid="25"/>
      <p:bldP grpId="0" spid="27"/>
      <p:bldP grpId="0" spid="28"/>
      <p:bldP grpId="1" spid="2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MH_Other_1">
            <a:extLst>
              <a:ext uri="{FF2B5EF4-FFF2-40B4-BE49-F238E27FC236}">
                <a16:creationId xmlns:a16="http://schemas.microsoft.com/office/drawing/2014/main" id="{E5959E35-19B9-4889-9C7E-D10AA9114157}"/>
              </a:ext>
            </a:extLst>
          </p:cNvPr>
          <p:cNvSpPr/>
          <p:nvPr>
            <p:custDataLst>
              <p:tags r:id="rId3"/>
            </p:custDataLst>
          </p:nvPr>
        </p:nvSpPr>
        <p:spPr>
          <a:xfrm rot="10800000">
            <a:off x="5443539" y="3181350"/>
            <a:ext cx="1298575" cy="1968500"/>
          </a:xfrm>
          <a:custGeom>
            <a:gdLst>
              <a:gd fmla="*/ 320923 w 1297989" name="connsiteX0"/>
              <a:gd fmla="*/ 1430869 h 1968275" name="connsiteY0"/>
              <a:gd fmla="*/ 305551 w 1297989" name="connsiteX1"/>
              <a:gd fmla="*/ 1354608 h 1968275" name="connsiteY1"/>
              <a:gd fmla="*/ 278731 w 1297989" name="connsiteX2"/>
              <a:gd fmla="*/ 1179709 h 1968275" name="connsiteY2"/>
              <a:gd fmla="*/ 250257 w 1297989" name="connsiteX3"/>
              <a:gd fmla="*/ 871159 h 1968275" name="connsiteY3"/>
              <a:gd fmla="*/ 186221 w 1297989" name="connsiteX4"/>
              <a:gd fmla="*/ 657852 h 1968275" name="connsiteY4"/>
              <a:gd fmla="*/ 161836 w 1297989" name="connsiteX5"/>
              <a:gd fmla="*/ 610560 h 1968275" name="connsiteY5"/>
              <a:gd fmla="*/ 189581 w 1297989" name="connsiteX6"/>
              <a:gd fmla="*/ 553240 h 1968275" name="connsiteY6"/>
              <a:gd fmla="*/ 421829 w 1297989" name="connsiteX7"/>
              <a:gd fmla="*/ 265316 h 1968275" name="connsiteY7"/>
              <a:gd fmla="*/ 841399 w 1297989" name="connsiteX8"/>
              <a:gd fmla="*/ 67872 h 1968275" name="connsiteY8"/>
              <a:gd fmla="*/ 1174586 w 1297989" name="connsiteX9"/>
              <a:gd fmla="*/ 12341 h 1968275" name="connsiteY9"/>
              <a:gd fmla="*/ 1297989 w 1297989" name="connsiteX10"/>
              <a:gd fmla="*/ 0 h 1968275" name="connsiteY10"/>
              <a:gd fmla="*/ 1291819 w 1297989" name="connsiteX11"/>
              <a:gd fmla="*/ 86382 h 1968275" name="connsiteY11"/>
              <a:gd fmla="*/ 1279479 w 1297989" name="connsiteX12"/>
              <a:gd fmla="*/ 357868 h 1968275" name="connsiteY12"/>
              <a:gd fmla="*/ 1199267 w 1297989" name="connsiteX13"/>
              <a:gd fmla="*/ 629355 h 1968275" name="connsiteY13"/>
              <a:gd fmla="*/ 1007993 w 1297989" name="connsiteX14"/>
              <a:gd fmla="*/ 851480 h 1968275" name="connsiteY14"/>
              <a:gd fmla="*/ 755017 w 1297989" name="connsiteX15"/>
              <a:gd fmla="*/ 1030414 h 1968275" name="connsiteY15"/>
              <a:gd fmla="*/ 483531 w 1297989" name="connsiteX16"/>
              <a:gd fmla="*/ 1258709 h 1968275" name="connsiteY16"/>
              <a:gd fmla="*/ 370926 w 1297989" name="connsiteX17"/>
              <a:gd fmla="*/ 1372471 h 1968275" name="connsiteY17"/>
              <a:gd fmla="*/ 2260 w 1297989" name="connsiteX18"/>
              <a:gd fmla="*/ 1968275 h 1968275" name="connsiteY18"/>
              <a:gd fmla="*/ 0 w 1297989" name="connsiteX19"/>
              <a:gd fmla="*/ 1863560 h 1968275" name="connsiteY19"/>
              <a:gd fmla="*/ 36254 w 1297989" name="connsiteX20"/>
              <a:gd fmla="*/ 1890574 h 196827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68275" w="1297989">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solidFill>
            <a:schemeClr val="accent6">
              <a:lumMod val="40000"/>
              <a:lumOff val="60000"/>
            </a:schemeClr>
          </a:solidFill>
          <a:ln algn="ctr" cap="flat" cmpd="sng" w="38100">
            <a:solidFill>
              <a:srgbClr val="FFFFFF"/>
            </a:solidFill>
            <a:prstDash val="solid"/>
          </a:ln>
          <a:effectLst/>
        </p:spPr>
        <p:txBody>
          <a:bodyPr anchor="ctr" bIns="684000" tIns="0"/>
          <a:lstStyle/>
          <a:p>
            <a:pPr algn="ctr" eaLnBrk="1" hangingPunct="1">
              <a:defRPr/>
            </a:pPr>
            <a:r>
              <a:rPr altLang="zh-CN" kern="0" lang="en-US" sz="2400">
                <a:solidFill>
                  <a:srgbClr val="FFFFFF"/>
                </a:solidFill>
                <a:latin charset="0" panose="04020904080802020404" pitchFamily="82" typeface="Stencil Std"/>
              </a:rPr>
              <a:t>5</a:t>
            </a:r>
          </a:p>
        </p:txBody>
      </p:sp>
      <p:sp>
        <p:nvSpPr>
          <p:cNvPr id="29" name="MH_Other_2">
            <a:extLst>
              <a:ext uri="{FF2B5EF4-FFF2-40B4-BE49-F238E27FC236}">
                <a16:creationId xmlns:a16="http://schemas.microsoft.com/office/drawing/2014/main" id="{BF8FE23A-5095-4838-B985-808B0448270D}"/>
              </a:ext>
            </a:extLst>
          </p:cNvPr>
          <p:cNvSpPr/>
          <p:nvPr>
            <p:custDataLst>
              <p:tags r:id="rId4"/>
            </p:custDataLst>
          </p:nvPr>
        </p:nvSpPr>
        <p:spPr>
          <a:xfrm rot="7200000">
            <a:off x="5907882" y="2917032"/>
            <a:ext cx="1296987" cy="1968500"/>
          </a:xfrm>
          <a:custGeom>
            <a:gdLst>
              <a:gd fmla="*/ 320923 w 1297989" name="connsiteX0"/>
              <a:gd fmla="*/ 1430869 h 1968275" name="connsiteY0"/>
              <a:gd fmla="*/ 305551 w 1297989" name="connsiteX1"/>
              <a:gd fmla="*/ 1354609 h 1968275" name="connsiteY1"/>
              <a:gd fmla="*/ 278731 w 1297989" name="connsiteX2"/>
              <a:gd fmla="*/ 1179710 h 1968275" name="connsiteY2"/>
              <a:gd fmla="*/ 250257 w 1297989" name="connsiteX3"/>
              <a:gd fmla="*/ 871159 h 1968275" name="connsiteY3"/>
              <a:gd fmla="*/ 186220 w 1297989" name="connsiteX4"/>
              <a:gd fmla="*/ 657852 h 1968275" name="connsiteY4"/>
              <a:gd fmla="*/ 161836 w 1297989" name="connsiteX5"/>
              <a:gd fmla="*/ 610560 h 1968275" name="connsiteY5"/>
              <a:gd fmla="*/ 189581 w 1297989" name="connsiteX6"/>
              <a:gd fmla="*/ 553240 h 1968275" name="connsiteY6"/>
              <a:gd fmla="*/ 421829 w 1297989" name="connsiteX7"/>
              <a:gd fmla="*/ 265316 h 1968275" name="connsiteY7"/>
              <a:gd fmla="*/ 841398 w 1297989" name="connsiteX8"/>
              <a:gd fmla="*/ 67871 h 1968275" name="connsiteY8"/>
              <a:gd fmla="*/ 1174586 w 1297989" name="connsiteX9"/>
              <a:gd fmla="*/ 12340 h 1968275" name="connsiteY9"/>
              <a:gd fmla="*/ 1297989 w 1297989" name="connsiteX10"/>
              <a:gd fmla="*/ 0 h 1968275" name="connsiteY10"/>
              <a:gd fmla="*/ 1291819 w 1297989" name="connsiteX11"/>
              <a:gd fmla="*/ 86382 h 1968275" name="connsiteY11"/>
              <a:gd fmla="*/ 1279478 w 1297989" name="connsiteX12"/>
              <a:gd fmla="*/ 357868 h 1968275" name="connsiteY12"/>
              <a:gd fmla="*/ 1199267 w 1297989" name="connsiteX13"/>
              <a:gd fmla="*/ 629354 h 1968275" name="connsiteY13"/>
              <a:gd fmla="*/ 1007992 w 1297989" name="connsiteX14"/>
              <a:gd fmla="*/ 851480 h 1968275" name="connsiteY14"/>
              <a:gd fmla="*/ 755017 w 1297989" name="connsiteX15"/>
              <a:gd fmla="*/ 1030413 h 1968275" name="connsiteY15"/>
              <a:gd fmla="*/ 483530 w 1297989" name="connsiteX16"/>
              <a:gd fmla="*/ 1258709 h 1968275" name="connsiteY16"/>
              <a:gd fmla="*/ 370925 w 1297989" name="connsiteX17"/>
              <a:gd fmla="*/ 1372471 h 1968275" name="connsiteY17"/>
              <a:gd fmla="*/ 2259 w 1297989" name="connsiteX18"/>
              <a:gd fmla="*/ 1968275 h 1968275" name="connsiteY18"/>
              <a:gd fmla="*/ 0 w 1297989" name="connsiteX19"/>
              <a:gd fmla="*/ 1863561 h 1968275" name="connsiteY19"/>
              <a:gd fmla="*/ 36253 w 1297989" name="connsiteX20"/>
              <a:gd fmla="*/ 1890575 h 196827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68275" w="1297989">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solidFill>
            <a:schemeClr val="accent6">
              <a:lumMod val="40000"/>
              <a:lumOff val="60000"/>
            </a:schemeClr>
          </a:solidFill>
          <a:ln algn="ctr" cap="flat" cmpd="sng" w="38100">
            <a:solidFill>
              <a:srgbClr val="FFFFFF"/>
            </a:solidFill>
            <a:prstDash val="solid"/>
          </a:ln>
          <a:effectLst/>
        </p:spPr>
        <p:txBody>
          <a:bodyPr anchor="ctr" bIns="684000" tIns="0"/>
          <a:lstStyle/>
          <a:p>
            <a:pPr algn="ctr" eaLnBrk="1" hangingPunct="1">
              <a:defRPr/>
            </a:pPr>
            <a:r>
              <a:rPr altLang="zh-CN" kern="0" lang="en-US" sz="2400">
                <a:solidFill>
                  <a:srgbClr val="FFFFFF"/>
                </a:solidFill>
                <a:latin charset="0" panose="04020904080802020404" pitchFamily="82" typeface="Stencil Std"/>
              </a:rPr>
              <a:t>4</a:t>
            </a:r>
          </a:p>
        </p:txBody>
      </p:sp>
      <p:sp>
        <p:nvSpPr>
          <p:cNvPr id="30" name="MH_Other_3">
            <a:extLst>
              <a:ext uri="{FF2B5EF4-FFF2-40B4-BE49-F238E27FC236}">
                <a16:creationId xmlns:a16="http://schemas.microsoft.com/office/drawing/2014/main" id="{0D15B236-045C-4DF1-AE5C-38AEAADED72F}"/>
              </a:ext>
            </a:extLst>
          </p:cNvPr>
          <p:cNvSpPr/>
          <p:nvPr>
            <p:custDataLst>
              <p:tags r:id="rId5"/>
            </p:custDataLst>
          </p:nvPr>
        </p:nvSpPr>
        <p:spPr>
          <a:xfrm rot="3600000">
            <a:off x="5910263" y="2382838"/>
            <a:ext cx="1298575" cy="1968500"/>
          </a:xfrm>
          <a:custGeom>
            <a:gdLst>
              <a:gd fmla="*/ 0 w 1298767" name="connsiteX0"/>
              <a:gd fmla="*/ 1862981 h 1968275" name="connsiteY0"/>
              <a:gd fmla="*/ 37031 w 1298767" name="connsiteX1"/>
              <a:gd fmla="*/ 1890575 h 1968275" name="connsiteY1"/>
              <a:gd fmla="*/ 3037 w 1298767" name="connsiteX2"/>
              <a:gd fmla="*/ 1968275 h 1968275" name="connsiteY2"/>
              <a:gd fmla="*/ 190359 w 1298767" name="connsiteX3"/>
              <a:gd fmla="*/ 553240 h 1968275" name="connsiteY3"/>
              <a:gd fmla="*/ 422607 w 1298767" name="connsiteX4"/>
              <a:gd fmla="*/ 265316 h 1968275" name="connsiteY4"/>
              <a:gd fmla="*/ 842177 w 1298767" name="connsiteX5"/>
              <a:gd fmla="*/ 67871 h 1968275" name="connsiteY5"/>
              <a:gd fmla="*/ 1175364 w 1298767" name="connsiteX6"/>
              <a:gd fmla="*/ 12340 h 1968275" name="connsiteY6"/>
              <a:gd fmla="*/ 1298767 w 1298767" name="connsiteX7"/>
              <a:gd fmla="*/ 0 h 1968275" name="connsiteY7"/>
              <a:gd fmla="*/ 1292597 w 1298767" name="connsiteX8"/>
              <a:gd fmla="*/ 86382 h 1968275" name="connsiteY8"/>
              <a:gd fmla="*/ 1280257 w 1298767" name="connsiteX9"/>
              <a:gd fmla="*/ 357868 h 1968275" name="connsiteY9"/>
              <a:gd fmla="*/ 1200045 w 1298767" name="connsiteX10"/>
              <a:gd fmla="*/ 629354 h 1968275" name="connsiteY10"/>
              <a:gd fmla="*/ 1008770 w 1298767" name="connsiteX11"/>
              <a:gd fmla="*/ 851479 h 1968275" name="connsiteY11"/>
              <a:gd fmla="*/ 755795 w 1298767" name="connsiteX12"/>
              <a:gd fmla="*/ 1030414 h 1968275" name="connsiteY12"/>
              <a:gd fmla="*/ 484308 w 1298767" name="connsiteX13"/>
              <a:gd fmla="*/ 1258709 h 1968275" name="connsiteY13"/>
              <a:gd fmla="*/ 371703 w 1298767" name="connsiteX14"/>
              <a:gd fmla="*/ 1372471 h 1968275" name="connsiteY14"/>
              <a:gd fmla="*/ 321700 w 1298767" name="connsiteX15"/>
              <a:gd fmla="*/ 1430870 h 1968275" name="connsiteY15"/>
              <a:gd fmla="*/ 306328 w 1298767" name="connsiteX16"/>
              <a:gd fmla="*/ 1354609 h 1968275" name="connsiteY16"/>
              <a:gd fmla="*/ 279508 w 1298767" name="connsiteX17"/>
              <a:gd fmla="*/ 1179710 h 1968275" name="connsiteY17"/>
              <a:gd fmla="*/ 251034 w 1298767" name="connsiteX18"/>
              <a:gd fmla="*/ 871159 h 1968275" name="connsiteY18"/>
              <a:gd fmla="*/ 186998 w 1298767" name="connsiteX19"/>
              <a:gd fmla="*/ 657852 h 1968275" name="connsiteY19"/>
              <a:gd fmla="*/ 162614 w 1298767" name="connsiteX20"/>
              <a:gd fmla="*/ 610560 h 196827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68275" w="1298767">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solidFill>
            <a:schemeClr val="accent6">
              <a:lumMod val="40000"/>
              <a:lumOff val="60000"/>
            </a:schemeClr>
          </a:solidFill>
          <a:ln algn="ctr" cap="flat" cmpd="sng" w="38100">
            <a:solidFill>
              <a:srgbClr val="FFFFFF"/>
            </a:solidFill>
            <a:prstDash val="solid"/>
          </a:ln>
          <a:effectLst/>
        </p:spPr>
        <p:txBody>
          <a:bodyPr anchor="ctr" bIns="684000" tIns="0"/>
          <a:lstStyle/>
          <a:p>
            <a:pPr algn="ctr" eaLnBrk="1" hangingPunct="1">
              <a:defRPr/>
            </a:pPr>
            <a:r>
              <a:rPr altLang="zh-CN" kern="0" lang="en-US" sz="2400">
                <a:solidFill>
                  <a:srgbClr val="FFFFFF"/>
                </a:solidFill>
                <a:latin charset="0" panose="04020904080802020404" pitchFamily="82" typeface="Stencil Std"/>
              </a:rPr>
              <a:t>3</a:t>
            </a:r>
          </a:p>
        </p:txBody>
      </p:sp>
      <p:sp>
        <p:nvSpPr>
          <p:cNvPr id="31" name="MH_SubTitle_4">
            <a:extLst>
              <a:ext uri="{FF2B5EF4-FFF2-40B4-BE49-F238E27FC236}">
                <a16:creationId xmlns:a16="http://schemas.microsoft.com/office/drawing/2014/main" id="{D613E1FD-A0B8-4F37-9F90-E100A47D4838}"/>
              </a:ext>
            </a:extLst>
          </p:cNvPr>
          <p:cNvSpPr txBox="1"/>
          <p:nvPr>
            <p:custDataLst>
              <p:tags r:id="rId6"/>
            </p:custDataLst>
          </p:nvPr>
        </p:nvSpPr>
        <p:spPr>
          <a:xfrm>
            <a:off x="6429376" y="4900613"/>
            <a:ext cx="1323975" cy="798512"/>
          </a:xfrm>
          <a:prstGeom prst="rect">
            <a:avLst/>
          </a:prstGeom>
          <a:noFill/>
        </p:spPr>
        <p:txBody>
          <a:bodyPr anchor="ctr" bIns="60958" lIns="121917" rIns="121917" tIns="60958">
            <a:normAutofit/>
          </a:bodyPr>
          <a:lstStyle/>
          <a:p>
            <a:pPr>
              <a:defRPr/>
            </a:pPr>
            <a:r>
              <a:rPr altLang="en-US" lang="zh-CN" sz="1400"/>
              <a:t>单击输入内容</a:t>
            </a:r>
          </a:p>
          <a:p>
            <a:pPr>
              <a:defRPr/>
            </a:pPr>
            <a:r>
              <a:rPr altLang="en-US" lang="zh-CN" sz="1400"/>
              <a:t>单击输入内容</a:t>
            </a:r>
          </a:p>
        </p:txBody>
      </p:sp>
      <p:sp>
        <p:nvSpPr>
          <p:cNvPr id="32" name="MH_SubTitle_1">
            <a:extLst>
              <a:ext uri="{FF2B5EF4-FFF2-40B4-BE49-F238E27FC236}">
                <a16:creationId xmlns:a16="http://schemas.microsoft.com/office/drawing/2014/main" id="{E42B911D-9CA8-48D6-978F-A81CC278316D}"/>
              </a:ext>
            </a:extLst>
          </p:cNvPr>
          <p:cNvSpPr txBox="1"/>
          <p:nvPr>
            <p:custDataLst>
              <p:tags r:id="rId7"/>
            </p:custDataLst>
          </p:nvPr>
        </p:nvSpPr>
        <p:spPr>
          <a:xfrm>
            <a:off x="4435475" y="1614488"/>
            <a:ext cx="1322388" cy="798512"/>
          </a:xfrm>
          <a:prstGeom prst="rect">
            <a:avLst/>
          </a:prstGeom>
          <a:noFill/>
        </p:spPr>
        <p:txBody>
          <a:bodyPr anchor="ctr" bIns="60958" lIns="121917" rIns="121917" tIns="60958">
            <a:normAutofit/>
          </a:bodyPr>
          <a:lstStyle/>
          <a:p>
            <a:pPr>
              <a:defRPr/>
            </a:pPr>
            <a:r>
              <a:rPr altLang="en-US" lang="zh-CN" sz="1400"/>
              <a:t>单击输入内容</a:t>
            </a:r>
          </a:p>
          <a:p>
            <a:pPr>
              <a:defRPr/>
            </a:pPr>
            <a:r>
              <a:rPr altLang="en-US" lang="zh-CN" sz="1400"/>
              <a:t>单击输入内容</a:t>
            </a:r>
          </a:p>
        </p:txBody>
      </p:sp>
      <p:sp>
        <p:nvSpPr>
          <p:cNvPr id="33" name="MH_SubTitle_5">
            <a:extLst>
              <a:ext uri="{FF2B5EF4-FFF2-40B4-BE49-F238E27FC236}">
                <a16:creationId xmlns:a16="http://schemas.microsoft.com/office/drawing/2014/main" id="{9728E621-D5D5-42B5-A554-3DC9BBED8F3B}"/>
              </a:ext>
            </a:extLst>
          </p:cNvPr>
          <p:cNvSpPr txBox="1"/>
          <p:nvPr>
            <p:custDataLst>
              <p:tags r:id="rId8"/>
            </p:custDataLst>
          </p:nvPr>
        </p:nvSpPr>
        <p:spPr>
          <a:xfrm>
            <a:off x="4781550" y="5068888"/>
            <a:ext cx="1322388" cy="798512"/>
          </a:xfrm>
          <a:prstGeom prst="rect">
            <a:avLst/>
          </a:prstGeom>
          <a:noFill/>
        </p:spPr>
        <p:txBody>
          <a:bodyPr anchor="ctr" bIns="60958" lIns="121917" rIns="121917" tIns="60958">
            <a:normAutofit/>
          </a:bodyPr>
          <a:lstStyle/>
          <a:p>
            <a:pPr>
              <a:defRPr/>
            </a:pPr>
            <a:r>
              <a:rPr altLang="en-US" lang="zh-CN" sz="1400"/>
              <a:t>单击输入内容</a:t>
            </a:r>
          </a:p>
          <a:p>
            <a:pPr>
              <a:defRPr/>
            </a:pPr>
            <a:r>
              <a:rPr altLang="en-US" lang="zh-CN" sz="1400"/>
              <a:t>单击输入内容</a:t>
            </a:r>
          </a:p>
        </p:txBody>
      </p:sp>
      <p:sp>
        <p:nvSpPr>
          <p:cNvPr id="34" name="MH_SubTitle_6">
            <a:extLst>
              <a:ext uri="{FF2B5EF4-FFF2-40B4-BE49-F238E27FC236}">
                <a16:creationId xmlns:a16="http://schemas.microsoft.com/office/drawing/2014/main" id="{E0C3F271-D027-4BF7-9F90-1D5DA0C5A591}"/>
              </a:ext>
            </a:extLst>
          </p:cNvPr>
          <p:cNvSpPr txBox="1"/>
          <p:nvPr>
            <p:custDataLst>
              <p:tags r:id="rId9"/>
            </p:custDataLst>
          </p:nvPr>
        </p:nvSpPr>
        <p:spPr>
          <a:xfrm>
            <a:off x="3128964" y="3429001"/>
            <a:ext cx="1322387" cy="798513"/>
          </a:xfrm>
          <a:prstGeom prst="rect">
            <a:avLst/>
          </a:prstGeom>
          <a:noFill/>
        </p:spPr>
        <p:txBody>
          <a:bodyPr anchor="ctr" bIns="60958" lIns="121917" rIns="121917" tIns="60958">
            <a:normAutofit/>
          </a:bodyPr>
          <a:lstStyle/>
          <a:p>
            <a:pPr>
              <a:defRPr/>
            </a:pPr>
            <a:r>
              <a:rPr altLang="en-US" lang="zh-CN" sz="1400"/>
              <a:t>单击输入内容</a:t>
            </a:r>
          </a:p>
          <a:p>
            <a:pPr>
              <a:defRPr/>
            </a:pPr>
            <a:r>
              <a:rPr altLang="en-US" lang="zh-CN" sz="1400"/>
              <a:t>单击输入内容</a:t>
            </a:r>
          </a:p>
        </p:txBody>
      </p:sp>
      <p:sp>
        <p:nvSpPr>
          <p:cNvPr id="35" name="MH_SubTitle_3">
            <a:extLst>
              <a:ext uri="{FF2B5EF4-FFF2-40B4-BE49-F238E27FC236}">
                <a16:creationId xmlns:a16="http://schemas.microsoft.com/office/drawing/2014/main" id="{0A7CAF40-5A77-4394-A8B0-C6C695D454EB}"/>
              </a:ext>
            </a:extLst>
          </p:cNvPr>
          <p:cNvSpPr txBox="1"/>
          <p:nvPr>
            <p:custDataLst>
              <p:tags r:id="rId10"/>
            </p:custDataLst>
          </p:nvPr>
        </p:nvSpPr>
        <p:spPr>
          <a:xfrm>
            <a:off x="7766050" y="3038476"/>
            <a:ext cx="1322388" cy="798513"/>
          </a:xfrm>
          <a:prstGeom prst="rect">
            <a:avLst/>
          </a:prstGeom>
          <a:noFill/>
        </p:spPr>
        <p:txBody>
          <a:bodyPr anchor="ctr" bIns="60958" lIns="121917" rIns="121917" tIns="60958">
            <a:normAutofit/>
          </a:bodyPr>
          <a:lstStyle/>
          <a:p>
            <a:pPr>
              <a:defRPr/>
            </a:pPr>
            <a:r>
              <a:rPr altLang="en-US" lang="zh-CN" sz="1400"/>
              <a:t>单击输入内容</a:t>
            </a:r>
          </a:p>
          <a:p>
            <a:pPr>
              <a:defRPr/>
            </a:pPr>
            <a:r>
              <a:rPr altLang="en-US" lang="zh-CN" sz="1400"/>
              <a:t>单击输入内容</a:t>
            </a:r>
          </a:p>
        </p:txBody>
      </p:sp>
      <p:sp>
        <p:nvSpPr>
          <p:cNvPr id="36" name="MH_SubTitle_2">
            <a:extLst>
              <a:ext uri="{FF2B5EF4-FFF2-40B4-BE49-F238E27FC236}">
                <a16:creationId xmlns:a16="http://schemas.microsoft.com/office/drawing/2014/main" id="{EC03FD53-892D-490A-8D06-8B75E72CBA73}"/>
              </a:ext>
            </a:extLst>
          </p:cNvPr>
          <p:cNvSpPr txBox="1"/>
          <p:nvPr>
            <p:custDataLst>
              <p:tags r:id="rId11"/>
            </p:custDataLst>
          </p:nvPr>
        </p:nvSpPr>
        <p:spPr>
          <a:xfrm>
            <a:off x="6773864" y="1722438"/>
            <a:ext cx="1323975" cy="798512"/>
          </a:xfrm>
          <a:prstGeom prst="rect">
            <a:avLst/>
          </a:prstGeom>
          <a:noFill/>
        </p:spPr>
        <p:txBody>
          <a:bodyPr anchor="ctr" bIns="60958" lIns="121917" rIns="121917" tIns="60958">
            <a:normAutofit/>
          </a:bodyPr>
          <a:lstStyle/>
          <a:p>
            <a:pPr>
              <a:defRPr/>
            </a:pPr>
            <a:r>
              <a:rPr altLang="en-US" lang="zh-CN" sz="1400"/>
              <a:t>单击输入内容</a:t>
            </a:r>
          </a:p>
          <a:p>
            <a:pPr>
              <a:defRPr/>
            </a:pPr>
            <a:r>
              <a:rPr altLang="en-US" lang="zh-CN" sz="1400"/>
              <a:t>单击输入内容</a:t>
            </a:r>
          </a:p>
        </p:txBody>
      </p:sp>
      <p:sp>
        <p:nvSpPr>
          <p:cNvPr id="37" name="MH_Other_4">
            <a:extLst>
              <a:ext uri="{FF2B5EF4-FFF2-40B4-BE49-F238E27FC236}">
                <a16:creationId xmlns:a16="http://schemas.microsoft.com/office/drawing/2014/main" id="{047E7B49-FCBA-4995-9C68-A6860F8C2B94}"/>
              </a:ext>
            </a:extLst>
          </p:cNvPr>
          <p:cNvSpPr/>
          <p:nvPr>
            <p:custDataLst>
              <p:tags r:id="rId12"/>
            </p:custDataLst>
          </p:nvPr>
        </p:nvSpPr>
        <p:spPr>
          <a:xfrm>
            <a:off x="5600700" y="2116139"/>
            <a:ext cx="1136650" cy="1431925"/>
          </a:xfrm>
          <a:custGeom>
            <a:gdLst>
              <a:gd fmla="*/ 1136153 w 1136153" name="connsiteX0"/>
              <a:gd fmla="*/ 0 h 1430869" name="connsiteY0"/>
              <a:gd fmla="*/ 1129983 w 1136153" name="connsiteX1"/>
              <a:gd fmla="*/ 86382 h 1430869" name="connsiteY1"/>
              <a:gd fmla="*/ 1117643 w 1136153" name="connsiteX2"/>
              <a:gd fmla="*/ 357868 h 1430869" name="connsiteY2"/>
              <a:gd fmla="*/ 1037431 w 1136153" name="connsiteX3"/>
              <a:gd fmla="*/ 629355 h 1430869" name="connsiteY3"/>
              <a:gd fmla="*/ 846157 w 1136153" name="connsiteX4"/>
              <a:gd fmla="*/ 851480 h 1430869" name="connsiteY4"/>
              <a:gd fmla="*/ 593181 w 1136153" name="connsiteX5"/>
              <a:gd fmla="*/ 1030414 h 1430869" name="connsiteY5"/>
              <a:gd fmla="*/ 321695 w 1136153" name="connsiteX6"/>
              <a:gd fmla="*/ 1258709 h 1430869" name="connsiteY6"/>
              <a:gd fmla="*/ 209090 w 1136153" name="connsiteX7"/>
              <a:gd fmla="*/ 1372471 h 1430869" name="connsiteY7"/>
              <a:gd fmla="*/ 159087 w 1136153" name="connsiteX8"/>
              <a:gd fmla="*/ 1430869 h 1430869" name="connsiteY8"/>
              <a:gd fmla="*/ 143715 w 1136153" name="connsiteX9"/>
              <a:gd fmla="*/ 1354609 h 1430869" name="connsiteY9"/>
              <a:gd fmla="*/ 116895 w 1136153" name="connsiteX10"/>
              <a:gd fmla="*/ 1179710 h 1430869" name="connsiteY10"/>
              <a:gd fmla="*/ 88421 w 1136153" name="connsiteX11"/>
              <a:gd fmla="*/ 871159 h 1430869" name="connsiteY11"/>
              <a:gd fmla="*/ 24385 w 1136153" name="connsiteX12"/>
              <a:gd fmla="*/ 657852 h 1430869" name="connsiteY12"/>
              <a:gd fmla="*/ 0 w 1136153" name="connsiteX13"/>
              <a:gd fmla="*/ 610560 h 1430869" name="connsiteY13"/>
              <a:gd fmla="*/ 27745 w 1136153" name="connsiteX14"/>
              <a:gd fmla="*/ 553240 h 1430869" name="connsiteY14"/>
              <a:gd fmla="*/ 259993 w 1136153" name="connsiteX15"/>
              <a:gd fmla="*/ 265316 h 1430869" name="connsiteY15"/>
              <a:gd fmla="*/ 679563 w 1136153" name="connsiteX16"/>
              <a:gd fmla="*/ 67872 h 1430869" name="connsiteY16"/>
              <a:gd fmla="*/ 1012750 w 1136153" name="connsiteX17"/>
              <a:gd fmla="*/ 12340 h 1430869" name="connsiteY17"/>
              <a:gd fmla="*/ 1136153 w 1136153" name="connsiteX18"/>
              <a:gd fmla="*/ 0 h 1430869"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430869" w="1136153">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6">
              <a:lumMod val="40000"/>
              <a:lumOff val="60000"/>
            </a:schemeClr>
          </a:solidFill>
          <a:ln algn="ctr" cap="flat" cmpd="sng" w="38100">
            <a:solidFill>
              <a:srgbClr val="FFFFFF"/>
            </a:solidFill>
            <a:prstDash val="solid"/>
          </a:ln>
          <a:effectLst/>
        </p:spPr>
        <p:txBody>
          <a:bodyPr anchor="ctr" bIns="252000" tIns="0"/>
          <a:lstStyle/>
          <a:p>
            <a:pPr algn="ctr" eaLnBrk="1" hangingPunct="1">
              <a:defRPr/>
            </a:pPr>
            <a:r>
              <a:rPr altLang="zh-CN" kern="0" lang="en-US" sz="2400">
                <a:solidFill>
                  <a:srgbClr val="FFFFFF"/>
                </a:solidFill>
                <a:latin charset="0" panose="04020904080802020404" pitchFamily="82" typeface="Stencil Std"/>
              </a:rPr>
              <a:t>2</a:t>
            </a:r>
          </a:p>
        </p:txBody>
      </p:sp>
      <p:sp>
        <p:nvSpPr>
          <p:cNvPr id="38" name="MH_Other_5">
            <a:extLst>
              <a:ext uri="{FF2B5EF4-FFF2-40B4-BE49-F238E27FC236}">
                <a16:creationId xmlns:a16="http://schemas.microsoft.com/office/drawing/2014/main" id="{79F9B335-A5B2-4B08-A492-6FED0F478BE8}"/>
              </a:ext>
            </a:extLst>
          </p:cNvPr>
          <p:cNvSpPr/>
          <p:nvPr>
            <p:custDataLst>
              <p:tags r:id="rId13"/>
            </p:custDataLst>
          </p:nvPr>
        </p:nvSpPr>
        <p:spPr>
          <a:xfrm rot="18000000">
            <a:off x="4899026" y="2465388"/>
            <a:ext cx="1136650" cy="1431925"/>
          </a:xfrm>
          <a:custGeom>
            <a:gdLst>
              <a:gd fmla="*/ 1136153 w 1136153" name="connsiteX0"/>
              <a:gd fmla="*/ 0 h 1430869" name="connsiteY0"/>
              <a:gd fmla="*/ 1129983 w 1136153" name="connsiteX1"/>
              <a:gd fmla="*/ 86382 h 1430869" name="connsiteY1"/>
              <a:gd fmla="*/ 1117643 w 1136153" name="connsiteX2"/>
              <a:gd fmla="*/ 357868 h 1430869" name="connsiteY2"/>
              <a:gd fmla="*/ 1037431 w 1136153" name="connsiteX3"/>
              <a:gd fmla="*/ 629354 h 1430869" name="connsiteY3"/>
              <a:gd fmla="*/ 846157 w 1136153" name="connsiteX4"/>
              <a:gd fmla="*/ 851479 h 1430869" name="connsiteY4"/>
              <a:gd fmla="*/ 593181 w 1136153" name="connsiteX5"/>
              <a:gd fmla="*/ 1030413 h 1430869" name="connsiteY5"/>
              <a:gd fmla="*/ 321694 w 1136153" name="connsiteX6"/>
              <a:gd fmla="*/ 1258709 h 1430869" name="connsiteY6"/>
              <a:gd fmla="*/ 209089 w 1136153" name="connsiteX7"/>
              <a:gd fmla="*/ 1372471 h 1430869" name="connsiteY7"/>
              <a:gd fmla="*/ 159087 w 1136153" name="connsiteX8"/>
              <a:gd fmla="*/ 1430869 h 1430869" name="connsiteY8"/>
              <a:gd fmla="*/ 143715 w 1136153" name="connsiteX9"/>
              <a:gd fmla="*/ 1354609 h 1430869" name="connsiteY9"/>
              <a:gd fmla="*/ 116895 w 1136153" name="connsiteX10"/>
              <a:gd fmla="*/ 1179710 h 1430869" name="connsiteY10"/>
              <a:gd fmla="*/ 88421 w 1136153" name="connsiteX11"/>
              <a:gd fmla="*/ 871159 h 1430869" name="connsiteY11"/>
              <a:gd fmla="*/ 24384 w 1136153" name="connsiteX12"/>
              <a:gd fmla="*/ 657852 h 1430869" name="connsiteY12"/>
              <a:gd fmla="*/ 0 w 1136153" name="connsiteX13"/>
              <a:gd fmla="*/ 610560 h 1430869" name="connsiteY13"/>
              <a:gd fmla="*/ 27745 w 1136153" name="connsiteX14"/>
              <a:gd fmla="*/ 553240 h 1430869" name="connsiteY14"/>
              <a:gd fmla="*/ 259993 w 1136153" name="connsiteX15"/>
              <a:gd fmla="*/ 265316 h 1430869" name="connsiteY15"/>
              <a:gd fmla="*/ 679563 w 1136153" name="connsiteX16"/>
              <a:gd fmla="*/ 67872 h 1430869" name="connsiteY16"/>
              <a:gd fmla="*/ 1012750 w 1136153" name="connsiteX17"/>
              <a:gd fmla="*/ 12340 h 1430869" name="connsiteY17"/>
              <a:gd fmla="*/ 1136153 w 1136153" name="connsiteX18"/>
              <a:gd fmla="*/ 0 h 1430869"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430869" w="1136153">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6">
              <a:lumMod val="40000"/>
              <a:lumOff val="60000"/>
            </a:schemeClr>
          </a:solidFill>
          <a:ln algn="ctr" cap="flat" cmpd="sng" w="38100">
            <a:solidFill>
              <a:srgbClr val="FFFFFF"/>
            </a:solidFill>
            <a:prstDash val="solid"/>
          </a:ln>
          <a:effectLst/>
        </p:spPr>
        <p:txBody>
          <a:bodyPr anchor="ctr" bIns="252000" tIns="0"/>
          <a:lstStyle/>
          <a:p>
            <a:pPr algn="ctr" eaLnBrk="1" hangingPunct="1">
              <a:defRPr/>
            </a:pPr>
            <a:r>
              <a:rPr altLang="zh-CN" kern="0" lang="en-US" sz="2400">
                <a:solidFill>
                  <a:srgbClr val="FFFFFF"/>
                </a:solidFill>
                <a:latin charset="0" panose="04020904080802020404" pitchFamily="82" typeface="Stencil Std"/>
              </a:rPr>
              <a:t>1</a:t>
            </a:r>
          </a:p>
        </p:txBody>
      </p:sp>
      <p:sp>
        <p:nvSpPr>
          <p:cNvPr id="39" name="MH_Other_6">
            <a:extLst>
              <a:ext uri="{FF2B5EF4-FFF2-40B4-BE49-F238E27FC236}">
                <a16:creationId xmlns:a16="http://schemas.microsoft.com/office/drawing/2014/main" id="{015A7573-BD3D-4E02-B8AD-69ACD3542F8E}"/>
              </a:ext>
            </a:extLst>
          </p:cNvPr>
          <p:cNvSpPr/>
          <p:nvPr>
            <p:custDataLst>
              <p:tags r:id="rId14"/>
            </p:custDataLst>
          </p:nvPr>
        </p:nvSpPr>
        <p:spPr>
          <a:xfrm rot="14400000">
            <a:off x="4791076" y="3235326"/>
            <a:ext cx="1135062" cy="1430337"/>
          </a:xfrm>
          <a:custGeom>
            <a:gdLst>
              <a:gd fmla="*/ 1037431 w 1136153" name="connsiteX0"/>
              <a:gd fmla="*/ 629354 h 1430870" name="connsiteY0"/>
              <a:gd fmla="*/ 846156 w 1136153" name="connsiteX1"/>
              <a:gd fmla="*/ 851479 h 1430870" name="connsiteY1"/>
              <a:gd fmla="*/ 593181 w 1136153" name="connsiteX2"/>
              <a:gd fmla="*/ 1030414 h 1430870" name="connsiteY2"/>
              <a:gd fmla="*/ 321694 w 1136153" name="connsiteX3"/>
              <a:gd fmla="*/ 1258709 h 1430870" name="connsiteY3"/>
              <a:gd fmla="*/ 209089 w 1136153" name="connsiteX4"/>
              <a:gd fmla="*/ 1372471 h 1430870" name="connsiteY4"/>
              <a:gd fmla="*/ 159087 w 1136153" name="connsiteX5"/>
              <a:gd fmla="*/ 1430870 h 1430870" name="connsiteY5"/>
              <a:gd fmla="*/ 143715 w 1136153" name="connsiteX6"/>
              <a:gd fmla="*/ 1354609 h 1430870" name="connsiteY6"/>
              <a:gd fmla="*/ 116894 w 1136153" name="connsiteX7"/>
              <a:gd fmla="*/ 1179710 h 1430870" name="connsiteY7"/>
              <a:gd fmla="*/ 88421 w 1136153" name="connsiteX8"/>
              <a:gd fmla="*/ 871159 h 1430870" name="connsiteY8"/>
              <a:gd fmla="*/ 24384 w 1136153" name="connsiteX9"/>
              <a:gd fmla="*/ 657852 h 1430870" name="connsiteY9"/>
              <a:gd fmla="*/ 0 w 1136153" name="connsiteX10"/>
              <a:gd fmla="*/ 610560 h 1430870" name="connsiteY10"/>
              <a:gd fmla="*/ 27745 w 1136153" name="connsiteX11"/>
              <a:gd fmla="*/ 553240 h 1430870" name="connsiteY11"/>
              <a:gd fmla="*/ 259993 w 1136153" name="connsiteX12"/>
              <a:gd fmla="*/ 265316 h 1430870" name="connsiteY12"/>
              <a:gd fmla="*/ 679563 w 1136153" name="connsiteX13"/>
              <a:gd fmla="*/ 67872 h 1430870" name="connsiteY13"/>
              <a:gd fmla="*/ 1012750 w 1136153" name="connsiteX14"/>
              <a:gd fmla="*/ 12340 h 1430870" name="connsiteY14"/>
              <a:gd fmla="*/ 1136153 w 1136153" name="connsiteX15"/>
              <a:gd fmla="*/ 0 h 1430870" name="connsiteY15"/>
              <a:gd fmla="*/ 1129983 w 1136153" name="connsiteX16"/>
              <a:gd fmla="*/ 86382 h 1430870" name="connsiteY16"/>
              <a:gd fmla="*/ 1117643 w 1136153" name="connsiteX17"/>
              <a:gd fmla="*/ 357868 h 1430870" name="connsiteY17"/>
              <a:gd fmla="*/ 1037431 w 1136153" name="connsiteX18"/>
              <a:gd fmla="*/ 629354 h 1430870"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430870" w="1136153">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solidFill>
            <a:schemeClr val="accent6">
              <a:lumMod val="40000"/>
              <a:lumOff val="60000"/>
            </a:schemeClr>
          </a:solidFill>
          <a:ln algn="ctr" cap="flat" cmpd="sng" w="38100">
            <a:solidFill>
              <a:srgbClr val="FFFFFF"/>
            </a:solidFill>
            <a:prstDash val="solid"/>
          </a:ln>
          <a:effectLst/>
        </p:spPr>
        <p:txBody>
          <a:bodyPr anchor="ctr" bIns="252000" tIns="0"/>
          <a:lstStyle/>
          <a:p>
            <a:pPr algn="ctr" eaLnBrk="1" hangingPunct="1">
              <a:defRPr/>
            </a:pPr>
            <a:r>
              <a:rPr altLang="zh-CN" kern="0" lang="en-US" sz="2400">
                <a:solidFill>
                  <a:srgbClr val="FFFFFF"/>
                </a:solidFill>
                <a:latin charset="0" panose="04020904080802020404" pitchFamily="82" typeface="Stencil Std"/>
              </a:rPr>
              <a:t>6</a:t>
            </a:r>
          </a:p>
        </p:txBody>
      </p:sp>
      <p:pic>
        <p:nvPicPr>
          <p:cNvPr id="40" name="图片 39">
            <a:extLst>
              <a:ext uri="{FF2B5EF4-FFF2-40B4-BE49-F238E27FC236}">
                <a16:creationId xmlns:a16="http://schemas.microsoft.com/office/drawing/2014/main" id="{46E0398A-456F-48E8-B984-731F6059D7EF}"/>
              </a:ext>
            </a:extLst>
          </p:cNvPr>
          <p:cNvPicPr>
            <a:picLocks noChangeAspect="1"/>
          </p:cNvPicPr>
          <p:nvPr/>
        </p:nvPicPr>
        <p:blipFill>
          <a:blip r:embed="rId15">
            <a:extLst>
              <a:ext uri="{28A0092B-C50C-407E-A947-70E740481C1C}">
                <a14:useLocalDpi val="0"/>
              </a:ext>
            </a:extLst>
          </a:blip>
          <a:stretch>
            <a:fillRect/>
          </a:stretch>
        </p:blipFill>
        <p:spPr>
          <a:xfrm>
            <a:off x="-24104" y="0"/>
            <a:ext cx="5473564" cy="6858000"/>
          </a:xfrm>
          <a:prstGeom prst="rect">
            <a:avLst/>
          </a:prstGeom>
        </p:spPr>
      </p:pic>
      <p:sp>
        <p:nvSpPr>
          <p:cNvPr id="41" name="矩形 40">
            <a:extLst>
              <a:ext uri="{FF2B5EF4-FFF2-40B4-BE49-F238E27FC236}">
                <a16:creationId xmlns:a16="http://schemas.microsoft.com/office/drawing/2014/main" id="{F3484B7F-7591-41F2-9850-ADBA082AF875}"/>
              </a:ext>
            </a:extLst>
          </p:cNvPr>
          <p:cNvSpPr/>
          <p:nvPr/>
        </p:nvSpPr>
        <p:spPr>
          <a:xfrm>
            <a:off x="1373822" y="887248"/>
            <a:ext cx="2159953" cy="566928"/>
          </a:xfrm>
          <a:prstGeom prst="rect">
            <a:avLst/>
          </a:prstGeom>
        </p:spPr>
        <p:txBody>
          <a:bodyPr wrap="square">
            <a:spAutoFit/>
          </a:bodyPr>
          <a:lstStyle/>
          <a:p>
            <a:pPr>
              <a:lnSpc>
                <a:spcPct val="130000"/>
              </a:lnSpc>
            </a:pPr>
            <a:r>
              <a:rPr altLang="en-US" lang="zh-CN" sz="2400">
                <a:solidFill>
                  <a:schemeClr val="bg2">
                    <a:lumMod val="50000"/>
                  </a:schemeClr>
                </a:solidFill>
                <a:latin charset="-122" panose="02000000000000000000" typeface="方正清刻本悦宋简体"/>
                <a:ea charset="-122" panose="02000000000000000000" typeface="方正清刻本悦宋简体"/>
              </a:rPr>
              <a:t>点击添加内容</a:t>
            </a:r>
          </a:p>
        </p:txBody>
      </p:sp>
    </p:spTree>
    <p:extLst>
      <p:ext uri="{BB962C8B-B14F-4D97-AF65-F5344CB8AC3E}">
        <p14:creationId val="363687770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38"/>
                                        </p:tgtEl>
                                        <p:attrNameLst>
                                          <p:attrName>style.visibility</p:attrName>
                                        </p:attrNameLst>
                                      </p:cBhvr>
                                      <p:to>
                                        <p:strVal val="visible"/>
                                      </p:to>
                                    </p:set>
                                    <p:animEffect filter="wipe(down)" transition="in">
                                      <p:cBhvr>
                                        <p:cTn dur="500" id="7"/>
                                        <p:tgtEl>
                                          <p:spTgt spid="38"/>
                                        </p:tgtEl>
                                      </p:cBhvr>
                                    </p:animEffect>
                                  </p:childTnLst>
                                </p:cTn>
                              </p:par>
                              <p:par>
                                <p:cTn fill="hold" grpId="0" id="8" nodeType="withEffect" presetClass="entr" presetID="26" presetSubtype="0">
                                  <p:stCondLst>
                                    <p:cond delay="0"/>
                                  </p:stCondLst>
                                  <p:childTnLst>
                                    <p:set>
                                      <p:cBhvr>
                                        <p:cTn dur="1" fill="hold" id="9">
                                          <p:stCondLst>
                                            <p:cond delay="0"/>
                                          </p:stCondLst>
                                        </p:cTn>
                                        <p:tgtEl>
                                          <p:spTgt spid="32"/>
                                        </p:tgtEl>
                                        <p:attrNameLst>
                                          <p:attrName>style.visibility</p:attrName>
                                        </p:attrNameLst>
                                      </p:cBhvr>
                                      <p:to>
                                        <p:strVal val="visible"/>
                                      </p:to>
                                    </p:set>
                                    <p:animEffect filter="wipe(down)" transition="in">
                                      <p:cBhvr>
                                        <p:cTn dur="290" id="10">
                                          <p:stCondLst>
                                            <p:cond delay="0"/>
                                          </p:stCondLst>
                                        </p:cTn>
                                        <p:tgtEl>
                                          <p:spTgt spid="32"/>
                                        </p:tgtEl>
                                      </p:cBhvr>
                                    </p:animEffect>
                                    <p:anim calcmode="lin" valueType="num">
                                      <p:cBhvr>
                                        <p:cTn dur="911" id="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dur="332" id="12" tmFilter="0.0,0.0; 0.25,0.07; 0.50,0.2; 0.75,0.467; 1.0,1.0">
                                          <p:stCondLst>
                                            <p:cond delay="0"/>
                                          </p:stCondLst>
                                        </p:cTn>
                                        <p:tgtEl>
                                          <p:spTgt spid="32"/>
                                        </p:tgtEl>
                                        <p:attrNameLst>
                                          <p:attrName>ppt_y</p:attrName>
                                        </p:attrNameLst>
                                      </p:cBhvr>
                                      <p:tavLst>
                                        <p:tav fmla="#ppt_y-sin(pi*$)/3" tm="0">
                                          <p:val>
                                            <p:fltVal val="0.5"/>
                                          </p:val>
                                        </p:tav>
                                        <p:tav tm="100000">
                                          <p:val>
                                            <p:fltVal val="1"/>
                                          </p:val>
                                        </p:tav>
                                      </p:tavLst>
                                    </p:anim>
                                    <p:anim calcmode="lin" valueType="num">
                                      <p:cBhvr>
                                        <p:cTn dur="332" id="13" tmFilter="0, 0; 0.125,0.2665; 0.25,0.4; 0.375,0.465; 0.5,0.5;  0.625,0.535; 0.75,0.6; 0.875,0.7335; 1,1">
                                          <p:stCondLst>
                                            <p:cond delay="332"/>
                                          </p:stCondLst>
                                        </p:cTn>
                                        <p:tgtEl>
                                          <p:spTgt spid="32"/>
                                        </p:tgtEl>
                                        <p:attrNameLst>
                                          <p:attrName>ppt_y</p:attrName>
                                        </p:attrNameLst>
                                      </p:cBhvr>
                                      <p:tavLst>
                                        <p:tav fmla="#ppt_y-sin(pi*$)/9" tm="0">
                                          <p:val>
                                            <p:fltVal val="0"/>
                                          </p:val>
                                        </p:tav>
                                        <p:tav tm="100000">
                                          <p:val>
                                            <p:fltVal val="1"/>
                                          </p:val>
                                        </p:tav>
                                      </p:tavLst>
                                    </p:anim>
                                    <p:anim calcmode="lin" valueType="num">
                                      <p:cBhvr>
                                        <p:cTn dur="166" id="14" tmFilter="0, 0; 0.125,0.2665; 0.25,0.4; 0.375,0.465; 0.5,0.5;  0.625,0.535; 0.75,0.6; 0.875,0.7335; 1,1">
                                          <p:stCondLst>
                                            <p:cond delay="662"/>
                                          </p:stCondLst>
                                        </p:cTn>
                                        <p:tgtEl>
                                          <p:spTgt spid="32"/>
                                        </p:tgtEl>
                                        <p:attrNameLst>
                                          <p:attrName>ppt_y</p:attrName>
                                        </p:attrNameLst>
                                      </p:cBhvr>
                                      <p:tavLst>
                                        <p:tav fmla="#ppt_y-sin(pi*$)/27" tm="0">
                                          <p:val>
                                            <p:fltVal val="0"/>
                                          </p:val>
                                        </p:tav>
                                        <p:tav tm="100000">
                                          <p:val>
                                            <p:fltVal val="1"/>
                                          </p:val>
                                        </p:tav>
                                      </p:tavLst>
                                    </p:anim>
                                    <p:anim calcmode="lin" valueType="num">
                                      <p:cBhvr>
                                        <p:cTn dur="82" id="15" tmFilter="0, 0; 0.125,0.2665; 0.25,0.4; 0.375,0.465; 0.5,0.5;  0.625,0.535; 0.75,0.6; 0.875,0.7335; 1,1">
                                          <p:stCondLst>
                                            <p:cond delay="828"/>
                                          </p:stCondLst>
                                        </p:cTn>
                                        <p:tgtEl>
                                          <p:spTgt spid="32"/>
                                        </p:tgtEl>
                                        <p:attrNameLst>
                                          <p:attrName>ppt_y</p:attrName>
                                        </p:attrNameLst>
                                      </p:cBhvr>
                                      <p:tavLst>
                                        <p:tav fmla="#ppt_y-sin(pi*$)/81" tm="0">
                                          <p:val>
                                            <p:fltVal val="0"/>
                                          </p:val>
                                        </p:tav>
                                        <p:tav tm="100000">
                                          <p:val>
                                            <p:fltVal val="1"/>
                                          </p:val>
                                        </p:tav>
                                      </p:tavLst>
                                    </p:anim>
                                    <p:animScale>
                                      <p:cBhvr>
                                        <p:cTn dur="13" id="16">
                                          <p:stCondLst>
                                            <p:cond delay="325"/>
                                          </p:stCondLst>
                                        </p:cTn>
                                        <p:tgtEl>
                                          <p:spTgt spid="32"/>
                                        </p:tgtEl>
                                      </p:cBhvr>
                                      <p:to x="100000" y="60000"/>
                                    </p:animScale>
                                    <p:animScale>
                                      <p:cBhvr>
                                        <p:cTn decel="50000" dur="83" id="17">
                                          <p:stCondLst>
                                            <p:cond delay="338"/>
                                          </p:stCondLst>
                                        </p:cTn>
                                        <p:tgtEl>
                                          <p:spTgt spid="32"/>
                                        </p:tgtEl>
                                      </p:cBhvr>
                                      <p:to x="100000" y="100000"/>
                                    </p:animScale>
                                    <p:animScale>
                                      <p:cBhvr>
                                        <p:cTn dur="13" id="18">
                                          <p:stCondLst>
                                            <p:cond delay="656"/>
                                          </p:stCondLst>
                                        </p:cTn>
                                        <p:tgtEl>
                                          <p:spTgt spid="32"/>
                                        </p:tgtEl>
                                      </p:cBhvr>
                                      <p:to x="100000" y="80000"/>
                                    </p:animScale>
                                    <p:animScale>
                                      <p:cBhvr>
                                        <p:cTn decel="50000" dur="83" id="19">
                                          <p:stCondLst>
                                            <p:cond delay="669"/>
                                          </p:stCondLst>
                                        </p:cTn>
                                        <p:tgtEl>
                                          <p:spTgt spid="32"/>
                                        </p:tgtEl>
                                      </p:cBhvr>
                                      <p:to x="100000" y="100000"/>
                                    </p:animScale>
                                    <p:animScale>
                                      <p:cBhvr>
                                        <p:cTn dur="13" id="20">
                                          <p:stCondLst>
                                            <p:cond delay="821"/>
                                          </p:stCondLst>
                                        </p:cTn>
                                        <p:tgtEl>
                                          <p:spTgt spid="32"/>
                                        </p:tgtEl>
                                      </p:cBhvr>
                                      <p:to x="100000" y="90000"/>
                                    </p:animScale>
                                    <p:animScale>
                                      <p:cBhvr>
                                        <p:cTn decel="50000" dur="83" id="21">
                                          <p:stCondLst>
                                            <p:cond delay="834"/>
                                          </p:stCondLst>
                                        </p:cTn>
                                        <p:tgtEl>
                                          <p:spTgt spid="32"/>
                                        </p:tgtEl>
                                      </p:cBhvr>
                                      <p:to x="100000" y="100000"/>
                                    </p:animScale>
                                    <p:animScale>
                                      <p:cBhvr>
                                        <p:cTn dur="13" id="22">
                                          <p:stCondLst>
                                            <p:cond delay="904"/>
                                          </p:stCondLst>
                                        </p:cTn>
                                        <p:tgtEl>
                                          <p:spTgt spid="32"/>
                                        </p:tgtEl>
                                      </p:cBhvr>
                                      <p:to x="100000" y="95000"/>
                                    </p:animScale>
                                    <p:animScale>
                                      <p:cBhvr>
                                        <p:cTn decel="50000" dur="83" id="23">
                                          <p:stCondLst>
                                            <p:cond delay="917"/>
                                          </p:stCondLst>
                                        </p:cTn>
                                        <p:tgtEl>
                                          <p:spTgt spid="32"/>
                                        </p:tgtEl>
                                      </p:cBhvr>
                                      <p:to x="100000" y="100000"/>
                                    </p:animScale>
                                  </p:childTnLst>
                                </p:cTn>
                              </p:par>
                              <p:par>
                                <p:cTn fill="hold" grpId="0" id="24" nodeType="withEffect" presetClass="entr" presetID="22" presetSubtype="4">
                                  <p:stCondLst>
                                    <p:cond delay="0"/>
                                  </p:stCondLst>
                                  <p:childTnLst>
                                    <p:set>
                                      <p:cBhvr>
                                        <p:cTn dur="1" fill="hold" id="25">
                                          <p:stCondLst>
                                            <p:cond delay="0"/>
                                          </p:stCondLst>
                                        </p:cTn>
                                        <p:tgtEl>
                                          <p:spTgt spid="37"/>
                                        </p:tgtEl>
                                        <p:attrNameLst>
                                          <p:attrName>style.visibility</p:attrName>
                                        </p:attrNameLst>
                                      </p:cBhvr>
                                      <p:to>
                                        <p:strVal val="visible"/>
                                      </p:to>
                                    </p:set>
                                    <p:animEffect filter="wipe(down)" transition="in">
                                      <p:cBhvr>
                                        <p:cTn dur="500" id="26"/>
                                        <p:tgtEl>
                                          <p:spTgt spid="37"/>
                                        </p:tgtEl>
                                      </p:cBhvr>
                                    </p:animEffect>
                                  </p:childTnLst>
                                </p:cTn>
                              </p:par>
                              <p:par>
                                <p:cTn fill="hold" grpId="0" id="27" nodeType="withEffect" presetClass="entr" presetID="26" presetSubtype="0">
                                  <p:stCondLst>
                                    <p:cond delay="0"/>
                                  </p:stCondLst>
                                  <p:childTnLst>
                                    <p:set>
                                      <p:cBhvr>
                                        <p:cTn dur="1" fill="hold" id="28">
                                          <p:stCondLst>
                                            <p:cond delay="0"/>
                                          </p:stCondLst>
                                        </p:cTn>
                                        <p:tgtEl>
                                          <p:spTgt spid="36"/>
                                        </p:tgtEl>
                                        <p:attrNameLst>
                                          <p:attrName>style.visibility</p:attrName>
                                        </p:attrNameLst>
                                      </p:cBhvr>
                                      <p:to>
                                        <p:strVal val="visible"/>
                                      </p:to>
                                    </p:set>
                                    <p:animEffect filter="wipe(down)" transition="in">
                                      <p:cBhvr>
                                        <p:cTn dur="290" id="29">
                                          <p:stCondLst>
                                            <p:cond delay="0"/>
                                          </p:stCondLst>
                                        </p:cTn>
                                        <p:tgtEl>
                                          <p:spTgt spid="36"/>
                                        </p:tgtEl>
                                      </p:cBhvr>
                                    </p:animEffect>
                                    <p:anim calcmode="lin" valueType="num">
                                      <p:cBhvr>
                                        <p:cTn dur="911" id="30"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dur="332" id="31" tmFilter="0.0,0.0; 0.25,0.07; 0.50,0.2; 0.75,0.467; 1.0,1.0">
                                          <p:stCondLst>
                                            <p:cond delay="0"/>
                                          </p:stCondLst>
                                        </p:cTn>
                                        <p:tgtEl>
                                          <p:spTgt spid="36"/>
                                        </p:tgtEl>
                                        <p:attrNameLst>
                                          <p:attrName>ppt_y</p:attrName>
                                        </p:attrNameLst>
                                      </p:cBhvr>
                                      <p:tavLst>
                                        <p:tav fmla="#ppt_y-sin(pi*$)/3" tm="0">
                                          <p:val>
                                            <p:fltVal val="0.5"/>
                                          </p:val>
                                        </p:tav>
                                        <p:tav tm="100000">
                                          <p:val>
                                            <p:fltVal val="1"/>
                                          </p:val>
                                        </p:tav>
                                      </p:tavLst>
                                    </p:anim>
                                    <p:anim calcmode="lin" valueType="num">
                                      <p:cBhvr>
                                        <p:cTn dur="332" id="32" tmFilter="0, 0; 0.125,0.2665; 0.25,0.4; 0.375,0.465; 0.5,0.5;  0.625,0.535; 0.75,0.6; 0.875,0.7335; 1,1">
                                          <p:stCondLst>
                                            <p:cond delay="332"/>
                                          </p:stCondLst>
                                        </p:cTn>
                                        <p:tgtEl>
                                          <p:spTgt spid="36"/>
                                        </p:tgtEl>
                                        <p:attrNameLst>
                                          <p:attrName>ppt_y</p:attrName>
                                        </p:attrNameLst>
                                      </p:cBhvr>
                                      <p:tavLst>
                                        <p:tav fmla="#ppt_y-sin(pi*$)/9" tm="0">
                                          <p:val>
                                            <p:fltVal val="0"/>
                                          </p:val>
                                        </p:tav>
                                        <p:tav tm="100000">
                                          <p:val>
                                            <p:fltVal val="1"/>
                                          </p:val>
                                        </p:tav>
                                      </p:tavLst>
                                    </p:anim>
                                    <p:anim calcmode="lin" valueType="num">
                                      <p:cBhvr>
                                        <p:cTn dur="166" id="33" tmFilter="0, 0; 0.125,0.2665; 0.25,0.4; 0.375,0.465; 0.5,0.5;  0.625,0.535; 0.75,0.6; 0.875,0.7335; 1,1">
                                          <p:stCondLst>
                                            <p:cond delay="662"/>
                                          </p:stCondLst>
                                        </p:cTn>
                                        <p:tgtEl>
                                          <p:spTgt spid="36"/>
                                        </p:tgtEl>
                                        <p:attrNameLst>
                                          <p:attrName>ppt_y</p:attrName>
                                        </p:attrNameLst>
                                      </p:cBhvr>
                                      <p:tavLst>
                                        <p:tav fmla="#ppt_y-sin(pi*$)/27" tm="0">
                                          <p:val>
                                            <p:fltVal val="0"/>
                                          </p:val>
                                        </p:tav>
                                        <p:tav tm="100000">
                                          <p:val>
                                            <p:fltVal val="1"/>
                                          </p:val>
                                        </p:tav>
                                      </p:tavLst>
                                    </p:anim>
                                    <p:anim calcmode="lin" valueType="num">
                                      <p:cBhvr>
                                        <p:cTn dur="82" id="34" tmFilter="0, 0; 0.125,0.2665; 0.25,0.4; 0.375,0.465; 0.5,0.5;  0.625,0.535; 0.75,0.6; 0.875,0.7335; 1,1">
                                          <p:stCondLst>
                                            <p:cond delay="828"/>
                                          </p:stCondLst>
                                        </p:cTn>
                                        <p:tgtEl>
                                          <p:spTgt spid="36"/>
                                        </p:tgtEl>
                                        <p:attrNameLst>
                                          <p:attrName>ppt_y</p:attrName>
                                        </p:attrNameLst>
                                      </p:cBhvr>
                                      <p:tavLst>
                                        <p:tav fmla="#ppt_y-sin(pi*$)/81" tm="0">
                                          <p:val>
                                            <p:fltVal val="0"/>
                                          </p:val>
                                        </p:tav>
                                        <p:tav tm="100000">
                                          <p:val>
                                            <p:fltVal val="1"/>
                                          </p:val>
                                        </p:tav>
                                      </p:tavLst>
                                    </p:anim>
                                    <p:animScale>
                                      <p:cBhvr>
                                        <p:cTn dur="13" id="35">
                                          <p:stCondLst>
                                            <p:cond delay="325"/>
                                          </p:stCondLst>
                                        </p:cTn>
                                        <p:tgtEl>
                                          <p:spTgt spid="36"/>
                                        </p:tgtEl>
                                      </p:cBhvr>
                                      <p:to x="100000" y="60000"/>
                                    </p:animScale>
                                    <p:animScale>
                                      <p:cBhvr>
                                        <p:cTn decel="50000" dur="83" id="36">
                                          <p:stCondLst>
                                            <p:cond delay="338"/>
                                          </p:stCondLst>
                                        </p:cTn>
                                        <p:tgtEl>
                                          <p:spTgt spid="36"/>
                                        </p:tgtEl>
                                      </p:cBhvr>
                                      <p:to x="100000" y="100000"/>
                                    </p:animScale>
                                    <p:animScale>
                                      <p:cBhvr>
                                        <p:cTn dur="13" id="37">
                                          <p:stCondLst>
                                            <p:cond delay="656"/>
                                          </p:stCondLst>
                                        </p:cTn>
                                        <p:tgtEl>
                                          <p:spTgt spid="36"/>
                                        </p:tgtEl>
                                      </p:cBhvr>
                                      <p:to x="100000" y="80000"/>
                                    </p:animScale>
                                    <p:animScale>
                                      <p:cBhvr>
                                        <p:cTn decel="50000" dur="83" id="38">
                                          <p:stCondLst>
                                            <p:cond delay="669"/>
                                          </p:stCondLst>
                                        </p:cTn>
                                        <p:tgtEl>
                                          <p:spTgt spid="36"/>
                                        </p:tgtEl>
                                      </p:cBhvr>
                                      <p:to x="100000" y="100000"/>
                                    </p:animScale>
                                    <p:animScale>
                                      <p:cBhvr>
                                        <p:cTn dur="13" id="39">
                                          <p:stCondLst>
                                            <p:cond delay="821"/>
                                          </p:stCondLst>
                                        </p:cTn>
                                        <p:tgtEl>
                                          <p:spTgt spid="36"/>
                                        </p:tgtEl>
                                      </p:cBhvr>
                                      <p:to x="100000" y="90000"/>
                                    </p:animScale>
                                    <p:animScale>
                                      <p:cBhvr>
                                        <p:cTn decel="50000" dur="83" id="40">
                                          <p:stCondLst>
                                            <p:cond delay="834"/>
                                          </p:stCondLst>
                                        </p:cTn>
                                        <p:tgtEl>
                                          <p:spTgt spid="36"/>
                                        </p:tgtEl>
                                      </p:cBhvr>
                                      <p:to x="100000" y="100000"/>
                                    </p:animScale>
                                    <p:animScale>
                                      <p:cBhvr>
                                        <p:cTn dur="13" id="41">
                                          <p:stCondLst>
                                            <p:cond delay="904"/>
                                          </p:stCondLst>
                                        </p:cTn>
                                        <p:tgtEl>
                                          <p:spTgt spid="36"/>
                                        </p:tgtEl>
                                      </p:cBhvr>
                                      <p:to x="100000" y="95000"/>
                                    </p:animScale>
                                    <p:animScale>
                                      <p:cBhvr>
                                        <p:cTn decel="50000" dur="83" id="42">
                                          <p:stCondLst>
                                            <p:cond delay="917"/>
                                          </p:stCondLst>
                                        </p:cTn>
                                        <p:tgtEl>
                                          <p:spTgt spid="36"/>
                                        </p:tgtEl>
                                      </p:cBhvr>
                                      <p:to x="100000" y="100000"/>
                                    </p:animScale>
                                  </p:childTnLst>
                                </p:cTn>
                              </p:par>
                              <p:par>
                                <p:cTn fill="hold" grpId="0" id="43" nodeType="withEffect" presetClass="entr" presetID="22" presetSubtype="8">
                                  <p:stCondLst>
                                    <p:cond delay="0"/>
                                  </p:stCondLst>
                                  <p:childTnLst>
                                    <p:set>
                                      <p:cBhvr>
                                        <p:cTn dur="1" fill="hold" id="44">
                                          <p:stCondLst>
                                            <p:cond delay="0"/>
                                          </p:stCondLst>
                                        </p:cTn>
                                        <p:tgtEl>
                                          <p:spTgt spid="30"/>
                                        </p:tgtEl>
                                        <p:attrNameLst>
                                          <p:attrName>style.visibility</p:attrName>
                                        </p:attrNameLst>
                                      </p:cBhvr>
                                      <p:to>
                                        <p:strVal val="visible"/>
                                      </p:to>
                                    </p:set>
                                    <p:animEffect filter="wipe(left)" transition="in">
                                      <p:cBhvr>
                                        <p:cTn dur="500" id="45"/>
                                        <p:tgtEl>
                                          <p:spTgt spid="30"/>
                                        </p:tgtEl>
                                      </p:cBhvr>
                                    </p:animEffect>
                                  </p:childTnLst>
                                </p:cTn>
                              </p:par>
                              <p:par>
                                <p:cTn fill="hold" grpId="0" id="46" nodeType="withEffect" presetClass="entr" presetID="26" presetSubtype="0">
                                  <p:stCondLst>
                                    <p:cond delay="0"/>
                                  </p:stCondLst>
                                  <p:childTnLst>
                                    <p:set>
                                      <p:cBhvr>
                                        <p:cTn dur="1" fill="hold" id="47">
                                          <p:stCondLst>
                                            <p:cond delay="0"/>
                                          </p:stCondLst>
                                        </p:cTn>
                                        <p:tgtEl>
                                          <p:spTgt spid="35"/>
                                        </p:tgtEl>
                                        <p:attrNameLst>
                                          <p:attrName>style.visibility</p:attrName>
                                        </p:attrNameLst>
                                      </p:cBhvr>
                                      <p:to>
                                        <p:strVal val="visible"/>
                                      </p:to>
                                    </p:set>
                                    <p:animEffect filter="wipe(down)" transition="in">
                                      <p:cBhvr>
                                        <p:cTn dur="290" id="48">
                                          <p:stCondLst>
                                            <p:cond delay="0"/>
                                          </p:stCondLst>
                                        </p:cTn>
                                        <p:tgtEl>
                                          <p:spTgt spid="35"/>
                                        </p:tgtEl>
                                      </p:cBhvr>
                                    </p:animEffect>
                                    <p:anim calcmode="lin" valueType="num">
                                      <p:cBhvr>
                                        <p:cTn dur="911" id="49"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dur="332" id="50" tmFilter="0.0,0.0; 0.25,0.07; 0.50,0.2; 0.75,0.467; 1.0,1.0">
                                          <p:stCondLst>
                                            <p:cond delay="0"/>
                                          </p:stCondLst>
                                        </p:cTn>
                                        <p:tgtEl>
                                          <p:spTgt spid="35"/>
                                        </p:tgtEl>
                                        <p:attrNameLst>
                                          <p:attrName>ppt_y</p:attrName>
                                        </p:attrNameLst>
                                      </p:cBhvr>
                                      <p:tavLst>
                                        <p:tav fmla="#ppt_y-sin(pi*$)/3" tm="0">
                                          <p:val>
                                            <p:fltVal val="0.5"/>
                                          </p:val>
                                        </p:tav>
                                        <p:tav tm="100000">
                                          <p:val>
                                            <p:fltVal val="1"/>
                                          </p:val>
                                        </p:tav>
                                      </p:tavLst>
                                    </p:anim>
                                    <p:anim calcmode="lin" valueType="num">
                                      <p:cBhvr>
                                        <p:cTn dur="332" id="51" tmFilter="0, 0; 0.125,0.2665; 0.25,0.4; 0.375,0.465; 0.5,0.5;  0.625,0.535; 0.75,0.6; 0.875,0.7335; 1,1">
                                          <p:stCondLst>
                                            <p:cond delay="332"/>
                                          </p:stCondLst>
                                        </p:cTn>
                                        <p:tgtEl>
                                          <p:spTgt spid="35"/>
                                        </p:tgtEl>
                                        <p:attrNameLst>
                                          <p:attrName>ppt_y</p:attrName>
                                        </p:attrNameLst>
                                      </p:cBhvr>
                                      <p:tavLst>
                                        <p:tav fmla="#ppt_y-sin(pi*$)/9" tm="0">
                                          <p:val>
                                            <p:fltVal val="0"/>
                                          </p:val>
                                        </p:tav>
                                        <p:tav tm="100000">
                                          <p:val>
                                            <p:fltVal val="1"/>
                                          </p:val>
                                        </p:tav>
                                      </p:tavLst>
                                    </p:anim>
                                    <p:anim calcmode="lin" valueType="num">
                                      <p:cBhvr>
                                        <p:cTn dur="166" id="52" tmFilter="0, 0; 0.125,0.2665; 0.25,0.4; 0.375,0.465; 0.5,0.5;  0.625,0.535; 0.75,0.6; 0.875,0.7335; 1,1">
                                          <p:stCondLst>
                                            <p:cond delay="662"/>
                                          </p:stCondLst>
                                        </p:cTn>
                                        <p:tgtEl>
                                          <p:spTgt spid="35"/>
                                        </p:tgtEl>
                                        <p:attrNameLst>
                                          <p:attrName>ppt_y</p:attrName>
                                        </p:attrNameLst>
                                      </p:cBhvr>
                                      <p:tavLst>
                                        <p:tav fmla="#ppt_y-sin(pi*$)/27" tm="0">
                                          <p:val>
                                            <p:fltVal val="0"/>
                                          </p:val>
                                        </p:tav>
                                        <p:tav tm="100000">
                                          <p:val>
                                            <p:fltVal val="1"/>
                                          </p:val>
                                        </p:tav>
                                      </p:tavLst>
                                    </p:anim>
                                    <p:anim calcmode="lin" valueType="num">
                                      <p:cBhvr>
                                        <p:cTn dur="82" id="53" tmFilter="0, 0; 0.125,0.2665; 0.25,0.4; 0.375,0.465; 0.5,0.5;  0.625,0.535; 0.75,0.6; 0.875,0.7335; 1,1">
                                          <p:stCondLst>
                                            <p:cond delay="828"/>
                                          </p:stCondLst>
                                        </p:cTn>
                                        <p:tgtEl>
                                          <p:spTgt spid="35"/>
                                        </p:tgtEl>
                                        <p:attrNameLst>
                                          <p:attrName>ppt_y</p:attrName>
                                        </p:attrNameLst>
                                      </p:cBhvr>
                                      <p:tavLst>
                                        <p:tav fmla="#ppt_y-sin(pi*$)/81" tm="0">
                                          <p:val>
                                            <p:fltVal val="0"/>
                                          </p:val>
                                        </p:tav>
                                        <p:tav tm="100000">
                                          <p:val>
                                            <p:fltVal val="1"/>
                                          </p:val>
                                        </p:tav>
                                      </p:tavLst>
                                    </p:anim>
                                    <p:animScale>
                                      <p:cBhvr>
                                        <p:cTn dur="13" id="54">
                                          <p:stCondLst>
                                            <p:cond delay="325"/>
                                          </p:stCondLst>
                                        </p:cTn>
                                        <p:tgtEl>
                                          <p:spTgt spid="35"/>
                                        </p:tgtEl>
                                      </p:cBhvr>
                                      <p:to x="100000" y="60000"/>
                                    </p:animScale>
                                    <p:animScale>
                                      <p:cBhvr>
                                        <p:cTn decel="50000" dur="83" id="55">
                                          <p:stCondLst>
                                            <p:cond delay="338"/>
                                          </p:stCondLst>
                                        </p:cTn>
                                        <p:tgtEl>
                                          <p:spTgt spid="35"/>
                                        </p:tgtEl>
                                      </p:cBhvr>
                                      <p:to x="100000" y="100000"/>
                                    </p:animScale>
                                    <p:animScale>
                                      <p:cBhvr>
                                        <p:cTn dur="13" id="56">
                                          <p:stCondLst>
                                            <p:cond delay="656"/>
                                          </p:stCondLst>
                                        </p:cTn>
                                        <p:tgtEl>
                                          <p:spTgt spid="35"/>
                                        </p:tgtEl>
                                      </p:cBhvr>
                                      <p:to x="100000" y="80000"/>
                                    </p:animScale>
                                    <p:animScale>
                                      <p:cBhvr>
                                        <p:cTn decel="50000" dur="83" id="57">
                                          <p:stCondLst>
                                            <p:cond delay="669"/>
                                          </p:stCondLst>
                                        </p:cTn>
                                        <p:tgtEl>
                                          <p:spTgt spid="35"/>
                                        </p:tgtEl>
                                      </p:cBhvr>
                                      <p:to x="100000" y="100000"/>
                                    </p:animScale>
                                    <p:animScale>
                                      <p:cBhvr>
                                        <p:cTn dur="13" id="58">
                                          <p:stCondLst>
                                            <p:cond delay="821"/>
                                          </p:stCondLst>
                                        </p:cTn>
                                        <p:tgtEl>
                                          <p:spTgt spid="35"/>
                                        </p:tgtEl>
                                      </p:cBhvr>
                                      <p:to x="100000" y="90000"/>
                                    </p:animScale>
                                    <p:animScale>
                                      <p:cBhvr>
                                        <p:cTn decel="50000" dur="83" id="59">
                                          <p:stCondLst>
                                            <p:cond delay="834"/>
                                          </p:stCondLst>
                                        </p:cTn>
                                        <p:tgtEl>
                                          <p:spTgt spid="35"/>
                                        </p:tgtEl>
                                      </p:cBhvr>
                                      <p:to x="100000" y="100000"/>
                                    </p:animScale>
                                    <p:animScale>
                                      <p:cBhvr>
                                        <p:cTn dur="13" id="60">
                                          <p:stCondLst>
                                            <p:cond delay="904"/>
                                          </p:stCondLst>
                                        </p:cTn>
                                        <p:tgtEl>
                                          <p:spTgt spid="35"/>
                                        </p:tgtEl>
                                      </p:cBhvr>
                                      <p:to x="100000" y="95000"/>
                                    </p:animScale>
                                    <p:animScale>
                                      <p:cBhvr>
                                        <p:cTn decel="50000" dur="83" id="61">
                                          <p:stCondLst>
                                            <p:cond delay="917"/>
                                          </p:stCondLst>
                                        </p:cTn>
                                        <p:tgtEl>
                                          <p:spTgt spid="35"/>
                                        </p:tgtEl>
                                      </p:cBhvr>
                                      <p:to x="100000" y="100000"/>
                                    </p:animScale>
                                  </p:childTnLst>
                                </p:cTn>
                              </p:par>
                              <p:par>
                                <p:cTn fill="hold" grpId="0" id="62" nodeType="withEffect" presetClass="entr" presetID="22" presetSubtype="1">
                                  <p:stCondLst>
                                    <p:cond delay="0"/>
                                  </p:stCondLst>
                                  <p:childTnLst>
                                    <p:set>
                                      <p:cBhvr>
                                        <p:cTn dur="1" fill="hold" id="63">
                                          <p:stCondLst>
                                            <p:cond delay="0"/>
                                          </p:stCondLst>
                                        </p:cTn>
                                        <p:tgtEl>
                                          <p:spTgt spid="29"/>
                                        </p:tgtEl>
                                        <p:attrNameLst>
                                          <p:attrName>style.visibility</p:attrName>
                                        </p:attrNameLst>
                                      </p:cBhvr>
                                      <p:to>
                                        <p:strVal val="visible"/>
                                      </p:to>
                                    </p:set>
                                    <p:animEffect filter="wipe(up)" transition="in">
                                      <p:cBhvr>
                                        <p:cTn dur="500" id="64"/>
                                        <p:tgtEl>
                                          <p:spTgt spid="29"/>
                                        </p:tgtEl>
                                      </p:cBhvr>
                                    </p:animEffect>
                                  </p:childTnLst>
                                </p:cTn>
                              </p:par>
                              <p:par>
                                <p:cTn fill="hold" grpId="0" id="65" nodeType="withEffect" presetClass="entr" presetID="26" presetSubtype="0">
                                  <p:stCondLst>
                                    <p:cond delay="0"/>
                                  </p:stCondLst>
                                  <p:childTnLst>
                                    <p:set>
                                      <p:cBhvr>
                                        <p:cTn dur="1" fill="hold" id="66">
                                          <p:stCondLst>
                                            <p:cond delay="0"/>
                                          </p:stCondLst>
                                        </p:cTn>
                                        <p:tgtEl>
                                          <p:spTgt spid="31"/>
                                        </p:tgtEl>
                                        <p:attrNameLst>
                                          <p:attrName>style.visibility</p:attrName>
                                        </p:attrNameLst>
                                      </p:cBhvr>
                                      <p:to>
                                        <p:strVal val="visible"/>
                                      </p:to>
                                    </p:set>
                                    <p:animEffect filter="wipe(down)" transition="in">
                                      <p:cBhvr>
                                        <p:cTn dur="290" id="67">
                                          <p:stCondLst>
                                            <p:cond delay="0"/>
                                          </p:stCondLst>
                                        </p:cTn>
                                        <p:tgtEl>
                                          <p:spTgt spid="31"/>
                                        </p:tgtEl>
                                      </p:cBhvr>
                                    </p:animEffect>
                                    <p:anim calcmode="lin" valueType="num">
                                      <p:cBhvr>
                                        <p:cTn dur="911" id="68"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332" id="69" tmFilter="0.0,0.0; 0.25,0.07; 0.50,0.2; 0.75,0.467; 1.0,1.0">
                                          <p:stCondLst>
                                            <p:cond delay="0"/>
                                          </p:stCondLst>
                                        </p:cTn>
                                        <p:tgtEl>
                                          <p:spTgt spid="31"/>
                                        </p:tgtEl>
                                        <p:attrNameLst>
                                          <p:attrName>ppt_y</p:attrName>
                                        </p:attrNameLst>
                                      </p:cBhvr>
                                      <p:tavLst>
                                        <p:tav fmla="#ppt_y-sin(pi*$)/3" tm="0">
                                          <p:val>
                                            <p:fltVal val="0.5"/>
                                          </p:val>
                                        </p:tav>
                                        <p:tav tm="100000">
                                          <p:val>
                                            <p:fltVal val="1"/>
                                          </p:val>
                                        </p:tav>
                                      </p:tavLst>
                                    </p:anim>
                                    <p:anim calcmode="lin" valueType="num">
                                      <p:cBhvr>
                                        <p:cTn dur="332" id="70" tmFilter="0, 0; 0.125,0.2665; 0.25,0.4; 0.375,0.465; 0.5,0.5;  0.625,0.535; 0.75,0.6; 0.875,0.7335; 1,1">
                                          <p:stCondLst>
                                            <p:cond delay="332"/>
                                          </p:stCondLst>
                                        </p:cTn>
                                        <p:tgtEl>
                                          <p:spTgt spid="31"/>
                                        </p:tgtEl>
                                        <p:attrNameLst>
                                          <p:attrName>ppt_y</p:attrName>
                                        </p:attrNameLst>
                                      </p:cBhvr>
                                      <p:tavLst>
                                        <p:tav fmla="#ppt_y-sin(pi*$)/9" tm="0">
                                          <p:val>
                                            <p:fltVal val="0"/>
                                          </p:val>
                                        </p:tav>
                                        <p:tav tm="100000">
                                          <p:val>
                                            <p:fltVal val="1"/>
                                          </p:val>
                                        </p:tav>
                                      </p:tavLst>
                                    </p:anim>
                                    <p:anim calcmode="lin" valueType="num">
                                      <p:cBhvr>
                                        <p:cTn dur="166" id="71" tmFilter="0, 0; 0.125,0.2665; 0.25,0.4; 0.375,0.465; 0.5,0.5;  0.625,0.535; 0.75,0.6; 0.875,0.7335; 1,1">
                                          <p:stCondLst>
                                            <p:cond delay="662"/>
                                          </p:stCondLst>
                                        </p:cTn>
                                        <p:tgtEl>
                                          <p:spTgt spid="31"/>
                                        </p:tgtEl>
                                        <p:attrNameLst>
                                          <p:attrName>ppt_y</p:attrName>
                                        </p:attrNameLst>
                                      </p:cBhvr>
                                      <p:tavLst>
                                        <p:tav fmla="#ppt_y-sin(pi*$)/27" tm="0">
                                          <p:val>
                                            <p:fltVal val="0"/>
                                          </p:val>
                                        </p:tav>
                                        <p:tav tm="100000">
                                          <p:val>
                                            <p:fltVal val="1"/>
                                          </p:val>
                                        </p:tav>
                                      </p:tavLst>
                                    </p:anim>
                                    <p:anim calcmode="lin" valueType="num">
                                      <p:cBhvr>
                                        <p:cTn dur="82" id="72" tmFilter="0, 0; 0.125,0.2665; 0.25,0.4; 0.375,0.465; 0.5,0.5;  0.625,0.535; 0.75,0.6; 0.875,0.7335; 1,1">
                                          <p:stCondLst>
                                            <p:cond delay="828"/>
                                          </p:stCondLst>
                                        </p:cTn>
                                        <p:tgtEl>
                                          <p:spTgt spid="31"/>
                                        </p:tgtEl>
                                        <p:attrNameLst>
                                          <p:attrName>ppt_y</p:attrName>
                                        </p:attrNameLst>
                                      </p:cBhvr>
                                      <p:tavLst>
                                        <p:tav fmla="#ppt_y-sin(pi*$)/81" tm="0">
                                          <p:val>
                                            <p:fltVal val="0"/>
                                          </p:val>
                                        </p:tav>
                                        <p:tav tm="100000">
                                          <p:val>
                                            <p:fltVal val="1"/>
                                          </p:val>
                                        </p:tav>
                                      </p:tavLst>
                                    </p:anim>
                                    <p:animScale>
                                      <p:cBhvr>
                                        <p:cTn dur="13" id="73">
                                          <p:stCondLst>
                                            <p:cond delay="325"/>
                                          </p:stCondLst>
                                        </p:cTn>
                                        <p:tgtEl>
                                          <p:spTgt spid="31"/>
                                        </p:tgtEl>
                                      </p:cBhvr>
                                      <p:to x="100000" y="60000"/>
                                    </p:animScale>
                                    <p:animScale>
                                      <p:cBhvr>
                                        <p:cTn decel="50000" dur="83" id="74">
                                          <p:stCondLst>
                                            <p:cond delay="338"/>
                                          </p:stCondLst>
                                        </p:cTn>
                                        <p:tgtEl>
                                          <p:spTgt spid="31"/>
                                        </p:tgtEl>
                                      </p:cBhvr>
                                      <p:to x="100000" y="100000"/>
                                    </p:animScale>
                                    <p:animScale>
                                      <p:cBhvr>
                                        <p:cTn dur="13" id="75">
                                          <p:stCondLst>
                                            <p:cond delay="656"/>
                                          </p:stCondLst>
                                        </p:cTn>
                                        <p:tgtEl>
                                          <p:spTgt spid="31"/>
                                        </p:tgtEl>
                                      </p:cBhvr>
                                      <p:to x="100000" y="80000"/>
                                    </p:animScale>
                                    <p:animScale>
                                      <p:cBhvr>
                                        <p:cTn decel="50000" dur="83" id="76">
                                          <p:stCondLst>
                                            <p:cond delay="669"/>
                                          </p:stCondLst>
                                        </p:cTn>
                                        <p:tgtEl>
                                          <p:spTgt spid="31"/>
                                        </p:tgtEl>
                                      </p:cBhvr>
                                      <p:to x="100000" y="100000"/>
                                    </p:animScale>
                                    <p:animScale>
                                      <p:cBhvr>
                                        <p:cTn dur="13" id="77">
                                          <p:stCondLst>
                                            <p:cond delay="821"/>
                                          </p:stCondLst>
                                        </p:cTn>
                                        <p:tgtEl>
                                          <p:spTgt spid="31"/>
                                        </p:tgtEl>
                                      </p:cBhvr>
                                      <p:to x="100000" y="90000"/>
                                    </p:animScale>
                                    <p:animScale>
                                      <p:cBhvr>
                                        <p:cTn decel="50000" dur="83" id="78">
                                          <p:stCondLst>
                                            <p:cond delay="834"/>
                                          </p:stCondLst>
                                        </p:cTn>
                                        <p:tgtEl>
                                          <p:spTgt spid="31"/>
                                        </p:tgtEl>
                                      </p:cBhvr>
                                      <p:to x="100000" y="100000"/>
                                    </p:animScale>
                                    <p:animScale>
                                      <p:cBhvr>
                                        <p:cTn dur="13" id="79">
                                          <p:stCondLst>
                                            <p:cond delay="904"/>
                                          </p:stCondLst>
                                        </p:cTn>
                                        <p:tgtEl>
                                          <p:spTgt spid="31"/>
                                        </p:tgtEl>
                                      </p:cBhvr>
                                      <p:to x="100000" y="95000"/>
                                    </p:animScale>
                                    <p:animScale>
                                      <p:cBhvr>
                                        <p:cTn decel="50000" dur="83" id="80">
                                          <p:stCondLst>
                                            <p:cond delay="917"/>
                                          </p:stCondLst>
                                        </p:cTn>
                                        <p:tgtEl>
                                          <p:spTgt spid="31"/>
                                        </p:tgtEl>
                                      </p:cBhvr>
                                      <p:to x="100000" y="100000"/>
                                    </p:animScale>
                                  </p:childTnLst>
                                </p:cTn>
                              </p:par>
                              <p:par>
                                <p:cTn fill="hold" grpId="0" id="81" nodeType="withEffect" presetClass="entr" presetID="22" presetSubtype="1">
                                  <p:stCondLst>
                                    <p:cond delay="0"/>
                                  </p:stCondLst>
                                  <p:childTnLst>
                                    <p:set>
                                      <p:cBhvr>
                                        <p:cTn dur="1" fill="hold" id="82">
                                          <p:stCondLst>
                                            <p:cond delay="0"/>
                                          </p:stCondLst>
                                        </p:cTn>
                                        <p:tgtEl>
                                          <p:spTgt spid="26"/>
                                        </p:tgtEl>
                                        <p:attrNameLst>
                                          <p:attrName>style.visibility</p:attrName>
                                        </p:attrNameLst>
                                      </p:cBhvr>
                                      <p:to>
                                        <p:strVal val="visible"/>
                                      </p:to>
                                    </p:set>
                                    <p:animEffect filter="wipe(up)" transition="in">
                                      <p:cBhvr>
                                        <p:cTn dur="500" id="83"/>
                                        <p:tgtEl>
                                          <p:spTgt spid="26"/>
                                        </p:tgtEl>
                                      </p:cBhvr>
                                    </p:animEffect>
                                  </p:childTnLst>
                                </p:cTn>
                              </p:par>
                              <p:par>
                                <p:cTn fill="hold" grpId="0" id="84" nodeType="withEffect" presetClass="entr" presetID="26" presetSubtype="0">
                                  <p:stCondLst>
                                    <p:cond delay="0"/>
                                  </p:stCondLst>
                                  <p:childTnLst>
                                    <p:set>
                                      <p:cBhvr>
                                        <p:cTn dur="1" fill="hold" id="85">
                                          <p:stCondLst>
                                            <p:cond delay="0"/>
                                          </p:stCondLst>
                                        </p:cTn>
                                        <p:tgtEl>
                                          <p:spTgt spid="33"/>
                                        </p:tgtEl>
                                        <p:attrNameLst>
                                          <p:attrName>style.visibility</p:attrName>
                                        </p:attrNameLst>
                                      </p:cBhvr>
                                      <p:to>
                                        <p:strVal val="visible"/>
                                      </p:to>
                                    </p:set>
                                    <p:animEffect filter="wipe(down)" transition="in">
                                      <p:cBhvr>
                                        <p:cTn dur="290" id="86">
                                          <p:stCondLst>
                                            <p:cond delay="0"/>
                                          </p:stCondLst>
                                        </p:cTn>
                                        <p:tgtEl>
                                          <p:spTgt spid="33"/>
                                        </p:tgtEl>
                                      </p:cBhvr>
                                    </p:animEffect>
                                    <p:anim calcmode="lin" valueType="num">
                                      <p:cBhvr>
                                        <p:cTn dur="911" id="87"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dur="332" id="88" tmFilter="0.0,0.0; 0.25,0.07; 0.50,0.2; 0.75,0.467; 1.0,1.0">
                                          <p:stCondLst>
                                            <p:cond delay="0"/>
                                          </p:stCondLst>
                                        </p:cTn>
                                        <p:tgtEl>
                                          <p:spTgt spid="33"/>
                                        </p:tgtEl>
                                        <p:attrNameLst>
                                          <p:attrName>ppt_y</p:attrName>
                                        </p:attrNameLst>
                                      </p:cBhvr>
                                      <p:tavLst>
                                        <p:tav fmla="#ppt_y-sin(pi*$)/3" tm="0">
                                          <p:val>
                                            <p:fltVal val="0.5"/>
                                          </p:val>
                                        </p:tav>
                                        <p:tav tm="100000">
                                          <p:val>
                                            <p:fltVal val="1"/>
                                          </p:val>
                                        </p:tav>
                                      </p:tavLst>
                                    </p:anim>
                                    <p:anim calcmode="lin" valueType="num">
                                      <p:cBhvr>
                                        <p:cTn dur="332" id="89" tmFilter="0, 0; 0.125,0.2665; 0.25,0.4; 0.375,0.465; 0.5,0.5;  0.625,0.535; 0.75,0.6; 0.875,0.7335; 1,1">
                                          <p:stCondLst>
                                            <p:cond delay="332"/>
                                          </p:stCondLst>
                                        </p:cTn>
                                        <p:tgtEl>
                                          <p:spTgt spid="33"/>
                                        </p:tgtEl>
                                        <p:attrNameLst>
                                          <p:attrName>ppt_y</p:attrName>
                                        </p:attrNameLst>
                                      </p:cBhvr>
                                      <p:tavLst>
                                        <p:tav fmla="#ppt_y-sin(pi*$)/9" tm="0">
                                          <p:val>
                                            <p:fltVal val="0"/>
                                          </p:val>
                                        </p:tav>
                                        <p:tav tm="100000">
                                          <p:val>
                                            <p:fltVal val="1"/>
                                          </p:val>
                                        </p:tav>
                                      </p:tavLst>
                                    </p:anim>
                                    <p:anim calcmode="lin" valueType="num">
                                      <p:cBhvr>
                                        <p:cTn dur="166" id="90" tmFilter="0, 0; 0.125,0.2665; 0.25,0.4; 0.375,0.465; 0.5,0.5;  0.625,0.535; 0.75,0.6; 0.875,0.7335; 1,1">
                                          <p:stCondLst>
                                            <p:cond delay="662"/>
                                          </p:stCondLst>
                                        </p:cTn>
                                        <p:tgtEl>
                                          <p:spTgt spid="33"/>
                                        </p:tgtEl>
                                        <p:attrNameLst>
                                          <p:attrName>ppt_y</p:attrName>
                                        </p:attrNameLst>
                                      </p:cBhvr>
                                      <p:tavLst>
                                        <p:tav fmla="#ppt_y-sin(pi*$)/27" tm="0">
                                          <p:val>
                                            <p:fltVal val="0"/>
                                          </p:val>
                                        </p:tav>
                                        <p:tav tm="100000">
                                          <p:val>
                                            <p:fltVal val="1"/>
                                          </p:val>
                                        </p:tav>
                                      </p:tavLst>
                                    </p:anim>
                                    <p:anim calcmode="lin" valueType="num">
                                      <p:cBhvr>
                                        <p:cTn dur="82" id="91" tmFilter="0, 0; 0.125,0.2665; 0.25,0.4; 0.375,0.465; 0.5,0.5;  0.625,0.535; 0.75,0.6; 0.875,0.7335; 1,1">
                                          <p:stCondLst>
                                            <p:cond delay="828"/>
                                          </p:stCondLst>
                                        </p:cTn>
                                        <p:tgtEl>
                                          <p:spTgt spid="33"/>
                                        </p:tgtEl>
                                        <p:attrNameLst>
                                          <p:attrName>ppt_y</p:attrName>
                                        </p:attrNameLst>
                                      </p:cBhvr>
                                      <p:tavLst>
                                        <p:tav fmla="#ppt_y-sin(pi*$)/81" tm="0">
                                          <p:val>
                                            <p:fltVal val="0"/>
                                          </p:val>
                                        </p:tav>
                                        <p:tav tm="100000">
                                          <p:val>
                                            <p:fltVal val="1"/>
                                          </p:val>
                                        </p:tav>
                                      </p:tavLst>
                                    </p:anim>
                                    <p:animScale>
                                      <p:cBhvr>
                                        <p:cTn dur="13" id="92">
                                          <p:stCondLst>
                                            <p:cond delay="325"/>
                                          </p:stCondLst>
                                        </p:cTn>
                                        <p:tgtEl>
                                          <p:spTgt spid="33"/>
                                        </p:tgtEl>
                                      </p:cBhvr>
                                      <p:to x="100000" y="60000"/>
                                    </p:animScale>
                                    <p:animScale>
                                      <p:cBhvr>
                                        <p:cTn decel="50000" dur="83" id="93">
                                          <p:stCondLst>
                                            <p:cond delay="338"/>
                                          </p:stCondLst>
                                        </p:cTn>
                                        <p:tgtEl>
                                          <p:spTgt spid="33"/>
                                        </p:tgtEl>
                                      </p:cBhvr>
                                      <p:to x="100000" y="100000"/>
                                    </p:animScale>
                                    <p:animScale>
                                      <p:cBhvr>
                                        <p:cTn dur="13" id="94">
                                          <p:stCondLst>
                                            <p:cond delay="656"/>
                                          </p:stCondLst>
                                        </p:cTn>
                                        <p:tgtEl>
                                          <p:spTgt spid="33"/>
                                        </p:tgtEl>
                                      </p:cBhvr>
                                      <p:to x="100000" y="80000"/>
                                    </p:animScale>
                                    <p:animScale>
                                      <p:cBhvr>
                                        <p:cTn decel="50000" dur="83" id="95">
                                          <p:stCondLst>
                                            <p:cond delay="669"/>
                                          </p:stCondLst>
                                        </p:cTn>
                                        <p:tgtEl>
                                          <p:spTgt spid="33"/>
                                        </p:tgtEl>
                                      </p:cBhvr>
                                      <p:to x="100000" y="100000"/>
                                    </p:animScale>
                                    <p:animScale>
                                      <p:cBhvr>
                                        <p:cTn dur="13" id="96">
                                          <p:stCondLst>
                                            <p:cond delay="821"/>
                                          </p:stCondLst>
                                        </p:cTn>
                                        <p:tgtEl>
                                          <p:spTgt spid="33"/>
                                        </p:tgtEl>
                                      </p:cBhvr>
                                      <p:to x="100000" y="90000"/>
                                    </p:animScale>
                                    <p:animScale>
                                      <p:cBhvr>
                                        <p:cTn decel="50000" dur="83" id="97">
                                          <p:stCondLst>
                                            <p:cond delay="834"/>
                                          </p:stCondLst>
                                        </p:cTn>
                                        <p:tgtEl>
                                          <p:spTgt spid="33"/>
                                        </p:tgtEl>
                                      </p:cBhvr>
                                      <p:to x="100000" y="100000"/>
                                    </p:animScale>
                                    <p:animScale>
                                      <p:cBhvr>
                                        <p:cTn dur="13" id="98">
                                          <p:stCondLst>
                                            <p:cond delay="904"/>
                                          </p:stCondLst>
                                        </p:cTn>
                                        <p:tgtEl>
                                          <p:spTgt spid="33"/>
                                        </p:tgtEl>
                                      </p:cBhvr>
                                      <p:to x="100000" y="95000"/>
                                    </p:animScale>
                                    <p:animScale>
                                      <p:cBhvr>
                                        <p:cTn decel="50000" dur="83" id="99">
                                          <p:stCondLst>
                                            <p:cond delay="917"/>
                                          </p:stCondLst>
                                        </p:cTn>
                                        <p:tgtEl>
                                          <p:spTgt spid="33"/>
                                        </p:tgtEl>
                                      </p:cBhvr>
                                      <p:to x="100000" y="100000"/>
                                    </p:animScale>
                                  </p:childTnLst>
                                </p:cTn>
                              </p:par>
                              <p:par>
                                <p:cTn fill="hold" grpId="0" id="100" nodeType="withEffect" presetClass="entr" presetID="22" presetSubtype="2">
                                  <p:stCondLst>
                                    <p:cond delay="0"/>
                                  </p:stCondLst>
                                  <p:childTnLst>
                                    <p:set>
                                      <p:cBhvr>
                                        <p:cTn dur="1" fill="hold" id="101">
                                          <p:stCondLst>
                                            <p:cond delay="0"/>
                                          </p:stCondLst>
                                        </p:cTn>
                                        <p:tgtEl>
                                          <p:spTgt spid="39"/>
                                        </p:tgtEl>
                                        <p:attrNameLst>
                                          <p:attrName>style.visibility</p:attrName>
                                        </p:attrNameLst>
                                      </p:cBhvr>
                                      <p:to>
                                        <p:strVal val="visible"/>
                                      </p:to>
                                    </p:set>
                                    <p:animEffect filter="wipe(right)" transition="in">
                                      <p:cBhvr>
                                        <p:cTn dur="500" id="102"/>
                                        <p:tgtEl>
                                          <p:spTgt spid="39"/>
                                        </p:tgtEl>
                                      </p:cBhvr>
                                    </p:animEffect>
                                  </p:childTnLst>
                                </p:cTn>
                              </p:par>
                              <p:par>
                                <p:cTn fill="hold" grpId="0" id="103" nodeType="withEffect" presetClass="entr" presetID="26" presetSubtype="0">
                                  <p:stCondLst>
                                    <p:cond delay="0"/>
                                  </p:stCondLst>
                                  <p:childTnLst>
                                    <p:set>
                                      <p:cBhvr>
                                        <p:cTn dur="1" fill="hold" id="104">
                                          <p:stCondLst>
                                            <p:cond delay="0"/>
                                          </p:stCondLst>
                                        </p:cTn>
                                        <p:tgtEl>
                                          <p:spTgt spid="34"/>
                                        </p:tgtEl>
                                        <p:attrNameLst>
                                          <p:attrName>style.visibility</p:attrName>
                                        </p:attrNameLst>
                                      </p:cBhvr>
                                      <p:to>
                                        <p:strVal val="visible"/>
                                      </p:to>
                                    </p:set>
                                    <p:animEffect filter="wipe(down)" transition="in">
                                      <p:cBhvr>
                                        <p:cTn dur="290" id="105">
                                          <p:stCondLst>
                                            <p:cond delay="0"/>
                                          </p:stCondLst>
                                        </p:cTn>
                                        <p:tgtEl>
                                          <p:spTgt spid="34"/>
                                        </p:tgtEl>
                                      </p:cBhvr>
                                    </p:animEffect>
                                    <p:anim calcmode="lin" valueType="num">
                                      <p:cBhvr>
                                        <p:cTn dur="911" id="10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dur="332" id="107" tmFilter="0.0,0.0; 0.25,0.07; 0.50,0.2; 0.75,0.467; 1.0,1.0">
                                          <p:stCondLst>
                                            <p:cond delay="0"/>
                                          </p:stCondLst>
                                        </p:cTn>
                                        <p:tgtEl>
                                          <p:spTgt spid="34"/>
                                        </p:tgtEl>
                                        <p:attrNameLst>
                                          <p:attrName>ppt_y</p:attrName>
                                        </p:attrNameLst>
                                      </p:cBhvr>
                                      <p:tavLst>
                                        <p:tav fmla="#ppt_y-sin(pi*$)/3" tm="0">
                                          <p:val>
                                            <p:fltVal val="0.5"/>
                                          </p:val>
                                        </p:tav>
                                        <p:tav tm="100000">
                                          <p:val>
                                            <p:fltVal val="1"/>
                                          </p:val>
                                        </p:tav>
                                      </p:tavLst>
                                    </p:anim>
                                    <p:anim calcmode="lin" valueType="num">
                                      <p:cBhvr>
                                        <p:cTn dur="332" id="108" tmFilter="0, 0; 0.125,0.2665; 0.25,0.4; 0.375,0.465; 0.5,0.5;  0.625,0.535; 0.75,0.6; 0.875,0.7335; 1,1">
                                          <p:stCondLst>
                                            <p:cond delay="332"/>
                                          </p:stCondLst>
                                        </p:cTn>
                                        <p:tgtEl>
                                          <p:spTgt spid="34"/>
                                        </p:tgtEl>
                                        <p:attrNameLst>
                                          <p:attrName>ppt_y</p:attrName>
                                        </p:attrNameLst>
                                      </p:cBhvr>
                                      <p:tavLst>
                                        <p:tav fmla="#ppt_y-sin(pi*$)/9" tm="0">
                                          <p:val>
                                            <p:fltVal val="0"/>
                                          </p:val>
                                        </p:tav>
                                        <p:tav tm="100000">
                                          <p:val>
                                            <p:fltVal val="1"/>
                                          </p:val>
                                        </p:tav>
                                      </p:tavLst>
                                    </p:anim>
                                    <p:anim calcmode="lin" valueType="num">
                                      <p:cBhvr>
                                        <p:cTn dur="166" id="109" tmFilter="0, 0; 0.125,0.2665; 0.25,0.4; 0.375,0.465; 0.5,0.5;  0.625,0.535; 0.75,0.6; 0.875,0.7335; 1,1">
                                          <p:stCondLst>
                                            <p:cond delay="662"/>
                                          </p:stCondLst>
                                        </p:cTn>
                                        <p:tgtEl>
                                          <p:spTgt spid="34"/>
                                        </p:tgtEl>
                                        <p:attrNameLst>
                                          <p:attrName>ppt_y</p:attrName>
                                        </p:attrNameLst>
                                      </p:cBhvr>
                                      <p:tavLst>
                                        <p:tav fmla="#ppt_y-sin(pi*$)/27" tm="0">
                                          <p:val>
                                            <p:fltVal val="0"/>
                                          </p:val>
                                        </p:tav>
                                        <p:tav tm="100000">
                                          <p:val>
                                            <p:fltVal val="1"/>
                                          </p:val>
                                        </p:tav>
                                      </p:tavLst>
                                    </p:anim>
                                    <p:anim calcmode="lin" valueType="num">
                                      <p:cBhvr>
                                        <p:cTn dur="82" id="110" tmFilter="0, 0; 0.125,0.2665; 0.25,0.4; 0.375,0.465; 0.5,0.5;  0.625,0.535; 0.75,0.6; 0.875,0.7335; 1,1">
                                          <p:stCondLst>
                                            <p:cond delay="828"/>
                                          </p:stCondLst>
                                        </p:cTn>
                                        <p:tgtEl>
                                          <p:spTgt spid="34"/>
                                        </p:tgtEl>
                                        <p:attrNameLst>
                                          <p:attrName>ppt_y</p:attrName>
                                        </p:attrNameLst>
                                      </p:cBhvr>
                                      <p:tavLst>
                                        <p:tav fmla="#ppt_y-sin(pi*$)/81" tm="0">
                                          <p:val>
                                            <p:fltVal val="0"/>
                                          </p:val>
                                        </p:tav>
                                        <p:tav tm="100000">
                                          <p:val>
                                            <p:fltVal val="1"/>
                                          </p:val>
                                        </p:tav>
                                      </p:tavLst>
                                    </p:anim>
                                    <p:animScale>
                                      <p:cBhvr>
                                        <p:cTn dur="13" id="111">
                                          <p:stCondLst>
                                            <p:cond delay="325"/>
                                          </p:stCondLst>
                                        </p:cTn>
                                        <p:tgtEl>
                                          <p:spTgt spid="34"/>
                                        </p:tgtEl>
                                      </p:cBhvr>
                                      <p:to x="100000" y="60000"/>
                                    </p:animScale>
                                    <p:animScale>
                                      <p:cBhvr>
                                        <p:cTn decel="50000" dur="83" id="112">
                                          <p:stCondLst>
                                            <p:cond delay="338"/>
                                          </p:stCondLst>
                                        </p:cTn>
                                        <p:tgtEl>
                                          <p:spTgt spid="34"/>
                                        </p:tgtEl>
                                      </p:cBhvr>
                                      <p:to x="100000" y="100000"/>
                                    </p:animScale>
                                    <p:animScale>
                                      <p:cBhvr>
                                        <p:cTn dur="13" id="113">
                                          <p:stCondLst>
                                            <p:cond delay="656"/>
                                          </p:stCondLst>
                                        </p:cTn>
                                        <p:tgtEl>
                                          <p:spTgt spid="34"/>
                                        </p:tgtEl>
                                      </p:cBhvr>
                                      <p:to x="100000" y="80000"/>
                                    </p:animScale>
                                    <p:animScale>
                                      <p:cBhvr>
                                        <p:cTn decel="50000" dur="83" id="114">
                                          <p:stCondLst>
                                            <p:cond delay="669"/>
                                          </p:stCondLst>
                                        </p:cTn>
                                        <p:tgtEl>
                                          <p:spTgt spid="34"/>
                                        </p:tgtEl>
                                      </p:cBhvr>
                                      <p:to x="100000" y="100000"/>
                                    </p:animScale>
                                    <p:animScale>
                                      <p:cBhvr>
                                        <p:cTn dur="13" id="115">
                                          <p:stCondLst>
                                            <p:cond delay="821"/>
                                          </p:stCondLst>
                                        </p:cTn>
                                        <p:tgtEl>
                                          <p:spTgt spid="34"/>
                                        </p:tgtEl>
                                      </p:cBhvr>
                                      <p:to x="100000" y="90000"/>
                                    </p:animScale>
                                    <p:animScale>
                                      <p:cBhvr>
                                        <p:cTn decel="50000" dur="83" id="116">
                                          <p:stCondLst>
                                            <p:cond delay="834"/>
                                          </p:stCondLst>
                                        </p:cTn>
                                        <p:tgtEl>
                                          <p:spTgt spid="34"/>
                                        </p:tgtEl>
                                      </p:cBhvr>
                                      <p:to x="100000" y="100000"/>
                                    </p:animScale>
                                    <p:animScale>
                                      <p:cBhvr>
                                        <p:cTn dur="13" id="117">
                                          <p:stCondLst>
                                            <p:cond delay="904"/>
                                          </p:stCondLst>
                                        </p:cTn>
                                        <p:tgtEl>
                                          <p:spTgt spid="34"/>
                                        </p:tgtEl>
                                      </p:cBhvr>
                                      <p:to x="100000" y="95000"/>
                                    </p:animScale>
                                    <p:animScale>
                                      <p:cBhvr>
                                        <p:cTn decel="50000" dur="83" id="118">
                                          <p:stCondLst>
                                            <p:cond delay="917"/>
                                          </p:stCondLst>
                                        </p:cTn>
                                        <p:tgtEl>
                                          <p:spTgt spid="34"/>
                                        </p:tgtEl>
                                      </p:cBhvr>
                                      <p:to x="100000" y="100000"/>
                                    </p:animScale>
                                  </p:childTnLst>
                                </p:cTn>
                              </p:par>
                              <p:par>
                                <p:cTn fill="hold" grpId="1" id="119" nodeType="withEffect" presetClass="entr" presetID="31" presetSubtype="0">
                                  <p:stCondLst>
                                    <p:cond delay="0"/>
                                  </p:stCondLst>
                                  <p:childTnLst>
                                    <p:set>
                                      <p:cBhvr>
                                        <p:cTn dur="1" fill="hold" id="120">
                                          <p:stCondLst>
                                            <p:cond delay="0"/>
                                          </p:stCondLst>
                                        </p:cTn>
                                        <p:tgtEl>
                                          <p:spTgt spid="41"/>
                                        </p:tgtEl>
                                        <p:attrNameLst>
                                          <p:attrName>style.visibility</p:attrName>
                                        </p:attrNameLst>
                                      </p:cBhvr>
                                      <p:to>
                                        <p:strVal val="visible"/>
                                      </p:to>
                                    </p:set>
                                    <p:anim calcmode="lin" valueType="num">
                                      <p:cBhvr>
                                        <p:cTn dur="1000" fill="hold" id="121"/>
                                        <p:tgtEl>
                                          <p:spTgt spid="41"/>
                                        </p:tgtEl>
                                        <p:attrNameLst>
                                          <p:attrName>ppt_w</p:attrName>
                                        </p:attrNameLst>
                                      </p:cBhvr>
                                      <p:tavLst>
                                        <p:tav tm="0">
                                          <p:val>
                                            <p:fltVal val="0"/>
                                          </p:val>
                                        </p:tav>
                                        <p:tav tm="100000">
                                          <p:val>
                                            <p:strVal val="#ppt_w"/>
                                          </p:val>
                                        </p:tav>
                                      </p:tavLst>
                                    </p:anim>
                                    <p:anim calcmode="lin" valueType="num">
                                      <p:cBhvr>
                                        <p:cTn dur="1000" fill="hold" id="122"/>
                                        <p:tgtEl>
                                          <p:spTgt spid="41"/>
                                        </p:tgtEl>
                                        <p:attrNameLst>
                                          <p:attrName>ppt_h</p:attrName>
                                        </p:attrNameLst>
                                      </p:cBhvr>
                                      <p:tavLst>
                                        <p:tav tm="0">
                                          <p:val>
                                            <p:fltVal val="0"/>
                                          </p:val>
                                        </p:tav>
                                        <p:tav tm="100000">
                                          <p:val>
                                            <p:strVal val="#ppt_h"/>
                                          </p:val>
                                        </p:tav>
                                      </p:tavLst>
                                    </p:anim>
                                    <p:anim calcmode="lin" valueType="num">
                                      <p:cBhvr>
                                        <p:cTn dur="1000" fill="hold" id="123"/>
                                        <p:tgtEl>
                                          <p:spTgt spid="41"/>
                                        </p:tgtEl>
                                        <p:attrNameLst>
                                          <p:attrName>style.rotation</p:attrName>
                                        </p:attrNameLst>
                                      </p:cBhvr>
                                      <p:tavLst>
                                        <p:tav tm="0">
                                          <p:val>
                                            <p:fltVal val="90"/>
                                          </p:val>
                                        </p:tav>
                                        <p:tav tm="100000">
                                          <p:val>
                                            <p:fltVal val="0"/>
                                          </p:val>
                                        </p:tav>
                                      </p:tavLst>
                                    </p:anim>
                                    <p:animEffect filter="fade" transition="in">
                                      <p:cBhvr>
                                        <p:cTn dur="1000" id="124"/>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9"/>
      <p:bldP grpId="0" spid="30"/>
      <p:bldP grpId="0" spid="31"/>
      <p:bldP grpId="0" spid="32"/>
      <p:bldP grpId="0" spid="33"/>
      <p:bldP grpId="0" spid="34"/>
      <p:bldP grpId="0" spid="35"/>
      <p:bldP grpId="0" spid="36"/>
      <p:bldP grpId="0" spid="37"/>
      <p:bldP grpId="0" spid="38"/>
      <p:bldP grpId="0" spid="39"/>
      <p:bldP grpId="1" spid="4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7889" name="组合 8"/>
          <p:cNvGrpSpPr/>
          <p:nvPr/>
        </p:nvGrpSpPr>
        <p:grpSpPr>
          <a:xfrm rot="11700000">
            <a:off x="2371090" y="2446338"/>
            <a:ext cx="7756525" cy="2425382"/>
            <a:chOff x="2944830" y="2992144"/>
            <a:chExt cx="6385077" cy="1997045"/>
          </a:xfrm>
        </p:grpSpPr>
        <p:cxnSp>
          <p:nvCxnSpPr>
            <p:cNvPr id="4" name="直接连接符 3"/>
            <p:cNvCxnSpPr/>
            <p:nvPr/>
          </p:nvCxnSpPr>
          <p:spPr>
            <a:xfrm>
              <a:off x="2944830" y="4403591"/>
              <a:ext cx="1670104" cy="391096"/>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4618855" y="3985569"/>
              <a:ext cx="1412662" cy="806504"/>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027597" y="3903219"/>
              <a:ext cx="2501236" cy="83657"/>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8528832" y="2992144"/>
              <a:ext cx="801075" cy="911075"/>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887188" y="3469249"/>
              <a:ext cx="641644" cy="433970"/>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27858" y="3986876"/>
              <a:ext cx="275476" cy="1002313"/>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408980" y="3602577"/>
              <a:ext cx="211181" cy="1188450"/>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1" name="矩形 16"/>
          <p:cNvSpPr>
            <a:spLocks noChangeArrowheads="1"/>
          </p:cNvSpPr>
          <p:nvPr/>
        </p:nvSpPr>
        <p:spPr bwMode="auto">
          <a:xfrm>
            <a:off x="1216660" y="3995420"/>
            <a:ext cx="169926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400">
                <a:solidFill>
                  <a:schemeClr val="bg1">
                    <a:lumMod val="65000"/>
                  </a:schemeClr>
                </a:solidFill>
                <a:latin typeface="Calibri"/>
                <a:ea charset="-122" panose="020b0503020204020204" typeface="微软雅黑"/>
                <a:sym typeface="Calibri"/>
              </a:rPr>
              <a:t>点击输入文本内容，点击输入文本内容。</a:t>
            </a:r>
          </a:p>
          <a:p>
            <a:r>
              <a:rPr altLang="en-US" lang="zh-CN" sz="1400">
                <a:solidFill>
                  <a:schemeClr val="bg1">
                    <a:lumMod val="65000"/>
                  </a:schemeClr>
                </a:solidFill>
                <a:latin typeface="Calibri"/>
                <a:ea charset="-122" panose="020b0503020204020204" typeface="微软雅黑"/>
                <a:sym typeface="Calibri"/>
              </a:rPr>
              <a:t>点击输入文本内容，点击输入文本内容。</a:t>
            </a:r>
          </a:p>
        </p:txBody>
      </p:sp>
      <p:sp>
        <p:nvSpPr>
          <p:cNvPr id="12" name="矩形 16"/>
          <p:cNvSpPr>
            <a:spLocks noChangeArrowheads="1"/>
          </p:cNvSpPr>
          <p:nvPr/>
        </p:nvSpPr>
        <p:spPr bwMode="auto">
          <a:xfrm>
            <a:off x="3415665" y="3854450"/>
            <a:ext cx="169926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400">
                <a:solidFill>
                  <a:schemeClr val="bg1">
                    <a:lumMod val="65000"/>
                  </a:schemeClr>
                </a:solidFill>
                <a:latin typeface="Calibri"/>
                <a:ea charset="-122" panose="020b0503020204020204" typeface="微软雅黑"/>
                <a:sym typeface="Calibri"/>
              </a:rPr>
              <a:t>点击输入文本内容，点击输入文本内容。</a:t>
            </a:r>
          </a:p>
          <a:p>
            <a:r>
              <a:rPr altLang="en-US" lang="zh-CN" sz="1400">
                <a:solidFill>
                  <a:schemeClr val="bg1">
                    <a:lumMod val="65000"/>
                  </a:schemeClr>
                </a:solidFill>
                <a:latin typeface="Calibri"/>
                <a:ea charset="-122" panose="020b0503020204020204" typeface="微软雅黑"/>
                <a:sym typeface="Calibri"/>
              </a:rPr>
              <a:t>点击输入文本内容，点击输入文本内容。</a:t>
            </a:r>
          </a:p>
        </p:txBody>
      </p:sp>
      <p:sp>
        <p:nvSpPr>
          <p:cNvPr id="13" name="矩形 16"/>
          <p:cNvSpPr>
            <a:spLocks noChangeArrowheads="1"/>
          </p:cNvSpPr>
          <p:nvPr/>
        </p:nvSpPr>
        <p:spPr bwMode="auto">
          <a:xfrm>
            <a:off x="5522595" y="1327150"/>
            <a:ext cx="169926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400">
                <a:solidFill>
                  <a:schemeClr val="bg1">
                    <a:lumMod val="65000"/>
                  </a:schemeClr>
                </a:solidFill>
                <a:latin typeface="Calibri"/>
                <a:ea charset="-122" panose="020b0503020204020204" typeface="微软雅黑"/>
                <a:sym typeface="Calibri"/>
              </a:rPr>
              <a:t>点击输入文本内容，点击输入文本内容。</a:t>
            </a:r>
          </a:p>
          <a:p>
            <a:r>
              <a:rPr altLang="en-US" lang="zh-CN" sz="1400">
                <a:solidFill>
                  <a:schemeClr val="bg1">
                    <a:lumMod val="65000"/>
                  </a:schemeClr>
                </a:solidFill>
                <a:latin typeface="Calibri"/>
                <a:ea charset="-122" panose="020b0503020204020204" typeface="微软雅黑"/>
                <a:sym typeface="Calibri"/>
              </a:rPr>
              <a:t>点击输入文本内容，点击输入文本内容。</a:t>
            </a:r>
          </a:p>
        </p:txBody>
      </p:sp>
      <p:sp>
        <p:nvSpPr>
          <p:cNvPr id="14" name="矩形 16"/>
          <p:cNvSpPr>
            <a:spLocks noChangeArrowheads="1"/>
          </p:cNvSpPr>
          <p:nvPr/>
        </p:nvSpPr>
        <p:spPr bwMode="auto">
          <a:xfrm>
            <a:off x="7135494" y="4813934"/>
            <a:ext cx="169926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400">
                <a:solidFill>
                  <a:schemeClr val="bg1">
                    <a:lumMod val="65000"/>
                  </a:schemeClr>
                </a:solidFill>
                <a:latin typeface="Calibri"/>
                <a:ea charset="-122" panose="020b0503020204020204" typeface="微软雅黑"/>
                <a:sym typeface="Calibri"/>
              </a:rPr>
              <a:t>点击输入文本内容，点击输入文本内容。</a:t>
            </a:r>
          </a:p>
          <a:p>
            <a:r>
              <a:rPr altLang="en-US" lang="zh-CN" sz="1400">
                <a:solidFill>
                  <a:schemeClr val="bg1">
                    <a:lumMod val="65000"/>
                  </a:schemeClr>
                </a:solidFill>
                <a:latin typeface="Calibri"/>
                <a:ea charset="-122" panose="020b0503020204020204" typeface="微软雅黑"/>
                <a:sym typeface="Calibri"/>
              </a:rPr>
              <a:t>点击输入文本内容，点击输入文本内容。</a:t>
            </a:r>
          </a:p>
        </p:txBody>
      </p:sp>
      <p:sp>
        <p:nvSpPr>
          <p:cNvPr id="15" name="矩形 16"/>
          <p:cNvSpPr>
            <a:spLocks noChangeArrowheads="1"/>
          </p:cNvSpPr>
          <p:nvPr/>
        </p:nvSpPr>
        <p:spPr bwMode="auto">
          <a:xfrm>
            <a:off x="9364980" y="4363084"/>
            <a:ext cx="169926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400">
                <a:solidFill>
                  <a:schemeClr val="bg1">
                    <a:lumMod val="65000"/>
                  </a:schemeClr>
                </a:solidFill>
                <a:latin typeface="Calibri"/>
                <a:ea charset="-122" panose="020b0503020204020204" typeface="微软雅黑"/>
                <a:sym typeface="Calibri"/>
              </a:rPr>
              <a:t>点击输入文本内容，点击输入文本内容。</a:t>
            </a:r>
          </a:p>
          <a:p>
            <a:r>
              <a:rPr altLang="en-US" lang="zh-CN" sz="1400">
                <a:solidFill>
                  <a:schemeClr val="bg1">
                    <a:lumMod val="65000"/>
                  </a:schemeClr>
                </a:solidFill>
                <a:latin typeface="Calibri"/>
                <a:ea charset="-122" panose="020b0503020204020204" typeface="微软雅黑"/>
                <a:sym typeface="Calibri"/>
              </a:rPr>
              <a:t>点击输入文本内容，点击输入文本内容。</a:t>
            </a:r>
          </a:p>
        </p:txBody>
      </p:sp>
      <p:pic>
        <p:nvPicPr>
          <p:cNvPr descr="55a7369272f84副本" id="20" name="图片 19"/>
          <p:cNvPicPr>
            <a:picLocks noChangeAspect="1"/>
          </p:cNvPicPr>
          <p:nvPr/>
        </p:nvPicPr>
        <p:blipFill>
          <a:blip r:embed="rId3"/>
          <a:srcRect b="-2444" l="79389" r="-2118" t="78374"/>
          <a:stretch>
            <a:fillRect/>
          </a:stretch>
        </p:blipFill>
        <p:spPr>
          <a:xfrm>
            <a:off x="1855470" y="1028700"/>
            <a:ext cx="2552700" cy="1981200"/>
          </a:xfrm>
          <a:prstGeom prst="rect">
            <a:avLst/>
          </a:prstGeom>
        </p:spPr>
      </p:pic>
      <p:pic>
        <p:nvPicPr>
          <p:cNvPr descr="55a7369272f84副本" id="21" name="图片 20"/>
          <p:cNvPicPr>
            <a:picLocks noChangeAspect="1"/>
          </p:cNvPicPr>
          <p:nvPr/>
        </p:nvPicPr>
        <p:blipFill>
          <a:blip r:embed="rId3"/>
          <a:srcRect b="24519" l="40569" r="39478" t="53286"/>
          <a:stretch>
            <a:fillRect/>
          </a:stretch>
        </p:blipFill>
        <p:spPr>
          <a:xfrm>
            <a:off x="5407660" y="3697605"/>
            <a:ext cx="2240915" cy="1826895"/>
          </a:xfrm>
          <a:prstGeom prst="rect">
            <a:avLst/>
          </a:prstGeom>
        </p:spPr>
      </p:pic>
      <p:pic>
        <p:nvPicPr>
          <p:cNvPr descr="55a7369272f84副本" id="22" name="图片 21"/>
          <p:cNvPicPr>
            <a:picLocks noChangeAspect="1"/>
          </p:cNvPicPr>
          <p:nvPr/>
        </p:nvPicPr>
        <p:blipFill>
          <a:blip r:embed="rId3"/>
          <a:srcRect b="49298" l="50916" r="29131" t="28507"/>
          <a:stretch>
            <a:fillRect/>
          </a:stretch>
        </p:blipFill>
        <p:spPr>
          <a:xfrm>
            <a:off x="7661275" y="1370330"/>
            <a:ext cx="2240915" cy="1826895"/>
          </a:xfrm>
          <a:prstGeom prst="rect">
            <a:avLst/>
          </a:prstGeom>
        </p:spPr>
      </p:pic>
      <p:pic>
        <p:nvPicPr>
          <p:cNvPr descr="f81029c4ad44b53fb1fcc1efa9e00bdad6副本" id="23" name="图片 22"/>
          <p:cNvPicPr>
            <a:picLocks noChangeAspect="1"/>
          </p:cNvPicPr>
          <p:nvPr/>
        </p:nvPicPr>
        <p:blipFill>
          <a:blip r:embed="rId4"/>
          <a:srcRect b="12088" l="35840" r="40814" t="25958"/>
          <a:stretch>
            <a:fillRect/>
          </a:stretch>
        </p:blipFill>
        <p:spPr>
          <a:xfrm rot="1620000">
            <a:off x="2006600" y="4150995"/>
            <a:ext cx="2870200" cy="2696845"/>
          </a:xfrm>
          <a:prstGeom prst="rect">
            <a:avLst/>
          </a:prstGeom>
        </p:spPr>
      </p:pic>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1000" id="17"/>
                                        <p:tgtEl>
                                          <p:spTgt spid="21"/>
                                        </p:tgtEl>
                                      </p:cBhvr>
                                    </p:animEffect>
                                    <p:anim calcmode="lin" valueType="num">
                                      <p:cBhvr>
                                        <p:cTn dur="1000" fill="hold" id="18"/>
                                        <p:tgtEl>
                                          <p:spTgt spid="21"/>
                                        </p:tgtEl>
                                        <p:attrNameLst>
                                          <p:attrName>ppt_x</p:attrName>
                                        </p:attrNameLst>
                                      </p:cBhvr>
                                      <p:tavLst>
                                        <p:tav tm="0">
                                          <p:val>
                                            <p:strVal val="#ppt_x"/>
                                          </p:val>
                                        </p:tav>
                                        <p:tav tm="100000">
                                          <p:val>
                                            <p:strVal val="#ppt_x"/>
                                          </p:val>
                                        </p:tav>
                                      </p:tavLst>
                                    </p:anim>
                                    <p:anim calcmode="lin" valueType="num">
                                      <p:cBhvr>
                                        <p:cTn dur="1000" fill="hold" id="19"/>
                                        <p:tgtEl>
                                          <p:spTgt spid="21"/>
                                        </p:tgtEl>
                                        <p:attrNameLst>
                                          <p:attrName>ppt_y</p:attrName>
                                        </p:attrNameLst>
                                      </p:cBhvr>
                                      <p:tavLst>
                                        <p:tav tm="0">
                                          <p:val>
                                            <p:strVal val="#ppt_y-.1"/>
                                          </p:val>
                                        </p:tav>
                                        <p:tav tm="100000">
                                          <p:val>
                                            <p:strVal val="#ppt_y"/>
                                          </p:val>
                                        </p:tav>
                                      </p:tavLst>
                                    </p:anim>
                                  </p:childTnLst>
                                </p:cTn>
                              </p:par>
                              <p:par>
                                <p:cTn fill="hold" id="20" nodeType="withEffect" presetClass="entr" presetID="10" presetSubtype="0">
                                  <p:stCondLst>
                                    <p:cond delay="0"/>
                                  </p:stCondLst>
                                  <p:childTnLst>
                                    <p:set>
                                      <p:cBhvr>
                                        <p:cTn dur="1" fill="hold" id="21">
                                          <p:stCondLst>
                                            <p:cond delay="0"/>
                                          </p:stCondLst>
                                        </p:cTn>
                                        <p:tgtEl>
                                          <p:spTgt spid="37889"/>
                                        </p:tgtEl>
                                        <p:attrNameLst>
                                          <p:attrName>style.visibility</p:attrName>
                                        </p:attrNameLst>
                                      </p:cBhvr>
                                      <p:to>
                                        <p:strVal val="visible"/>
                                      </p:to>
                                    </p:set>
                                    <p:animEffect filter="fade" transition="in">
                                      <p:cBhvr>
                                        <p:cTn dur="500" id="22"/>
                                        <p:tgtEl>
                                          <p:spTgt spid="37889"/>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11"/>
                                        </p:tgtEl>
                                        <p:attrNameLst>
                                          <p:attrName>style.visibility</p:attrName>
                                        </p:attrNameLst>
                                      </p:cBhvr>
                                      <p:to>
                                        <p:strVal val="visible"/>
                                      </p:to>
                                    </p:set>
                                    <p:animEffect filter="randombar(horizontal)" transition="in">
                                      <p:cBhvr>
                                        <p:cTn dur="500" id="25"/>
                                        <p:tgtEl>
                                          <p:spTgt spid="11"/>
                                        </p:tgtEl>
                                      </p:cBhvr>
                                    </p:animEffect>
                                  </p:childTnLst>
                                </p:cTn>
                              </p:par>
                              <p:par>
                                <p:cTn fill="hold" grpId="0" id="26" nodeType="withEffect" presetClass="entr" presetID="14" presetSubtype="10">
                                  <p:stCondLst>
                                    <p:cond delay="0"/>
                                  </p:stCondLst>
                                  <p:childTnLst>
                                    <p:set>
                                      <p:cBhvr>
                                        <p:cTn dur="1" fill="hold" id="27">
                                          <p:stCondLst>
                                            <p:cond delay="0"/>
                                          </p:stCondLst>
                                        </p:cTn>
                                        <p:tgtEl>
                                          <p:spTgt spid="12"/>
                                        </p:tgtEl>
                                        <p:attrNameLst>
                                          <p:attrName>style.visibility</p:attrName>
                                        </p:attrNameLst>
                                      </p:cBhvr>
                                      <p:to>
                                        <p:strVal val="visible"/>
                                      </p:to>
                                    </p:set>
                                    <p:animEffect filter="randombar(horizontal)" transition="in">
                                      <p:cBhvr>
                                        <p:cTn dur="500" id="28"/>
                                        <p:tgtEl>
                                          <p:spTgt spid="12"/>
                                        </p:tgtEl>
                                      </p:cBhvr>
                                    </p:animEffect>
                                  </p:childTnLst>
                                </p:cTn>
                              </p:par>
                              <p:par>
                                <p:cTn fill="hold" grpId="0" id="29" nodeType="withEffect" presetClass="entr" presetID="14" presetSubtype="10">
                                  <p:stCondLst>
                                    <p:cond delay="0"/>
                                  </p:stCondLst>
                                  <p:childTnLst>
                                    <p:set>
                                      <p:cBhvr>
                                        <p:cTn dur="1" fill="hold" id="30">
                                          <p:stCondLst>
                                            <p:cond delay="0"/>
                                          </p:stCondLst>
                                        </p:cTn>
                                        <p:tgtEl>
                                          <p:spTgt spid="13"/>
                                        </p:tgtEl>
                                        <p:attrNameLst>
                                          <p:attrName>style.visibility</p:attrName>
                                        </p:attrNameLst>
                                      </p:cBhvr>
                                      <p:to>
                                        <p:strVal val="visible"/>
                                      </p:to>
                                    </p:set>
                                    <p:animEffect filter="randombar(horizontal)" transition="in">
                                      <p:cBhvr>
                                        <p:cTn dur="500" id="31"/>
                                        <p:tgtEl>
                                          <p:spTgt spid="13"/>
                                        </p:tgtEl>
                                      </p:cBhvr>
                                    </p:animEffect>
                                  </p:childTnLst>
                                </p:cTn>
                              </p:par>
                              <p:par>
                                <p:cTn fill="hold" grpId="0" id="32" nodeType="withEffect" presetClass="entr" presetID="14" presetSubtype="10">
                                  <p:stCondLst>
                                    <p:cond delay="0"/>
                                  </p:stCondLst>
                                  <p:childTnLst>
                                    <p:set>
                                      <p:cBhvr>
                                        <p:cTn dur="1" fill="hold" id="33">
                                          <p:stCondLst>
                                            <p:cond delay="0"/>
                                          </p:stCondLst>
                                        </p:cTn>
                                        <p:tgtEl>
                                          <p:spTgt spid="14"/>
                                        </p:tgtEl>
                                        <p:attrNameLst>
                                          <p:attrName>style.visibility</p:attrName>
                                        </p:attrNameLst>
                                      </p:cBhvr>
                                      <p:to>
                                        <p:strVal val="visible"/>
                                      </p:to>
                                    </p:set>
                                    <p:animEffect filter="randombar(horizontal)" transition="in">
                                      <p:cBhvr>
                                        <p:cTn dur="500" id="34"/>
                                        <p:tgtEl>
                                          <p:spTgt spid="14"/>
                                        </p:tgtEl>
                                      </p:cBhvr>
                                    </p:animEffect>
                                  </p:childTnLst>
                                </p:cTn>
                              </p:par>
                              <p:par>
                                <p:cTn fill="hold" grpId="0" id="35" nodeType="withEffect" presetClass="entr" presetID="14" presetSubtype="10">
                                  <p:stCondLst>
                                    <p:cond delay="0"/>
                                  </p:stCondLst>
                                  <p:childTnLst>
                                    <p:set>
                                      <p:cBhvr>
                                        <p:cTn dur="1" fill="hold" id="36">
                                          <p:stCondLst>
                                            <p:cond delay="0"/>
                                          </p:stCondLst>
                                        </p:cTn>
                                        <p:tgtEl>
                                          <p:spTgt spid="15"/>
                                        </p:tgtEl>
                                        <p:attrNameLst>
                                          <p:attrName>style.visibility</p:attrName>
                                        </p:attrNameLst>
                                      </p:cBhvr>
                                      <p:to>
                                        <p:strVal val="visible"/>
                                      </p:to>
                                    </p:set>
                                    <p:animEffect filter="randombar(horizontal)" transition="in">
                                      <p:cBhvr>
                                        <p:cTn dur="500" id="37"/>
                                        <p:tgtEl>
                                          <p:spTgt spid="15"/>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id="40" nodeType="clickEffect" presetClass="entr" presetID="23" presetSubtype="16">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p:cTn dur="500" fill="hold" id="42"/>
                                        <p:tgtEl>
                                          <p:spTgt spid="23"/>
                                        </p:tgtEl>
                                        <p:attrNameLst>
                                          <p:attrName>ppt_w</p:attrName>
                                        </p:attrNameLst>
                                      </p:cBhvr>
                                      <p:tavLst>
                                        <p:tav tm="0">
                                          <p:val>
                                            <p:fltVal val="0"/>
                                          </p:val>
                                        </p:tav>
                                        <p:tav tm="100000">
                                          <p:val>
                                            <p:strVal val="#ppt_w"/>
                                          </p:val>
                                        </p:tav>
                                      </p:tavLst>
                                    </p:anim>
                                    <p:anim calcmode="lin" valueType="num">
                                      <p:cBhvr>
                                        <p:cTn dur="500" fill="hold" id="43"/>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4094739" y="3206578"/>
            <a:ext cx="3782895" cy="2651696"/>
            <a:chOff x="2411" y="2255"/>
            <a:chExt cx="9367" cy="6564"/>
          </a:xfrm>
          <a:solidFill>
            <a:srgbClr val="00B050">
              <a:alpha val="62000"/>
            </a:srgbClr>
          </a:solidFill>
        </p:grpSpPr>
        <p:sp>
          <p:nvSpPr>
            <p:cNvPr id="23" name="任意多边形 22"/>
            <p:cNvSpPr/>
            <p:nvPr/>
          </p:nvSpPr>
          <p:spPr>
            <a:xfrm rot="2640000">
              <a:off x="7422" y="4512"/>
              <a:ext cx="4357" cy="4259"/>
            </a:xfrm>
            <a:custGeom>
              <a:gdLst>
                <a:gd fmla="*/ 3 w 4124" name="connsiteX0"/>
                <a:gd fmla="*/ 2940 h 4032" name="connsiteY0"/>
                <a:gd fmla="*/ 4125 w 4124" name="connsiteX1"/>
                <a:gd fmla="*/ 0 h 4032" name="connsiteY1"/>
                <a:gd fmla="*/ 1310 w 4124" name="connsiteX2"/>
                <a:gd fmla="*/ 4019 h 4032" name="connsiteY2"/>
                <a:gd fmla="*/ 3 w 4124" name="connsiteX3"/>
                <a:gd fmla="*/ 2940 h 4032" name="connsiteY3"/>
              </a:gdLst>
              <a:cxnLst>
                <a:cxn ang="0">
                  <a:pos x="connsiteX0" y="connsiteY0"/>
                </a:cxn>
                <a:cxn ang="0">
                  <a:pos x="connsiteX1" y="connsiteY1"/>
                </a:cxn>
                <a:cxn ang="0">
                  <a:pos x="connsiteX2" y="connsiteY2"/>
                </a:cxn>
                <a:cxn ang="0">
                  <a:pos x="connsiteX3" y="connsiteY3"/>
                </a:cxn>
              </a:cxnLst>
              <a:rect b="b" l="l" r="r" t="t"/>
              <a:pathLst>
                <a:path h="4031" w="4125">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flipH="1" rot="18780000">
              <a:off x="2362" y="4512"/>
              <a:ext cx="4357" cy="4259"/>
            </a:xfrm>
            <a:custGeom>
              <a:gdLst>
                <a:gd fmla="*/ 3 w 4124" name="connsiteX0"/>
                <a:gd fmla="*/ 2940 h 4032" name="connsiteY0"/>
                <a:gd fmla="*/ 4125 w 4124" name="connsiteX1"/>
                <a:gd fmla="*/ 0 h 4032" name="connsiteY1"/>
                <a:gd fmla="*/ 1310 w 4124" name="connsiteX2"/>
                <a:gd fmla="*/ 4019 h 4032" name="connsiteY2"/>
                <a:gd fmla="*/ 3 w 4124" name="connsiteX3"/>
                <a:gd fmla="*/ 2940 h 4032" name="connsiteY3"/>
              </a:gdLst>
              <a:cxnLst>
                <a:cxn ang="0">
                  <a:pos x="connsiteX0" y="connsiteY0"/>
                </a:cxn>
                <a:cxn ang="0">
                  <a:pos x="connsiteX1" y="connsiteY1"/>
                </a:cxn>
                <a:cxn ang="0">
                  <a:pos x="connsiteX2" y="connsiteY2"/>
                </a:cxn>
                <a:cxn ang="0">
                  <a:pos x="connsiteX3" y="connsiteY3"/>
                </a:cxn>
              </a:cxnLst>
              <a:rect b="b" l="l" r="r" t="t"/>
              <a:pathLst>
                <a:path h="4031" w="4125">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rot="420000">
              <a:off x="7201" y="3148"/>
              <a:ext cx="4125" cy="4032"/>
            </a:xfrm>
            <a:custGeom>
              <a:gdLst>
                <a:gd fmla="*/ 3 w 4124" name="connsiteX0"/>
                <a:gd fmla="*/ 2940 h 4032" name="connsiteY0"/>
                <a:gd fmla="*/ 4125 w 4124" name="connsiteX1"/>
                <a:gd fmla="*/ 0 h 4032" name="connsiteY1"/>
                <a:gd fmla="*/ 1310 w 4124" name="connsiteX2"/>
                <a:gd fmla="*/ 4019 h 4032" name="connsiteY2"/>
                <a:gd fmla="*/ 3 w 4124" name="connsiteX3"/>
                <a:gd fmla="*/ 2940 h 4032" name="connsiteY3"/>
              </a:gdLst>
              <a:cxnLst>
                <a:cxn ang="0">
                  <a:pos x="connsiteX0" y="connsiteY0"/>
                </a:cxn>
                <a:cxn ang="0">
                  <a:pos x="connsiteX1" y="connsiteY1"/>
                </a:cxn>
                <a:cxn ang="0">
                  <a:pos x="connsiteX2" y="connsiteY2"/>
                </a:cxn>
                <a:cxn ang="0">
                  <a:pos x="connsiteX3" y="connsiteY3"/>
                </a:cxn>
              </a:cxnLst>
              <a:rect b="b" l="l" r="r" t="t"/>
              <a:pathLst>
                <a:path h="4031" w="4125">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flipH="1" rot="21000000">
              <a:off x="2816" y="3148"/>
              <a:ext cx="4125" cy="4032"/>
            </a:xfrm>
            <a:custGeom>
              <a:gdLst>
                <a:gd fmla="*/ 3 w 4124" name="connsiteX0"/>
                <a:gd fmla="*/ 2940 h 4032" name="connsiteY0"/>
                <a:gd fmla="*/ 4125 w 4124" name="connsiteX1"/>
                <a:gd fmla="*/ 0 h 4032" name="connsiteY1"/>
                <a:gd fmla="*/ 1310 w 4124" name="connsiteX2"/>
                <a:gd fmla="*/ 4019 h 4032" name="connsiteY2"/>
                <a:gd fmla="*/ 3 w 4124" name="connsiteX3"/>
                <a:gd fmla="*/ 2940 h 4032" name="connsiteY3"/>
              </a:gdLst>
              <a:cxnLst>
                <a:cxn ang="0">
                  <a:pos x="connsiteX0" y="connsiteY0"/>
                </a:cxn>
                <a:cxn ang="0">
                  <a:pos x="connsiteX1" y="connsiteY1"/>
                </a:cxn>
                <a:cxn ang="0">
                  <a:pos x="connsiteX2" y="connsiteY2"/>
                </a:cxn>
                <a:cxn ang="0">
                  <a:pos x="connsiteX3" y="connsiteY3"/>
                </a:cxn>
              </a:cxnLst>
              <a:rect b="b" l="l" r="r" t="t"/>
              <a:pathLst>
                <a:path h="4031" w="4125">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rot="19980000">
              <a:off x="5729" y="2255"/>
              <a:ext cx="4125" cy="4032"/>
            </a:xfrm>
            <a:custGeom>
              <a:gdLst>
                <a:gd fmla="*/ 3 w 4124" name="connsiteX0"/>
                <a:gd fmla="*/ 2940 h 4032" name="connsiteY0"/>
                <a:gd fmla="*/ 4125 w 4124" name="connsiteX1"/>
                <a:gd fmla="*/ 0 h 4032" name="connsiteY1"/>
                <a:gd fmla="*/ 1310 w 4124" name="connsiteX2"/>
                <a:gd fmla="*/ 4019 h 4032" name="connsiteY2"/>
                <a:gd fmla="*/ 3 w 4124" name="connsiteX3"/>
                <a:gd fmla="*/ 2940 h 4032" name="connsiteY3"/>
              </a:gdLst>
              <a:cxnLst>
                <a:cxn ang="0">
                  <a:pos x="connsiteX0" y="connsiteY0"/>
                </a:cxn>
                <a:cxn ang="0">
                  <a:pos x="connsiteX1" y="connsiteY1"/>
                </a:cxn>
                <a:cxn ang="0">
                  <a:pos x="connsiteX2" y="connsiteY2"/>
                </a:cxn>
                <a:cxn ang="0">
                  <a:pos x="connsiteX3" y="connsiteY3"/>
                </a:cxn>
              </a:cxnLst>
              <a:rect b="b" l="l" r="r" t="t"/>
              <a:pathLst>
                <a:path h="4031" w="4125">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flipH="1" rot="1620000">
              <a:off x="4180" y="2255"/>
              <a:ext cx="4125" cy="4032"/>
            </a:xfrm>
            <a:custGeom>
              <a:gdLst>
                <a:gd fmla="*/ 3 w 4124" name="connsiteX0"/>
                <a:gd fmla="*/ 2940 h 4032" name="connsiteY0"/>
                <a:gd fmla="*/ 4125 w 4124" name="connsiteX1"/>
                <a:gd fmla="*/ 0 h 4032" name="connsiteY1"/>
                <a:gd fmla="*/ 1310 w 4124" name="connsiteX2"/>
                <a:gd fmla="*/ 4019 h 4032" name="connsiteY2"/>
                <a:gd fmla="*/ 3 w 4124" name="connsiteX3"/>
                <a:gd fmla="*/ 2940 h 4032" name="connsiteY3"/>
              </a:gdLst>
              <a:cxnLst>
                <a:cxn ang="0">
                  <a:pos x="connsiteX0" y="connsiteY0"/>
                </a:cxn>
                <a:cxn ang="0">
                  <a:pos x="connsiteX1" y="connsiteY1"/>
                </a:cxn>
                <a:cxn ang="0">
                  <a:pos x="connsiteX2" y="connsiteY2"/>
                </a:cxn>
                <a:cxn ang="0">
                  <a:pos x="connsiteX3" y="connsiteY3"/>
                </a:cxn>
              </a:cxnLst>
              <a:rect b="b" l="l" r="r" t="t"/>
              <a:pathLst>
                <a:path h="4031" w="4125">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a:off x="8492088" y="3048053"/>
            <a:ext cx="3406140" cy="1400810"/>
            <a:chOff x="8366" y="5141"/>
            <a:chExt cx="5364" cy="2206"/>
          </a:xfrm>
        </p:grpSpPr>
        <p:sp>
          <p:nvSpPr>
            <p:cNvPr id="33" name="矩形 32"/>
            <p:cNvSpPr/>
            <p:nvPr/>
          </p:nvSpPr>
          <p:spPr>
            <a:xfrm>
              <a:off x="8366" y="5848"/>
              <a:ext cx="4871" cy="1642"/>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a:t>
              </a:r>
            </a:p>
          </p:txBody>
        </p:sp>
        <p:sp>
          <p:nvSpPr>
            <p:cNvPr id="34" name="矩形 33"/>
            <p:cNvSpPr/>
            <p:nvPr/>
          </p:nvSpPr>
          <p:spPr>
            <a:xfrm>
              <a:off x="8366" y="5141"/>
              <a:ext cx="5364" cy="893"/>
            </a:xfrm>
            <a:prstGeom prst="rect">
              <a:avLst/>
            </a:prstGeom>
          </p:spPr>
          <p:txBody>
            <a:bodyPr wrap="square">
              <a:spAutoFit/>
            </a:bodyPr>
            <a:lstStyle/>
            <a:p>
              <a:pPr>
                <a:lnSpc>
                  <a:spcPct val="130000"/>
                </a:lnSpc>
              </a:pPr>
              <a:r>
                <a:rPr altLang="en-US" lang="zh-CN" sz="2400">
                  <a:solidFill>
                    <a:schemeClr val="bg2">
                      <a:lumMod val="50000"/>
                    </a:schemeClr>
                  </a:solidFill>
                  <a:latin charset="-122" panose="02000000000000000000" typeface="方正清刻本悦宋简体"/>
                  <a:ea charset="-122" panose="02000000000000000000" typeface="方正清刻本悦宋简体"/>
                </a:rPr>
                <a:t>点击添加内容</a:t>
              </a:r>
            </a:p>
          </p:txBody>
        </p:sp>
      </p:grpSp>
      <p:grpSp>
        <p:nvGrpSpPr>
          <p:cNvPr id="47" name="组合 46"/>
          <p:cNvGrpSpPr/>
          <p:nvPr/>
        </p:nvGrpSpPr>
        <p:grpSpPr>
          <a:xfrm>
            <a:off x="3499437" y="1093325"/>
            <a:ext cx="5368953" cy="1400810"/>
            <a:chOff x="8366" y="5141"/>
            <a:chExt cx="5364" cy="2206"/>
          </a:xfrm>
        </p:grpSpPr>
        <p:sp>
          <p:nvSpPr>
            <p:cNvPr id="48" name="矩形 47"/>
            <p:cNvSpPr/>
            <p:nvPr/>
          </p:nvSpPr>
          <p:spPr>
            <a:xfrm>
              <a:off x="8366" y="5848"/>
              <a:ext cx="4871" cy="1267"/>
            </a:xfrm>
            <a:prstGeom prst="rect">
              <a:avLst/>
            </a:prstGeom>
          </p:spPr>
          <p:txBody>
            <a:bodyPr wrap="square">
              <a:spAutoFit/>
            </a:bodyPr>
            <a:lstStyle/>
            <a:p>
              <a:pPr algn="ct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a:t>
              </a:r>
            </a:p>
          </p:txBody>
        </p:sp>
        <p:sp>
          <p:nvSpPr>
            <p:cNvPr id="49" name="矩形 48"/>
            <p:cNvSpPr/>
            <p:nvPr/>
          </p:nvSpPr>
          <p:spPr>
            <a:xfrm>
              <a:off x="8366" y="5141"/>
              <a:ext cx="5364" cy="893"/>
            </a:xfrm>
            <a:prstGeom prst="rect">
              <a:avLst/>
            </a:prstGeom>
          </p:spPr>
          <p:txBody>
            <a:bodyPr wrap="square">
              <a:spAutoFit/>
            </a:bodyPr>
            <a:lstStyle/>
            <a:p>
              <a:pPr algn="ctr">
                <a:lnSpc>
                  <a:spcPct val="130000"/>
                </a:lnSpc>
              </a:pPr>
              <a:r>
                <a:rPr altLang="en-US" lang="zh-CN" sz="2400">
                  <a:solidFill>
                    <a:schemeClr val="bg2">
                      <a:lumMod val="50000"/>
                    </a:schemeClr>
                  </a:solidFill>
                  <a:latin charset="-122" panose="02000000000000000000" typeface="方正清刻本悦宋简体"/>
                  <a:ea charset="-122" panose="02000000000000000000" typeface="方正清刻本悦宋简体"/>
                </a:rPr>
                <a:t>点击添加内容</a:t>
              </a:r>
            </a:p>
          </p:txBody>
        </p:sp>
      </p:grpSp>
      <p:grpSp>
        <p:nvGrpSpPr>
          <p:cNvPr id="27" name="组合 26">
            <a:extLst>
              <a:ext uri="{FF2B5EF4-FFF2-40B4-BE49-F238E27FC236}">
                <a16:creationId xmlns:a16="http://schemas.microsoft.com/office/drawing/2014/main" id="{31DC2883-97C2-4AAC-9BE7-B9725E3F3B45}"/>
              </a:ext>
            </a:extLst>
          </p:cNvPr>
          <p:cNvGrpSpPr/>
          <p:nvPr/>
        </p:nvGrpSpPr>
        <p:grpSpPr>
          <a:xfrm>
            <a:off x="715500" y="2939696"/>
            <a:ext cx="3406140" cy="1400810"/>
            <a:chOff x="8366" y="5141"/>
            <a:chExt cx="5364" cy="2206"/>
          </a:xfrm>
        </p:grpSpPr>
        <p:sp>
          <p:nvSpPr>
            <p:cNvPr id="28" name="矩形 27">
              <a:extLst>
                <a:ext uri="{FF2B5EF4-FFF2-40B4-BE49-F238E27FC236}">
                  <a16:creationId xmlns:a16="http://schemas.microsoft.com/office/drawing/2014/main" id="{E704AA02-BD5D-493E-8F00-3BDACF900639}"/>
                </a:ext>
              </a:extLst>
            </p:cNvPr>
            <p:cNvSpPr/>
            <p:nvPr/>
          </p:nvSpPr>
          <p:spPr>
            <a:xfrm>
              <a:off x="8366" y="5848"/>
              <a:ext cx="4871" cy="1642"/>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在此输入你的文字内容在此输入你的文字内容 在此输入你的文字内容在此输入你的文字内容在此输入你的文字内容在此输入你的文字内容在此输入你的文字内容</a:t>
              </a:r>
            </a:p>
          </p:txBody>
        </p:sp>
        <p:sp>
          <p:nvSpPr>
            <p:cNvPr id="29" name="矩形 28">
              <a:extLst>
                <a:ext uri="{FF2B5EF4-FFF2-40B4-BE49-F238E27FC236}">
                  <a16:creationId xmlns:a16="http://schemas.microsoft.com/office/drawing/2014/main" id="{F2F8058D-32B6-40B2-9484-1F73BEB20D73}"/>
                </a:ext>
              </a:extLst>
            </p:cNvPr>
            <p:cNvSpPr/>
            <p:nvPr/>
          </p:nvSpPr>
          <p:spPr>
            <a:xfrm>
              <a:off x="8366" y="5141"/>
              <a:ext cx="5364" cy="893"/>
            </a:xfrm>
            <a:prstGeom prst="rect">
              <a:avLst/>
            </a:prstGeom>
          </p:spPr>
          <p:txBody>
            <a:bodyPr wrap="square">
              <a:spAutoFit/>
            </a:bodyPr>
            <a:lstStyle/>
            <a:p>
              <a:pPr>
                <a:lnSpc>
                  <a:spcPct val="130000"/>
                </a:lnSpc>
              </a:pPr>
              <a:r>
                <a:rPr altLang="en-US" lang="zh-CN" sz="2400">
                  <a:solidFill>
                    <a:schemeClr val="bg2">
                      <a:lumMod val="50000"/>
                    </a:schemeClr>
                  </a:solidFill>
                  <a:latin charset="-122" panose="02000000000000000000" typeface="方正清刻本悦宋简体"/>
                  <a:ea charset="-122" panose="02000000000000000000" typeface="方正清刻本悦宋简体"/>
                </a:rPr>
                <a:t>点击添加内容</a:t>
              </a:r>
            </a:p>
          </p:txBody>
        </p:sp>
      </p:grpSp>
    </p:spTree>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25"/>
                                        </p:tgtEl>
                                        <p:attrNameLst>
                                          <p:attrName>style.visibility</p:attrName>
                                        </p:attrNameLst>
                                      </p:cBhvr>
                                      <p:to>
                                        <p:strVal val="visible"/>
                                      </p:to>
                                    </p:set>
                                    <p:animEffect filter="wheel(1)" transition="in">
                                      <p:cBhvr>
                                        <p:cTn dur="2000" id="7"/>
                                        <p:tgtEl>
                                          <p:spTgt spid="25"/>
                                        </p:tgtEl>
                                      </p:cBhvr>
                                    </p:animEffect>
                                  </p:childTnLst>
                                </p:cTn>
                              </p:par>
                              <p:par>
                                <p:cTn fill="hold" id="8" nodeType="withEffect" presetClass="entr" presetID="23" presetSubtype="16">
                                  <p:stCondLst>
                                    <p:cond delay="0"/>
                                  </p:stCondLst>
                                  <p:childTnLst>
                                    <p:set>
                                      <p:cBhvr>
                                        <p:cTn dur="1" fill="hold" id="9">
                                          <p:stCondLst>
                                            <p:cond delay="0"/>
                                          </p:stCondLst>
                                        </p:cTn>
                                        <p:tgtEl>
                                          <p:spTgt spid="32"/>
                                        </p:tgtEl>
                                        <p:attrNameLst>
                                          <p:attrName>style.visibility</p:attrName>
                                        </p:attrNameLst>
                                      </p:cBhvr>
                                      <p:to>
                                        <p:strVal val="visible"/>
                                      </p:to>
                                    </p:set>
                                    <p:anim calcmode="lin" valueType="num">
                                      <p:cBhvr>
                                        <p:cTn dur="500" fill="hold" id="10"/>
                                        <p:tgtEl>
                                          <p:spTgt spid="32"/>
                                        </p:tgtEl>
                                        <p:attrNameLst>
                                          <p:attrName>ppt_w</p:attrName>
                                        </p:attrNameLst>
                                      </p:cBhvr>
                                      <p:tavLst>
                                        <p:tav tm="0">
                                          <p:val>
                                            <p:fltVal val="0"/>
                                          </p:val>
                                        </p:tav>
                                        <p:tav tm="100000">
                                          <p:val>
                                            <p:strVal val="#ppt_w"/>
                                          </p:val>
                                        </p:tav>
                                      </p:tavLst>
                                    </p:anim>
                                    <p:anim calcmode="lin" valueType="num">
                                      <p:cBhvr>
                                        <p:cTn dur="500" fill="hold" id="11"/>
                                        <p:tgtEl>
                                          <p:spTgt spid="32"/>
                                        </p:tgtEl>
                                        <p:attrNameLst>
                                          <p:attrName>ppt_h</p:attrName>
                                        </p:attrNameLst>
                                      </p:cBhvr>
                                      <p:tavLst>
                                        <p:tav tm="0">
                                          <p:val>
                                            <p:fltVal val="0"/>
                                          </p:val>
                                        </p:tav>
                                        <p:tav tm="100000">
                                          <p:val>
                                            <p:strVal val="#ppt_h"/>
                                          </p:val>
                                        </p:tav>
                                      </p:tavLst>
                                    </p:anim>
                                  </p:childTnLst>
                                </p:cTn>
                              </p:par>
                              <p:par>
                                <p:cTn fill="hold" id="12" nodeType="withEffect" presetClass="entr" presetID="23" presetSubtype="16">
                                  <p:stCondLst>
                                    <p:cond delay="0"/>
                                  </p:stCondLst>
                                  <p:childTnLst>
                                    <p:set>
                                      <p:cBhvr>
                                        <p:cTn dur="1" fill="hold" id="13">
                                          <p:stCondLst>
                                            <p:cond delay="0"/>
                                          </p:stCondLst>
                                        </p:cTn>
                                        <p:tgtEl>
                                          <p:spTgt spid="47"/>
                                        </p:tgtEl>
                                        <p:attrNameLst>
                                          <p:attrName>style.visibility</p:attrName>
                                        </p:attrNameLst>
                                      </p:cBhvr>
                                      <p:to>
                                        <p:strVal val="visible"/>
                                      </p:to>
                                    </p:set>
                                    <p:anim calcmode="lin" valueType="num">
                                      <p:cBhvr>
                                        <p:cTn dur="500" fill="hold" id="14"/>
                                        <p:tgtEl>
                                          <p:spTgt spid="47"/>
                                        </p:tgtEl>
                                        <p:attrNameLst>
                                          <p:attrName>ppt_w</p:attrName>
                                        </p:attrNameLst>
                                      </p:cBhvr>
                                      <p:tavLst>
                                        <p:tav tm="0">
                                          <p:val>
                                            <p:fltVal val="0"/>
                                          </p:val>
                                        </p:tav>
                                        <p:tav tm="100000">
                                          <p:val>
                                            <p:strVal val="#ppt_w"/>
                                          </p:val>
                                        </p:tav>
                                      </p:tavLst>
                                    </p:anim>
                                    <p:anim calcmode="lin" valueType="num">
                                      <p:cBhvr>
                                        <p:cTn dur="500" fill="hold" id="15"/>
                                        <p:tgtEl>
                                          <p:spTgt spid="47"/>
                                        </p:tgtEl>
                                        <p:attrNameLst>
                                          <p:attrName>ppt_h</p:attrName>
                                        </p:attrNameLst>
                                      </p:cBhvr>
                                      <p:tavLst>
                                        <p:tav tm="0">
                                          <p:val>
                                            <p:fltVal val="0"/>
                                          </p:val>
                                        </p:tav>
                                        <p:tav tm="100000">
                                          <p:val>
                                            <p:strVal val="#ppt_h"/>
                                          </p:val>
                                        </p:tav>
                                      </p:tavLst>
                                    </p:anim>
                                  </p:childTnLst>
                                </p:cTn>
                              </p:par>
                              <p:par>
                                <p:cTn fill="hold" id="16" nodeType="withEffect" presetClass="entr" presetID="23" presetSubtype="16">
                                  <p:stCondLst>
                                    <p:cond delay="0"/>
                                  </p:stCondLst>
                                  <p:childTnLst>
                                    <p:set>
                                      <p:cBhvr>
                                        <p:cTn dur="1" fill="hold" id="17">
                                          <p:stCondLst>
                                            <p:cond delay="0"/>
                                          </p:stCondLst>
                                        </p:cTn>
                                        <p:tgtEl>
                                          <p:spTgt spid="27"/>
                                        </p:tgtEl>
                                        <p:attrNameLst>
                                          <p:attrName>style.visibility</p:attrName>
                                        </p:attrNameLst>
                                      </p:cBhvr>
                                      <p:to>
                                        <p:strVal val="visible"/>
                                      </p:to>
                                    </p:set>
                                    <p:anim calcmode="lin" valueType="num">
                                      <p:cBhvr>
                                        <p:cTn dur="500" fill="hold" id="18"/>
                                        <p:tgtEl>
                                          <p:spTgt spid="27"/>
                                        </p:tgtEl>
                                        <p:attrNameLst>
                                          <p:attrName>ppt_w</p:attrName>
                                        </p:attrNameLst>
                                      </p:cBhvr>
                                      <p:tavLst>
                                        <p:tav tm="0">
                                          <p:val>
                                            <p:fltVal val="0"/>
                                          </p:val>
                                        </p:tav>
                                        <p:tav tm="100000">
                                          <p:val>
                                            <p:strVal val="#ppt_w"/>
                                          </p:val>
                                        </p:tav>
                                      </p:tavLst>
                                    </p:anim>
                                    <p:anim calcmode="lin" valueType="num">
                                      <p:cBhvr>
                                        <p:cTn dur="500" fill="hold" id="19"/>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7693" y="3092559"/>
            <a:ext cx="4530230" cy="3750836"/>
          </a:xfrm>
          <a:prstGeom prst="rect">
            <a:avLst/>
          </a:prstGeom>
        </p:spPr>
      </p:pic>
      <p:pic>
        <p:nvPicPr>
          <p:cNvPr descr="f81029c4ad44b53fb1fcc1efa9e00bdad6副本" id="3" name="图片 2"/>
          <p:cNvPicPr>
            <a:picLocks noChangeAspect="1"/>
          </p:cNvPicPr>
          <p:nvPr/>
        </p:nvPicPr>
        <p:blipFill>
          <a:blip r:embed="rId4"/>
          <a:srcRect b="12088" l="35840" r="40814" t="25958"/>
          <a:stretch>
            <a:fillRect/>
          </a:stretch>
        </p:blipFill>
        <p:spPr>
          <a:xfrm>
            <a:off x="7045325" y="1984375"/>
            <a:ext cx="5170805" cy="4859020"/>
          </a:xfrm>
          <a:prstGeom prst="rect">
            <a:avLst/>
          </a:prstGeom>
        </p:spPr>
      </p:pic>
      <p:pic>
        <p:nvPicPr>
          <p:cNvPr id="6" name="图片 5">
            <a:extLst>
              <a:ext uri="{FF2B5EF4-FFF2-40B4-BE49-F238E27FC236}">
                <a16:creationId xmlns:a16="http://schemas.microsoft.com/office/drawing/2014/main" id="{9D1ADDFC-6345-4258-AE28-36DCA20CCE49}"/>
              </a:ext>
            </a:extLst>
          </p:cNvPr>
          <p:cNvPicPr>
            <a:picLocks noChangeAspect="1"/>
          </p:cNvPicPr>
          <p:nvPr/>
        </p:nvPicPr>
        <p:blipFill>
          <a:blip r:embed="rId5">
            <a:extLst>
              <a:ext uri="{28A0092B-C50C-407E-A947-70E740481C1C}">
                <a14:useLocalDpi val="0"/>
              </a:ext>
            </a:extLst>
          </a:blip>
          <a:stretch>
            <a:fillRect/>
          </a:stretch>
        </p:blipFill>
        <p:spPr>
          <a:xfrm>
            <a:off x="4276722" y="1128520"/>
            <a:ext cx="4114137" cy="3533015"/>
          </a:xfrm>
          <a:prstGeom prst="rect">
            <a:avLst/>
          </a:prstGeom>
        </p:spPr>
      </p:pic>
      <p:grpSp>
        <p:nvGrpSpPr>
          <p:cNvPr id="7" name="组合 6">
            <a:extLst>
              <a:ext uri="{FF2B5EF4-FFF2-40B4-BE49-F238E27FC236}">
                <a16:creationId xmlns:a16="http://schemas.microsoft.com/office/drawing/2014/main" id="{B620DC9F-70E4-438F-9A32-D0FA810ECC22}"/>
              </a:ext>
            </a:extLst>
          </p:cNvPr>
          <p:cNvGrpSpPr/>
          <p:nvPr/>
        </p:nvGrpSpPr>
        <p:grpSpPr>
          <a:xfrm>
            <a:off x="5338462" y="1984375"/>
            <a:ext cx="2140030" cy="2091209"/>
            <a:chOff x="5338462" y="1984375"/>
            <a:chExt cx="2140030" cy="2091209"/>
          </a:xfrm>
        </p:grpSpPr>
        <p:sp>
          <p:nvSpPr>
            <p:cNvPr id="14" name="椭圆 13">
              <a:extLst>
                <a:ext uri="{FF2B5EF4-FFF2-40B4-BE49-F238E27FC236}">
                  <a16:creationId xmlns:a16="http://schemas.microsoft.com/office/drawing/2014/main" id="{87AFFA70-2F08-4DB0-B983-76D366C37F55}"/>
                </a:ext>
              </a:extLst>
            </p:cNvPr>
            <p:cNvSpPr/>
            <p:nvPr/>
          </p:nvSpPr>
          <p:spPr>
            <a:xfrm>
              <a:off x="5338462" y="1984375"/>
              <a:ext cx="2140030" cy="2091209"/>
            </a:xfrm>
            <a:prstGeom prst="ellipse">
              <a:avLst/>
            </a:prstGeom>
            <a:solidFill>
              <a:schemeClr val="bg1"/>
            </a:solidFill>
            <a:ln>
              <a:noFill/>
            </a:ln>
            <a:effectLst>
              <a:outerShdw algn="ctr" blurRad="431800" dir="2820000" dist="76200" rotWithShape="0" sx="92000" sy="92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outerShdw algn="tl" blurRad="38100" dir="2700000" dist="38100">
                    <a:srgbClr val="000000">
                      <a:alpha val="43137"/>
                    </a:srgbClr>
                  </a:outerShdw>
                </a:effectLst>
                <a:uLnTx/>
                <a:uFillTx/>
                <a:latin panose="020f0502020204030204" typeface="等线"/>
                <a:ea charset="-122" panose="02010600030101010101" pitchFamily="2" typeface="等线"/>
                <a:cs typeface="+mn-cs"/>
              </a:endParaRPr>
            </a:p>
          </p:txBody>
        </p:sp>
        <p:sp>
          <p:nvSpPr>
            <p:cNvPr id="15" name="文本框 14">
              <a:extLst>
                <a:ext uri="{FF2B5EF4-FFF2-40B4-BE49-F238E27FC236}">
                  <a16:creationId xmlns:a16="http://schemas.microsoft.com/office/drawing/2014/main" id="{EEAD090D-8954-4F4D-BC9A-E5854F98C12D}"/>
                </a:ext>
              </a:extLst>
            </p:cNvPr>
            <p:cNvSpPr txBox="1"/>
            <p:nvPr/>
          </p:nvSpPr>
          <p:spPr>
            <a:xfrm>
              <a:off x="5758914" y="2187140"/>
              <a:ext cx="1280160" cy="1685677"/>
            </a:xfrm>
            <a:prstGeom prst="rect">
              <a:avLst/>
            </a:prstGeom>
            <a:noFill/>
          </p:spPr>
          <p:txBody>
            <a:bodyPr rtlCol="0" vert="eaVert" wrap="square">
              <a:spAutoFit/>
            </a:bodyPr>
            <a:lstStyle/>
            <a:p>
              <a:pPr algn="ctr" lvl="0"/>
              <a:r>
                <a:rPr altLang="en-US" lang="zh-CN" sz="7200">
                  <a:solidFill>
                    <a:schemeClr val="tx1">
                      <a:lumMod val="85000"/>
                      <a:lumOff val="15000"/>
                    </a:schemeClr>
                  </a:solidFill>
                  <a:latin charset="-122" panose="02010800040101010101" pitchFamily="2" typeface="华文行楷"/>
                  <a:ea charset="-122" pitchFamily="2" typeface="微软简标宋"/>
                </a:rPr>
                <a:t>贰</a:t>
              </a:r>
            </a:p>
          </p:txBody>
        </p:sp>
      </p:grpSp>
    </p:spTree>
    <p:extLst>
      <p:ext uri="{BB962C8B-B14F-4D97-AF65-F5344CB8AC3E}">
        <p14:creationId val="72477668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4">
                                  <p:stCondLst>
                                    <p:cond delay="0"/>
                                  </p:stCondLst>
                                  <p:childTnLst>
                                    <p:set>
                                      <p:cBhvr>
                                        <p:cTn dur="1" fill="hold" id="11">
                                          <p:stCondLst>
                                            <p:cond delay="0"/>
                                          </p:stCondLst>
                                        </p:cTn>
                                        <p:tgtEl>
                                          <p:spTgt spid="3"/>
                                        </p:tgtEl>
                                        <p:attrNameLst>
                                          <p:attrName>style.visibility</p:attrName>
                                        </p:attrNameLst>
                                      </p:cBhvr>
                                      <p:to>
                                        <p:strVal val="visible"/>
                                      </p:to>
                                    </p:set>
                                    <p:animEffect filter="wipe(down)" transition="in">
                                      <p:cBhvr>
                                        <p:cTn dur="500" id="12"/>
                                        <p:tgtEl>
                                          <p:spTgt spid="3"/>
                                        </p:tgtEl>
                                      </p:cBhvr>
                                    </p:animEffect>
                                  </p:childTnLst>
                                </p:cTn>
                              </p:par>
                              <p:par>
                                <p:cTn fill="hold" id="13" nodeType="withEffect" presetClass="entr" presetID="47"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1000" id="15"/>
                                        <p:tgtEl>
                                          <p:spTgt spid="7"/>
                                        </p:tgtEl>
                                      </p:cBhvr>
                                    </p:animEffect>
                                    <p:anim calcmode="lin" valueType="num">
                                      <p:cBhvr>
                                        <p:cTn dur="1000" fill="hold" id="16"/>
                                        <p:tgtEl>
                                          <p:spTgt spid="7"/>
                                        </p:tgtEl>
                                        <p:attrNameLst>
                                          <p:attrName>ppt_x</p:attrName>
                                        </p:attrNameLst>
                                      </p:cBhvr>
                                      <p:tavLst>
                                        <p:tav tm="0">
                                          <p:val>
                                            <p:strVal val="#ppt_x"/>
                                          </p:val>
                                        </p:tav>
                                        <p:tav tm="100000">
                                          <p:val>
                                            <p:strVal val="#ppt_x"/>
                                          </p:val>
                                        </p:tav>
                                      </p:tavLst>
                                    </p:anim>
                                    <p:anim calcmode="lin" valueType="num">
                                      <p:cBhvr>
                                        <p:cTn dur="1000" fill="hold" id="17"/>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MH" val="20170526154650"/>
  <p:tag name="MH_LIBRARY" val="GRAPHIC"/>
  <p:tag name="MH_ORDER" val="1"/>
  <p:tag name="MH_TYPE" val="Other"/>
</p:tagLst>
</file>

<file path=ppt/tags/tag10.xml><?xml version="1.0" encoding="utf-8"?>
<p:tagLst xmlns:p="http://schemas.openxmlformats.org/presentationml/2006/main">
  <p:tag name="MH" val="20170526154650"/>
  <p:tag name="MH_LIBRARY" val="GRAPHIC"/>
  <p:tag name="MH_ORDER" val="6"/>
  <p:tag name="MH_TYPE" val="Other"/>
</p:tagLst>
</file>

<file path=ppt/tags/tag11.xml><?xml version="1.0" encoding="utf-8"?>
<p:tagLst xmlns:p="http://schemas.openxmlformats.org/presentationml/2006/main">
  <p:tag name="MH" val="20170526154650"/>
  <p:tag name="MH_LIBRARY" val="GRAPHIC"/>
  <p:tag name="MH_ORDER" val="3"/>
  <p:tag name="MH_TYPE" val="SubTitle"/>
</p:tagLst>
</file>

<file path=ppt/tags/tag12.xml><?xml version="1.0" encoding="utf-8"?>
<p:tagLst xmlns:p="http://schemas.openxmlformats.org/presentationml/2006/main">
  <p:tag name="MH" val="20170526154650"/>
  <p:tag name="MH_LIBRARY" val="GRAPHIC"/>
  <p:tag name="MH_ORDER" val="3"/>
  <p:tag name="MH_TYPE" val="Text"/>
</p:tagLst>
</file>

<file path=ppt/tags/tag13.xml><?xml version="1.0" encoding="utf-8"?>
<p:tagLst xmlns:p="http://schemas.openxmlformats.org/presentationml/2006/main">
  <p:tag name="MH" val="20170526154650"/>
  <p:tag name="MH_LIBRARY" val="GRAPHIC"/>
  <p:tag name="MH_ORDER" val="7"/>
  <p:tag name="MH_TYPE" val="Other"/>
</p:tagLst>
</file>

<file path=ppt/tags/tag14.xml><?xml version="1.0" encoding="utf-8"?>
<p:tagLst xmlns:p="http://schemas.openxmlformats.org/presentationml/2006/main">
  <p:tag name="MH" val="20170526154650"/>
  <p:tag name="MH_LIBRARY" val="GRAPHIC"/>
  <p:tag name="MH_ORDER" val="4"/>
  <p:tag name="MH_TYPE" val="SubTitle"/>
</p:tagLst>
</file>

<file path=ppt/tags/tag15.xml><?xml version="1.0" encoding="utf-8"?>
<p:tagLst xmlns:p="http://schemas.openxmlformats.org/presentationml/2006/main">
  <p:tag name="MH" val="20170526154650"/>
  <p:tag name="MH_LIBRARY" val="GRAPHIC"/>
  <p:tag name="MH_ORDER" val="4"/>
  <p:tag name="MH_TYPE" val="Text"/>
</p:tagLst>
</file>

<file path=ppt/tags/tag16.xml><?xml version="1.0" encoding="utf-8"?>
<p:tagLst xmlns:p="http://schemas.openxmlformats.org/presentationml/2006/main">
  <p:tag name="MH" val="20170526154650"/>
  <p:tag name="MH_LIBRARY" val="GRAPHIC"/>
  <p:tag name="MH_ORDER" val="1"/>
  <p:tag name="MH_TYPE" val="Desc"/>
</p:tagLst>
</file>

<file path=ppt/tags/tag17.xml><?xml version="1.0" encoding="utf-8"?>
<p:tagLst xmlns:p="http://schemas.openxmlformats.org/presentationml/2006/main">
  <p:tag name="MH" val="20170526154650"/>
  <p:tag name="MH_LIBRARY" val="GRAPHIC"/>
  <p:tag name="MH_ORDER" val="8"/>
  <p:tag name="MH_TYPE" val="Other"/>
</p:tagLst>
</file>

<file path=ppt/tags/tag18.xml><?xml version="1.0" encoding="utf-8"?>
<p:tagLst xmlns:p="http://schemas.openxmlformats.org/presentationml/2006/main">
  <p:tag name="MH" val="20170526165433"/>
  <p:tag name="MH_LIBRARY" val="GRAPHIC"/>
  <p:tag name="MH_ORDER" val="1"/>
  <p:tag name="MH_TYPE" val="Other"/>
</p:tagLst>
</file>

<file path=ppt/tags/tag19.xml><?xml version="1.0" encoding="utf-8"?>
<p:tagLst xmlns:p="http://schemas.openxmlformats.org/presentationml/2006/main">
  <p:tag name="MH" val="20170526165433"/>
  <p:tag name="MH_LIBRARY" val="GRAPHIC"/>
  <p:tag name="MH_ORDER" val="2"/>
  <p:tag name="MH_TYPE" val="Other"/>
</p:tagLst>
</file>

<file path=ppt/tags/tag2.xml><?xml version="1.0" encoding="utf-8"?>
<p:tagLst xmlns:p="http://schemas.openxmlformats.org/presentationml/2006/main">
  <p:tag name="MH" val="20170526154650"/>
  <p:tag name="MH_LIBRARY" val="GRAPHIC"/>
  <p:tag name="MH_ORDER" val="2"/>
  <p:tag name="MH_TYPE" val="Other"/>
</p:tagLst>
</file>

<file path=ppt/tags/tag20.xml><?xml version="1.0" encoding="utf-8"?>
<p:tagLst xmlns:p="http://schemas.openxmlformats.org/presentationml/2006/main">
  <p:tag name="MH" val="20170526165433"/>
  <p:tag name="MH_LIBRARY" val="GRAPHIC"/>
  <p:tag name="MH_ORDER" val="3"/>
  <p:tag name="MH_TYPE" val="Other"/>
</p:tagLst>
</file>

<file path=ppt/tags/tag21.xml><?xml version="1.0" encoding="utf-8"?>
<p:tagLst xmlns:p="http://schemas.openxmlformats.org/presentationml/2006/main">
  <p:tag name="MH" val="20170526165433"/>
  <p:tag name="MH_LIBRARY" val="GRAPHIC"/>
  <p:tag name="MH_ORDER" val="4"/>
  <p:tag name="MH_TYPE" val="SubTitle"/>
</p:tagLst>
</file>

<file path=ppt/tags/tag22.xml><?xml version="1.0" encoding="utf-8"?>
<p:tagLst xmlns:p="http://schemas.openxmlformats.org/presentationml/2006/main">
  <p:tag name="MH" val="20170526165433"/>
  <p:tag name="MH_LIBRARY" val="GRAPHIC"/>
  <p:tag name="MH_ORDER" val="1"/>
  <p:tag name="MH_TYPE" val="SubTitle"/>
</p:tagLst>
</file>

<file path=ppt/tags/tag23.xml><?xml version="1.0" encoding="utf-8"?>
<p:tagLst xmlns:p="http://schemas.openxmlformats.org/presentationml/2006/main">
  <p:tag name="MH" val="20170526165433"/>
  <p:tag name="MH_LIBRARY" val="GRAPHIC"/>
  <p:tag name="MH_ORDER" val="5"/>
  <p:tag name="MH_TYPE" val="SubTitle"/>
</p:tagLst>
</file>

<file path=ppt/tags/tag24.xml><?xml version="1.0" encoding="utf-8"?>
<p:tagLst xmlns:p="http://schemas.openxmlformats.org/presentationml/2006/main">
  <p:tag name="MH" val="20170526165433"/>
  <p:tag name="MH_LIBRARY" val="GRAPHIC"/>
  <p:tag name="MH_ORDER" val="6"/>
  <p:tag name="MH_TYPE" val="SubTitle"/>
</p:tagLst>
</file>

<file path=ppt/tags/tag25.xml><?xml version="1.0" encoding="utf-8"?>
<p:tagLst xmlns:p="http://schemas.openxmlformats.org/presentationml/2006/main">
  <p:tag name="MH" val="20170526165433"/>
  <p:tag name="MH_LIBRARY" val="GRAPHIC"/>
  <p:tag name="MH_ORDER" val="3"/>
  <p:tag name="MH_TYPE" val="SubTitle"/>
</p:tagLst>
</file>

<file path=ppt/tags/tag26.xml><?xml version="1.0" encoding="utf-8"?>
<p:tagLst xmlns:p="http://schemas.openxmlformats.org/presentationml/2006/main">
  <p:tag name="MH" val="20170526165433"/>
  <p:tag name="MH_LIBRARY" val="GRAPHIC"/>
  <p:tag name="MH_ORDER" val="2"/>
  <p:tag name="MH_TYPE" val="SubTitle"/>
</p:tagLst>
</file>

<file path=ppt/tags/tag27.xml><?xml version="1.0" encoding="utf-8"?>
<p:tagLst xmlns:p="http://schemas.openxmlformats.org/presentationml/2006/main">
  <p:tag name="MH" val="20170526165433"/>
  <p:tag name="MH_LIBRARY" val="GRAPHIC"/>
  <p:tag name="MH_ORDER" val="4"/>
  <p:tag name="MH_TYPE" val="Other"/>
</p:tagLst>
</file>

<file path=ppt/tags/tag28.xml><?xml version="1.0" encoding="utf-8"?>
<p:tagLst xmlns:p="http://schemas.openxmlformats.org/presentationml/2006/main">
  <p:tag name="MH" val="20170526165433"/>
  <p:tag name="MH_LIBRARY" val="GRAPHIC"/>
  <p:tag name="MH_ORDER" val="5"/>
  <p:tag name="MH_TYPE" val="Other"/>
</p:tagLst>
</file>

<file path=ppt/tags/tag29.xml><?xml version="1.0" encoding="utf-8"?>
<p:tagLst xmlns:p="http://schemas.openxmlformats.org/presentationml/2006/main">
  <p:tag name="MH" val="20170526165433"/>
  <p:tag name="MH_LIBRARY" val="GRAPHIC"/>
  <p:tag name="MH_ORDER" val="6"/>
  <p:tag name="MH_TYPE" val="Other"/>
</p:tagLst>
</file>

<file path=ppt/tags/tag3.xml><?xml version="1.0" encoding="utf-8"?>
<p:tagLst xmlns:p="http://schemas.openxmlformats.org/presentationml/2006/main">
  <p:tag name="MH" val="20170526154650"/>
  <p:tag name="MH_LIBRARY" val="GRAPHIC"/>
  <p:tag name="MH_ORDER" val="3"/>
  <p:tag name="MH_TYPE" val="Other"/>
</p:tagLst>
</file>

<file path=ppt/tags/tag3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4.xml><?xml version="1.0" encoding="utf-8"?>
<p:tagLst xmlns:p="http://schemas.openxmlformats.org/presentationml/2006/main">
  <p:tag name="MH" val="20170526154650"/>
  <p:tag name="MH_LIBRARY" val="GRAPHIC"/>
  <p:tag name="MH_ORDER" val="4"/>
  <p:tag name="MH_TYPE" val="Other"/>
</p:tagLst>
</file>

<file path=ppt/tags/tag5.xml><?xml version="1.0" encoding="utf-8"?>
<p:tagLst xmlns:p="http://schemas.openxmlformats.org/presentationml/2006/main">
  <p:tag name="MH" val="20170526154650"/>
  <p:tag name="MH_LIBRARY" val="GRAPHIC"/>
  <p:tag name="MH_ORDER" val="1"/>
  <p:tag name="MH_TYPE" val="SubTitle"/>
</p:tagLst>
</file>

<file path=ppt/tags/tag6.xml><?xml version="1.0" encoding="utf-8"?>
<p:tagLst xmlns:p="http://schemas.openxmlformats.org/presentationml/2006/main">
  <p:tag name="MH" val="20170526154650"/>
  <p:tag name="MH_LIBRARY" val="GRAPHIC"/>
  <p:tag name="MH_ORDER" val="1"/>
  <p:tag name="MH_TYPE" val="Text"/>
</p:tagLst>
</file>

<file path=ppt/tags/tag7.xml><?xml version="1.0" encoding="utf-8"?>
<p:tagLst xmlns:p="http://schemas.openxmlformats.org/presentationml/2006/main">
  <p:tag name="MH" val="20170526154650"/>
  <p:tag name="MH_LIBRARY" val="GRAPHIC"/>
  <p:tag name="MH_ORDER" val="5"/>
  <p:tag name="MH_TYPE" val="Other"/>
</p:tagLst>
</file>

<file path=ppt/tags/tag8.xml><?xml version="1.0" encoding="utf-8"?>
<p:tagLst xmlns:p="http://schemas.openxmlformats.org/presentationml/2006/main">
  <p:tag name="MH" val="20170526154650"/>
  <p:tag name="MH_LIBRARY" val="GRAPHIC"/>
  <p:tag name="MH_ORDER" val="2"/>
  <p:tag name="MH_TYPE" val="SubTitle"/>
</p:tagLst>
</file>

<file path=ppt/tags/tag9.xml><?xml version="1.0" encoding="utf-8"?>
<p:tagLst xmlns:p="http://schemas.openxmlformats.org/presentationml/2006/main">
  <p:tag name="MH" val="20170526154650"/>
  <p:tag name="MH_LIBRARY" val="GRAPHIC"/>
  <p:tag name="MH_ORDER" val="2"/>
  <p:tag name="MH_TYPE" val="Tex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173</Paragraphs>
  <Slides>27</Slides>
  <Notes>26</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27</vt:i4>
      </vt:variant>
    </vt:vector>
  </HeadingPairs>
  <TitlesOfParts>
    <vt:vector baseType="lpstr" size="40">
      <vt:lpstr>Arial</vt:lpstr>
      <vt:lpstr>Calibri Light</vt:lpstr>
      <vt:lpstr>Calibri</vt:lpstr>
      <vt:lpstr>方正清刻本悦宋简体</vt:lpstr>
      <vt:lpstr>方正流行体简体</vt:lpstr>
      <vt:lpstr>微软雅黑</vt:lpstr>
      <vt:lpstr>微软简标宋</vt:lpstr>
      <vt:lpstr>等线</vt:lpstr>
      <vt:lpstr>华文行楷</vt:lpstr>
      <vt:lpstr>宋体</vt:lpstr>
      <vt:lpstr>幼圆</vt:lpstr>
      <vt:lpstr>Stencil Std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2021-08-22T11:48:52Z</dcterms:created>
  <cp:lastPrinted>2021-08-22T11:48:52Z</cp:lastPrinted>
  <dcterms:modified xsi:type="dcterms:W3CDTF">2021-08-22T05:35:13Z</dcterms:modified>
  <cp:revision>1</cp:revision>
</cp:coreProperties>
</file>