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drawingml.chart+xml" PartName="/ppt/charts/chart5.xml"/>
  <Override ContentType="application/vnd.openxmlformats-officedocument.drawingml.chart+xml" PartName="/ppt/charts/chart6.xml"/>
  <Override ContentType="application/vnd.openxmlformats-officedocument.drawingml.chart+xml" PartName="/ppt/charts/chart7.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ms-office.chartcolorstyle+xml" PartName="/ppt/charts/colors4.xml"/>
  <Override ContentType="application/vnd.ms-office.chartcolorstyle+xml" PartName="/ppt/charts/colors5.xml"/>
  <Override ContentType="application/vnd.ms-office.chartcolorstyle+xml" PartName="/ppt/charts/colors6.xml"/>
  <Override ContentType="application/vnd.ms-office.chartstyle+xml" PartName="/ppt/charts/style1.xml"/>
  <Override ContentType="application/vnd.ms-office.chartstyle+xml" PartName="/ppt/charts/style2.xml"/>
  <Override ContentType="application/vnd.ms-office.chartstyle+xml" PartName="/ppt/charts/style3.xml"/>
  <Override ContentType="application/vnd.ms-office.chartstyle+xml" PartName="/ppt/charts/style4.xml"/>
  <Override ContentType="application/vnd.ms-office.chartstyle+xml" PartName="/ppt/charts/style5.xml"/>
  <Override ContentType="application/vnd.ms-office.chartstyle+xml" PartName="/ppt/charts/style6.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723" r:id="rId2"/>
  </p:sldMasterIdLst>
  <p:notesMasterIdLst>
    <p:notesMasterId r:id="rId3"/>
  </p:notesMasterIdLst>
  <p:sldIdLst>
    <p:sldId id="317" r:id="rId4"/>
    <p:sldId id="318" r:id="rId5"/>
    <p:sldId id="324" r:id="rId6"/>
    <p:sldId id="325" r:id="rId7"/>
    <p:sldId id="326" r:id="rId8"/>
    <p:sldId id="340" r:id="rId9"/>
    <p:sldId id="333" r:id="rId10"/>
    <p:sldId id="319" r:id="rId11"/>
    <p:sldId id="327" r:id="rId12"/>
    <p:sldId id="334" r:id="rId13"/>
    <p:sldId id="296" r:id="rId14"/>
    <p:sldId id="328" r:id="rId15"/>
    <p:sldId id="329" r:id="rId16"/>
    <p:sldId id="299" r:id="rId17"/>
    <p:sldId id="320" r:id="rId18"/>
    <p:sldId id="321" r:id="rId19"/>
    <p:sldId id="335" r:id="rId20"/>
    <p:sldId id="304" r:id="rId21"/>
    <p:sldId id="336" r:id="rId22"/>
    <p:sldId id="338" r:id="rId23"/>
    <p:sldId id="307" r:id="rId24"/>
    <p:sldId id="330" r:id="rId25"/>
    <p:sldId id="339" r:id="rId26"/>
    <p:sldId id="331" r:id="rId27"/>
    <p:sldId id="337" r:id="rId28"/>
    <p:sldId id="323" r:id="rId29"/>
    <p:sldId id="344" r:id="rId30"/>
  </p:sldIdLst>
  <p:sldSz cx="9144000" cy="5143500" type="screen16x9"/>
  <p:notesSz cx="6858000" cy="9144000"/>
  <p:custDataLst>
    <p:tags r:id="rId31"/>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14" autoAdjust="0"/>
  </p:normalViewPr>
  <p:slideViewPr>
    <p:cSldViewPr>
      <p:cViewPr varScale="1">
        <p:scale>
          <a:sx n="143" d="100"/>
          <a:sy n="143" d="100"/>
        </p:scale>
        <p:origin x="684" y="120"/>
      </p:cViewPr>
      <p:guideLst>
        <p:guide orient="horz" pos="1620"/>
        <p:guide pos="2880"/>
      </p:guideLst>
    </p:cSldViewPr>
  </p:slideViewPr>
  <p:notesTextViewPr>
    <p:cViewPr>
      <p:scale>
        <a:sx n="100" d="100"/>
        <a:sy n="100" d="100"/>
      </p:scale>
      <p:origin x="0" y="0"/>
    </p:cViewPr>
  </p:notesTextViewPr>
  <p:sorterViewPr>
    <p:cViewPr>
      <p:scale>
        <a:sx n="186" d="100"/>
        <a:sy n="186" d="100"/>
      </p:scale>
      <p:origin x="0" y="0"/>
    </p:cViewPr>
  </p:sorterViewPr>
  <p:notesViewPr>
    <p:cSldViewPr>
      <p:cViewPr>
        <p:scale>
          <a:sx n="1" d="100"/>
          <a:sy n="1" d="100"/>
        </p:scale>
        <p:origin x="0" y="0"/>
      </p:cViewPr>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tags/tag1.xml" Type="http://schemas.openxmlformats.org/officeDocument/2006/relationships/tags"/><Relationship Id="rId32" Target="presProps.xml" Type="http://schemas.openxmlformats.org/officeDocument/2006/relationships/presProps"/><Relationship Id="rId33" Target="viewProps.xml" Type="http://schemas.openxmlformats.org/officeDocument/2006/relationships/viewProps"/><Relationship Id="rId34" Target="theme/theme1.xml" Type="http://schemas.openxmlformats.org/officeDocument/2006/relationships/theme"/><Relationship Id="rId35"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colors2.xml" Type="http://schemas.microsoft.com/office/2011/relationships/chartColorStyle"/><Relationship Id="rId3" Target="style2.xml" Type="http://schemas.microsoft.com/office/2011/relationships/chartStyl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 Id="rId2" Target="colors3.xml" Type="http://schemas.microsoft.com/office/2011/relationships/chartColorStyle"/><Relationship Id="rId3" Target="style3.xml" Type="http://schemas.microsoft.com/office/2011/relationships/chartStyl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 Id="rId2" Target="colors4.xml" Type="http://schemas.microsoft.com/office/2011/relationships/chartColorStyle"/><Relationship Id="rId3" Target="style4.xml" Type="http://schemas.microsoft.com/office/2011/relationships/chartStyle"/></Relationships>
</file>

<file path=ppt/charts/_rels/chart5.xml.rels><?xml version="1.0" encoding="UTF-8" standalone="yes"?><Relationships xmlns="http://schemas.openxmlformats.org/package/2006/relationships"><Relationship Id="rId1" Target="../embeddings/Microsoft_Excel_Worksheet5.xlsx" Type="http://schemas.openxmlformats.org/officeDocument/2006/relationships/package"/><Relationship Id="rId2" Target="colors5.xml" Type="http://schemas.microsoft.com/office/2011/relationships/chartColorStyle"/><Relationship Id="rId3" Target="style5.xml" Type="http://schemas.microsoft.com/office/2011/relationships/chartStyle"/></Relationships>
</file>

<file path=ppt/charts/_rels/chart6.xml.rels><?xml version="1.0" encoding="UTF-8" standalone="yes"?><Relationships xmlns="http://schemas.openxmlformats.org/package/2006/relationships"><Relationship Id="rId1" Target="../embeddings/Microsoft_Excel_Worksheet6.xlsx" Type="http://schemas.openxmlformats.org/officeDocument/2006/relationships/package"/></Relationships>
</file>

<file path=ppt/charts/_rels/chart7.xml.rels><?xml version="1.0" encoding="UTF-8" standalone="yes"?><Relationships xmlns="http://schemas.openxmlformats.org/package/2006/relationships"><Relationship Id="rId1" Target="../embeddings/Microsoft_Excel_Worksheet7.xlsx" Type="http://schemas.openxmlformats.org/officeDocument/2006/relationships/package"/><Relationship Id="rId2" Target="colors6.xml" Type="http://schemas.microsoft.com/office/2011/relationships/chartColorStyle"/><Relationship Id="rId3" Target="style6.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Sales</c:v>
                </c:pt>
              </c:strCache>
            </c:strRef>
          </c:tx>
          <c:spPr>
            <a:ln>
              <a:solidFill>
                <a:schemeClr val="bg1">
                  <a:lumMod val="95000"/>
                </a:schemeClr>
              </a:solidFill>
            </a:ln>
          </c:spPr>
          <c:dPt>
            <c:idx val="0"/>
            <c:invertIfNegative val="1"/>
            <c:spPr>
              <a:solidFill>
                <a:schemeClr val="accent1"/>
              </a:solidFill>
              <a:ln w="19050">
                <a:noFill/>
              </a:ln>
            </c:spPr>
            <c:extLst>
              <c:ext xmlns:c16="http://schemas.microsoft.com/office/drawing/2014/chart" uri="{C3380CC4-5D6E-409C-BE32-E72D297353CC}">
                <c16:uniqueId val="{00000001-4C6A-4570-A130-B4A4B7BE4B0D}"/>
              </c:ext>
            </c:extLst>
          </c:dPt>
          <c:dPt>
            <c:idx val="1"/>
            <c:invertIfNegative val="1"/>
            <c:spPr>
              <a:pattFill prst="pct25">
                <a:fgClr>
                  <a:schemeClr val="bg1"/>
                </a:fgClr>
                <a:bgClr>
                  <a:schemeClr val="bg1">
                    <a:lumMod val="85000"/>
                  </a:schemeClr>
                </a:bgClr>
              </a:pattFill>
              <a:ln w="19050">
                <a:noFill/>
              </a:ln>
            </c:spPr>
            <c:extLst>
              <c:ext xmlns:c16="http://schemas.microsoft.com/office/drawing/2014/chart" uri="{C3380CC4-5D6E-409C-BE32-E72D297353CC}">
                <c16:uniqueId val="{00000003-4C6A-4570-A130-B4A4B7BE4B0D}"/>
              </c:ext>
            </c:extLst>
          </c:dPt>
          <c:dPt>
            <c:idx val="2"/>
            <c:invertIfNegative val="1"/>
            <c:spPr>
              <a:solidFill>
                <a:schemeClr val="accent3"/>
              </a:solidFill>
              <a:ln w="19050">
                <a:solidFill>
                  <a:schemeClr val="bg1">
                    <a:lumMod val="95000"/>
                  </a:schemeClr>
                </a:solidFill>
              </a:ln>
            </c:spPr>
            <c:extLst>
              <c:ext xmlns:c16="http://schemas.microsoft.com/office/drawing/2014/chart" uri="{C3380CC4-5D6E-409C-BE32-E72D297353CC}">
                <c16:uniqueId val="{00000005-4C6A-4570-A130-B4A4B7BE4B0D}"/>
              </c:ext>
            </c:extLst>
          </c:dPt>
          <c:dPt>
            <c:idx val="3"/>
            <c:invertIfNegative val="1"/>
            <c:spPr>
              <a:solidFill>
                <a:schemeClr val="accent4"/>
              </a:solidFill>
              <a:ln w="19050">
                <a:solidFill>
                  <a:schemeClr val="bg1">
                    <a:lumMod val="95000"/>
                  </a:schemeClr>
                </a:solidFill>
              </a:ln>
            </c:spPr>
            <c:extLst>
              <c:ext xmlns:c16="http://schemas.microsoft.com/office/drawing/2014/chart" uri="{C3380CC4-5D6E-409C-BE32-E72D297353CC}">
                <c16:uniqueId val="{00000007-4C6A-4570-A130-B4A4B7BE4B0D}"/>
              </c:ext>
            </c:extLst>
          </c:dPt>
          <c:dLbls>
            <c:delete val="1"/>
            <c:extLst>
              <c:ext xmlns:c15="http://schemas.microsoft.com/office/drawing/2012/chart" uri="{CE6537A1-D6FC-4f65-9D91-7224C49458BB}">
                <c15:showLeaderLines val="1"/>
              </c:ext>
            </c:extLst>
          </c:dLbls>
          <c:cat>
            <c:strRef>
              <c:f>Sheet1!$A$2:$A$5</c:f>
              <c:strCache>
                <c:ptCount val="2"/>
                <c:pt idx="0">
                  <c:v>1st Qtr</c:v>
                </c:pt>
                <c:pt idx="1">
                  <c:v>2nd Qtr</c:v>
                </c:pt>
              </c:strCache>
            </c:strRef>
          </c:cat>
          <c:val>
            <c:numRef>
              <c:f>Sheet1!$B$2:$B$5</c:f>
              <c:numCache>
                <c:formatCode>General</c:formatCode>
                <c:ptCount val="4"/>
                <c:pt idx="0">
                  <c:v>40</c:v>
                </c:pt>
                <c:pt idx="1">
                  <c:v>60</c:v>
                </c:pt>
              </c:numCache>
            </c:numRef>
          </c:val>
          <c:extLst>
            <c:ext xmlns:c16="http://schemas.microsoft.com/office/drawing/2014/chart" uri="{C3380CC4-5D6E-409C-BE32-E72D297353CC}">
              <c16:uniqueId val="{00000008-4C6A-4570-A130-B4A4B7BE4B0D}"/>
            </c:ext>
          </c:extLst>
        </c:ser>
        <c:dLbls>
          <c:showLegendKey val="0"/>
          <c:showVal val="0"/>
          <c:showCatName val="0"/>
          <c:showSerName val="0"/>
          <c:showPercent val="0"/>
          <c:showBubbleSize val="0"/>
          <c:showLeaderLines val="0"/>
        </c:dLbls>
        <c:firstSliceAng/>
        <c:holeSize val="90"/>
      </c:doughnutChart>
      <c:spPr>
        <a:noFill/>
        <a:ln>
          <a:noFill/>
        </a:ln>
        <a:effectLst/>
      </c:spPr>
    </c:plotArea>
    <c:plotVisOnly val="1"/>
    <c:dispBlanksAs val="gap"/>
    <c:showDLblsOverMax val="0"/>
  </c:chart>
  <c:spPr>
    <a:noFill/>
    <a:ln>
      <a:noFill/>
    </a:ln>
    <a:effectLst/>
  </c:spPr>
  <c:txPr>
    <a:bodyPr/>
    <a:p>
      <a:pPr>
        <a:defRPr sz="1000" smtId="4294967295">
          <a:latin typeface="+mn-lt"/>
          <a:ea typeface="+mn-ea"/>
          <a:cs typeface="+mn-ea"/>
          <a:sym typeface="+mn-lt"/>
        </a:defRPr>
      </a:pPr>
      <a:endParaRPr sz="1000" smtId="4294967295">
        <a:latin typeface="+mn-lt"/>
        <a:ea typeface="+mn-ea"/>
        <a:cs typeface="+mn-ea"/>
        <a:sym typeface="+mn-lt"/>
      </a:endParaRPr>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Sales</c:v>
                </c:pt>
              </c:strCache>
            </c:strRef>
          </c:tx>
          <c:spPr>
            <a:ln>
              <a:solidFill>
                <a:schemeClr val="bg1">
                  <a:lumMod val="95000"/>
                </a:schemeClr>
              </a:solidFill>
            </a:ln>
          </c:spPr>
          <c:dPt>
            <c:idx val="0"/>
            <c:invertIfNegative val="1"/>
            <c:spPr>
              <a:solidFill>
                <a:schemeClr val="accent1"/>
              </a:solidFill>
              <a:ln w="19050">
                <a:noFill/>
              </a:ln>
            </c:spPr>
            <c:extLst>
              <c:ext xmlns:c16="http://schemas.microsoft.com/office/drawing/2014/chart" uri="{C3380CC4-5D6E-409C-BE32-E72D297353CC}">
                <c16:uniqueId val="{00000001-ED8C-4C17-B67F-C5A56C8191DA}"/>
              </c:ext>
            </c:extLst>
          </c:dPt>
          <c:dPt>
            <c:idx val="1"/>
            <c:invertIfNegative val="1"/>
            <c:spPr>
              <a:pattFill prst="pct25">
                <a:fgClr>
                  <a:schemeClr val="bg1"/>
                </a:fgClr>
                <a:bgClr>
                  <a:schemeClr val="bg1">
                    <a:lumMod val="85000"/>
                  </a:schemeClr>
                </a:bgClr>
              </a:pattFill>
              <a:ln w="19050">
                <a:noFill/>
              </a:ln>
            </c:spPr>
            <c:extLst>
              <c:ext xmlns:c16="http://schemas.microsoft.com/office/drawing/2014/chart" uri="{C3380CC4-5D6E-409C-BE32-E72D297353CC}">
                <c16:uniqueId val="{00000003-ED8C-4C17-B67F-C5A56C8191DA}"/>
              </c:ext>
            </c:extLst>
          </c:dPt>
          <c:dPt>
            <c:idx val="2"/>
            <c:invertIfNegative val="1"/>
            <c:spPr>
              <a:solidFill>
                <a:schemeClr val="accent3"/>
              </a:solidFill>
              <a:ln w="19050">
                <a:solidFill>
                  <a:schemeClr val="bg1">
                    <a:lumMod val="95000"/>
                  </a:schemeClr>
                </a:solidFill>
              </a:ln>
            </c:spPr>
            <c:extLst>
              <c:ext xmlns:c16="http://schemas.microsoft.com/office/drawing/2014/chart" uri="{C3380CC4-5D6E-409C-BE32-E72D297353CC}">
                <c16:uniqueId val="{00000005-ED8C-4C17-B67F-C5A56C8191DA}"/>
              </c:ext>
            </c:extLst>
          </c:dPt>
          <c:dPt>
            <c:idx val="3"/>
            <c:invertIfNegative val="1"/>
            <c:spPr>
              <a:solidFill>
                <a:schemeClr val="accent4"/>
              </a:solidFill>
              <a:ln w="19050">
                <a:solidFill>
                  <a:schemeClr val="bg1">
                    <a:lumMod val="95000"/>
                  </a:schemeClr>
                </a:solidFill>
              </a:ln>
            </c:spPr>
            <c:extLst>
              <c:ext xmlns:c16="http://schemas.microsoft.com/office/drawing/2014/chart" uri="{C3380CC4-5D6E-409C-BE32-E72D297353CC}">
                <c16:uniqueId val="{00000007-ED8C-4C17-B67F-C5A56C8191DA}"/>
              </c:ext>
            </c:extLst>
          </c:dPt>
          <c:dLbls>
            <c:delete val="1"/>
            <c:extLst>
              <c:ext xmlns:c15="http://schemas.microsoft.com/office/drawing/2012/chart" uri="{CE6537A1-D6FC-4f65-9D91-7224C49458BB}">
                <c15:showLeaderLines val="1"/>
              </c:ext>
            </c:extLst>
          </c:dLbls>
          <c:cat>
            <c:strRef>
              <c:f>Sheet1!$A$2:$A$5</c:f>
              <c:strCache>
                <c:ptCount val="2"/>
                <c:pt idx="0">
                  <c:v>1st Qtr</c:v>
                </c:pt>
                <c:pt idx="1">
                  <c:v>2nd Qtr</c:v>
                </c:pt>
              </c:strCache>
            </c:strRef>
          </c:cat>
          <c:val>
            <c:numRef>
              <c:f>Sheet1!$B$2:$B$5</c:f>
              <c:numCache>
                <c:formatCode>General</c:formatCode>
                <c:ptCount val="4"/>
                <c:pt idx="0">
                  <c:v>50</c:v>
                </c:pt>
                <c:pt idx="1">
                  <c:v>50</c:v>
                </c:pt>
              </c:numCache>
            </c:numRef>
          </c:val>
          <c:extLst>
            <c:ext xmlns:c16="http://schemas.microsoft.com/office/drawing/2014/chart" uri="{C3380CC4-5D6E-409C-BE32-E72D297353CC}">
              <c16:uniqueId val="{00000008-ED8C-4C17-B67F-C5A56C8191DA}"/>
            </c:ext>
          </c:extLst>
        </c:ser>
        <c:dLbls>
          <c:showLegendKey val="0"/>
          <c:showVal val="0"/>
          <c:showCatName val="0"/>
          <c:showSerName val="0"/>
          <c:showPercent val="0"/>
          <c:showBubbleSize val="0"/>
          <c:showLeaderLines val="0"/>
        </c:dLbls>
        <c:firstSliceAng/>
        <c:holeSize val="90"/>
      </c:doughnutChart>
      <c:spPr>
        <a:noFill/>
        <a:ln>
          <a:noFill/>
        </a:ln>
        <a:effectLst/>
      </c:spPr>
    </c:plotArea>
    <c:plotVisOnly val="1"/>
    <c:dispBlanksAs val="gap"/>
    <c:showDLblsOverMax val="0"/>
  </c:chart>
  <c:spPr>
    <a:noFill/>
    <a:ln>
      <a:noFill/>
    </a:ln>
    <a:effectLst/>
  </c:spPr>
  <c:txPr>
    <a:bodyPr/>
    <a:p>
      <a:pPr>
        <a:defRPr sz="1000" smtId="4294967295">
          <a:latin typeface="+mn-lt"/>
          <a:ea typeface="+mn-ea"/>
          <a:cs typeface="+mn-ea"/>
          <a:sym typeface="+mn-lt"/>
        </a:defRPr>
      </a:pPr>
      <a:endParaRPr sz="1000" smtId="4294967295">
        <a:latin typeface="+mn-lt"/>
        <a:ea typeface="+mn-ea"/>
        <a:cs typeface="+mn-ea"/>
        <a:sym typeface="+mn-lt"/>
      </a:endParaRPr>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Sales</c:v>
                </c:pt>
              </c:strCache>
            </c:strRef>
          </c:tx>
          <c:spPr>
            <a:ln>
              <a:solidFill>
                <a:schemeClr val="bg1">
                  <a:lumMod val="95000"/>
                </a:schemeClr>
              </a:solidFill>
            </a:ln>
          </c:spPr>
          <c:dPt>
            <c:idx val="0"/>
            <c:invertIfNegative val="1"/>
            <c:spPr>
              <a:solidFill>
                <a:schemeClr val="accent1"/>
              </a:solidFill>
              <a:ln w="19050">
                <a:noFill/>
              </a:ln>
            </c:spPr>
            <c:extLst>
              <c:ext xmlns:c16="http://schemas.microsoft.com/office/drawing/2014/chart" uri="{C3380CC4-5D6E-409C-BE32-E72D297353CC}">
                <c16:uniqueId val="{00000001-1F94-4F32-82B1-8E76B5684E97}"/>
              </c:ext>
            </c:extLst>
          </c:dPt>
          <c:dPt>
            <c:idx val="1"/>
            <c:invertIfNegative val="1"/>
            <c:spPr>
              <a:pattFill prst="pct25">
                <a:fgClr>
                  <a:schemeClr val="bg1"/>
                </a:fgClr>
                <a:bgClr>
                  <a:schemeClr val="bg1">
                    <a:lumMod val="85000"/>
                  </a:schemeClr>
                </a:bgClr>
              </a:pattFill>
              <a:ln w="19050">
                <a:noFill/>
              </a:ln>
            </c:spPr>
            <c:extLst>
              <c:ext xmlns:c16="http://schemas.microsoft.com/office/drawing/2014/chart" uri="{C3380CC4-5D6E-409C-BE32-E72D297353CC}">
                <c16:uniqueId val="{00000003-1F94-4F32-82B1-8E76B5684E97}"/>
              </c:ext>
            </c:extLst>
          </c:dPt>
          <c:dPt>
            <c:idx val="2"/>
            <c:invertIfNegative val="1"/>
            <c:spPr>
              <a:solidFill>
                <a:schemeClr val="accent3"/>
              </a:solidFill>
              <a:ln w="19050">
                <a:solidFill>
                  <a:schemeClr val="bg1">
                    <a:lumMod val="95000"/>
                  </a:schemeClr>
                </a:solidFill>
              </a:ln>
            </c:spPr>
            <c:extLst>
              <c:ext xmlns:c16="http://schemas.microsoft.com/office/drawing/2014/chart" uri="{C3380CC4-5D6E-409C-BE32-E72D297353CC}">
                <c16:uniqueId val="{00000005-1F94-4F32-82B1-8E76B5684E97}"/>
              </c:ext>
            </c:extLst>
          </c:dPt>
          <c:dPt>
            <c:idx val="3"/>
            <c:invertIfNegative val="1"/>
            <c:spPr>
              <a:solidFill>
                <a:schemeClr val="accent4"/>
              </a:solidFill>
              <a:ln w="19050">
                <a:solidFill>
                  <a:schemeClr val="bg1">
                    <a:lumMod val="95000"/>
                  </a:schemeClr>
                </a:solidFill>
              </a:ln>
            </c:spPr>
            <c:extLst>
              <c:ext xmlns:c16="http://schemas.microsoft.com/office/drawing/2014/chart" uri="{C3380CC4-5D6E-409C-BE32-E72D297353CC}">
                <c16:uniqueId val="{00000007-1F94-4F32-82B1-8E76B5684E97}"/>
              </c:ext>
            </c:extLst>
          </c:dPt>
          <c:dLbls>
            <c:delete val="1"/>
            <c:extLst>
              <c:ext xmlns:c15="http://schemas.microsoft.com/office/drawing/2012/chart" uri="{CE6537A1-D6FC-4f65-9D91-7224C49458BB}">
                <c15:showLeaderLines val="1"/>
              </c:ext>
            </c:extLst>
          </c:dLbls>
          <c:cat>
            <c:strRef>
              <c:f>Sheet1!$A$2:$A$5</c:f>
              <c:strCache>
                <c:ptCount val="2"/>
                <c:pt idx="0">
                  <c:v>1st Qtr</c:v>
                </c:pt>
                <c:pt idx="1">
                  <c:v>2nd Qtr</c:v>
                </c:pt>
              </c:strCache>
            </c:strRef>
          </c:cat>
          <c:val>
            <c:numRef>
              <c:f>Sheet1!$B$2:$B$5</c:f>
              <c:numCache>
                <c:formatCode>General</c:formatCode>
                <c:ptCount val="4"/>
                <c:pt idx="0">
                  <c:v>60</c:v>
                </c:pt>
                <c:pt idx="1">
                  <c:v>40</c:v>
                </c:pt>
              </c:numCache>
            </c:numRef>
          </c:val>
          <c:extLst>
            <c:ext xmlns:c16="http://schemas.microsoft.com/office/drawing/2014/chart" uri="{C3380CC4-5D6E-409C-BE32-E72D297353CC}">
              <c16:uniqueId val="{00000008-1F94-4F32-82B1-8E76B5684E97}"/>
            </c:ext>
          </c:extLst>
        </c:ser>
        <c:dLbls>
          <c:showLegendKey val="0"/>
          <c:showVal val="0"/>
          <c:showCatName val="0"/>
          <c:showSerName val="0"/>
          <c:showPercent val="0"/>
          <c:showBubbleSize val="0"/>
          <c:showLeaderLines val="0"/>
        </c:dLbls>
        <c:firstSliceAng/>
        <c:holeSize val="90"/>
      </c:doughnutChart>
      <c:spPr>
        <a:noFill/>
        <a:ln>
          <a:noFill/>
        </a:ln>
        <a:effectLst/>
      </c:spPr>
    </c:plotArea>
    <c:plotVisOnly val="1"/>
    <c:dispBlanksAs val="gap"/>
    <c:showDLblsOverMax val="0"/>
  </c:chart>
  <c:spPr>
    <a:noFill/>
    <a:ln>
      <a:noFill/>
    </a:ln>
    <a:effectLst/>
  </c:spPr>
  <c:txPr>
    <a:bodyPr/>
    <a:p>
      <a:pPr>
        <a:defRPr sz="1000" smtId="4294967295">
          <a:latin typeface="+mn-lt"/>
          <a:ea typeface="+mn-ea"/>
          <a:cs typeface="+mn-ea"/>
          <a:sym typeface="+mn-lt"/>
        </a:defRPr>
      </a:pPr>
      <a:endParaRPr sz="1000" smtId="4294967295">
        <a:latin typeface="+mn-lt"/>
        <a:ea typeface="+mn-ea"/>
        <a:cs typeface="+mn-ea"/>
        <a:sym typeface="+mn-lt"/>
      </a:endParaRPr>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Column1</c:v>
                </c:pt>
              </c:strCache>
            </c:strRef>
          </c:tx>
          <c:spPr>
            <a:ln>
              <a:solidFill>
                <a:schemeClr val="bg1">
                  <a:lumMod val="95000"/>
                </a:schemeClr>
              </a:solidFill>
            </a:ln>
          </c:spPr>
          <c:dPt>
            <c:idx val="0"/>
            <c:invertIfNegative val="1"/>
            <c:spPr>
              <a:solidFill>
                <a:schemeClr val="accent1"/>
              </a:solidFill>
              <a:ln w="19050">
                <a:noFill/>
              </a:ln>
            </c:spPr>
            <c:extLst>
              <c:ext xmlns:c16="http://schemas.microsoft.com/office/drawing/2014/chart" uri="{C3380CC4-5D6E-409C-BE32-E72D297353CC}">
                <c16:uniqueId val="{00000001-9EA6-4783-813E-5673275CD98E}"/>
              </c:ext>
            </c:extLst>
          </c:dPt>
          <c:dPt>
            <c:idx val="1"/>
            <c:invertIfNegative val="1"/>
            <c:spPr>
              <a:pattFill prst="pct25">
                <a:fgClr>
                  <a:schemeClr val="bg1"/>
                </a:fgClr>
                <a:bgClr>
                  <a:schemeClr val="bg1">
                    <a:lumMod val="85000"/>
                  </a:schemeClr>
                </a:bgClr>
              </a:pattFill>
              <a:ln w="19050">
                <a:noFill/>
              </a:ln>
            </c:spPr>
            <c:extLst>
              <c:ext xmlns:c16="http://schemas.microsoft.com/office/drawing/2014/chart" uri="{C3380CC4-5D6E-409C-BE32-E72D297353CC}">
                <c16:uniqueId val="{00000003-9EA6-4783-813E-5673275CD98E}"/>
              </c:ext>
            </c:extLst>
          </c:dPt>
          <c:dPt>
            <c:idx val="2"/>
            <c:invertIfNegative val="1"/>
            <c:spPr>
              <a:solidFill>
                <a:schemeClr val="accent3"/>
              </a:solidFill>
              <a:ln w="19050">
                <a:solidFill>
                  <a:schemeClr val="bg1">
                    <a:lumMod val="95000"/>
                  </a:schemeClr>
                </a:solidFill>
              </a:ln>
            </c:spPr>
            <c:extLst>
              <c:ext xmlns:c16="http://schemas.microsoft.com/office/drawing/2014/chart" uri="{C3380CC4-5D6E-409C-BE32-E72D297353CC}">
                <c16:uniqueId val="{00000005-9EA6-4783-813E-5673275CD98E}"/>
              </c:ext>
            </c:extLst>
          </c:dPt>
          <c:dPt>
            <c:idx val="3"/>
            <c:invertIfNegative val="1"/>
            <c:spPr>
              <a:solidFill>
                <a:schemeClr val="accent4"/>
              </a:solidFill>
              <a:ln w="19050">
                <a:solidFill>
                  <a:schemeClr val="bg1">
                    <a:lumMod val="95000"/>
                  </a:schemeClr>
                </a:solidFill>
              </a:ln>
            </c:spPr>
            <c:extLst>
              <c:ext xmlns:c16="http://schemas.microsoft.com/office/drawing/2014/chart" uri="{C3380CC4-5D6E-409C-BE32-E72D297353CC}">
                <c16:uniqueId val="{00000007-9EA6-4783-813E-5673275CD98E}"/>
              </c:ext>
            </c:extLst>
          </c:dPt>
          <c:dLbls>
            <c:delete val="1"/>
            <c:extLst>
              <c:ext xmlns:c15="http://schemas.microsoft.com/office/drawing/2012/chart" uri="{CE6537A1-D6FC-4f65-9D91-7224C49458BB}">
                <c15:showLeaderLines val="1"/>
              </c:ext>
            </c:extLst>
          </c:dLbls>
          <c:cat>
            <c:strRef>
              <c:f>Sheet1!$A$2:$A$5</c:f>
              <c:strCache>
                <c:ptCount val="2"/>
                <c:pt idx="0">
                  <c:v>1st Qtr</c:v>
                </c:pt>
                <c:pt idx="1">
                  <c:v>2nd Qtr</c:v>
                </c:pt>
              </c:strCache>
            </c:strRef>
          </c:cat>
          <c:val>
            <c:numRef>
              <c:f>Sheet1!$B$2:$B$5</c:f>
              <c:numCache>
                <c:formatCode>General</c:formatCode>
                <c:ptCount val="4"/>
                <c:pt idx="0">
                  <c:v>80</c:v>
                </c:pt>
                <c:pt idx="1">
                  <c:v>20</c:v>
                </c:pt>
              </c:numCache>
            </c:numRef>
          </c:val>
          <c:extLst>
            <c:ext xmlns:c16="http://schemas.microsoft.com/office/drawing/2014/chart" uri="{C3380CC4-5D6E-409C-BE32-E72D297353CC}">
              <c16:uniqueId val="{00000008-9EA6-4783-813E-5673275CD98E}"/>
            </c:ext>
          </c:extLst>
        </c:ser>
        <c:dLbls>
          <c:showLegendKey val="0"/>
          <c:showVal val="0"/>
          <c:showCatName val="0"/>
          <c:showSerName val="0"/>
          <c:showPercent val="0"/>
          <c:showBubbleSize val="0"/>
          <c:showLeaderLines val="0"/>
        </c:dLbls>
        <c:firstSliceAng/>
        <c:holeSize val="90"/>
      </c:doughnutChart>
      <c:spPr>
        <a:noFill/>
        <a:ln>
          <a:noFill/>
        </a:ln>
        <a:effectLst/>
      </c:spPr>
    </c:plotArea>
    <c:plotVisOnly val="1"/>
    <c:dispBlanksAs val="gap"/>
    <c:showDLblsOverMax val="0"/>
  </c:chart>
  <c:spPr>
    <a:noFill/>
    <a:ln>
      <a:noFill/>
    </a:ln>
    <a:effectLst/>
  </c:spPr>
  <c:txPr>
    <a:bodyPr/>
    <a:p>
      <a:pPr>
        <a:defRPr sz="1000" smtId="4294967295">
          <a:latin typeface="+mn-lt"/>
          <a:ea typeface="+mn-ea"/>
          <a:cs typeface="+mn-ea"/>
          <a:sym typeface="+mn-lt"/>
        </a:defRPr>
      </a:pPr>
      <a:endParaRPr sz="1000" smtId="4294967295">
        <a:latin typeface="+mn-lt"/>
        <a:ea typeface="+mn-ea"/>
        <a:cs typeface="+mn-ea"/>
        <a:sym typeface="+mn-lt"/>
      </a:endParaRPr>
    </a:p>
  </c:txPr>
  <c:externalData r:id="rId1">
    <c:autoUpdate val="0"/>
  </c:externalData>
</c:chartSpace>
</file>

<file path=ppt/charts/chart5.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Sales</c:v>
                </c:pt>
              </c:strCache>
            </c:strRef>
          </c:tx>
          <c:spPr>
            <a:ln>
              <a:solidFill>
                <a:schemeClr val="bg1">
                  <a:lumMod val="95000"/>
                </a:schemeClr>
              </a:solidFill>
            </a:ln>
          </c:spPr>
          <c:dPt>
            <c:idx val="0"/>
            <c:invertIfNegative val="1"/>
            <c:spPr>
              <a:solidFill>
                <a:schemeClr val="accent1"/>
              </a:solidFill>
              <a:ln w="19050">
                <a:noFill/>
              </a:ln>
            </c:spPr>
            <c:extLst>
              <c:ext xmlns:c16="http://schemas.microsoft.com/office/drawing/2014/chart" uri="{C3380CC4-5D6E-409C-BE32-E72D297353CC}">
                <c16:uniqueId val="{00000001-BA80-461E-B77B-481FC40D5491}"/>
              </c:ext>
            </c:extLst>
          </c:dPt>
          <c:dPt>
            <c:idx val="1"/>
            <c:invertIfNegative val="1"/>
            <c:spPr>
              <a:pattFill prst="pct25">
                <a:fgClr>
                  <a:schemeClr val="bg1"/>
                </a:fgClr>
                <a:bgClr>
                  <a:schemeClr val="bg1">
                    <a:lumMod val="85000"/>
                  </a:schemeClr>
                </a:bgClr>
              </a:pattFill>
              <a:ln w="19050">
                <a:noFill/>
              </a:ln>
            </c:spPr>
            <c:extLst>
              <c:ext xmlns:c16="http://schemas.microsoft.com/office/drawing/2014/chart" uri="{C3380CC4-5D6E-409C-BE32-E72D297353CC}">
                <c16:uniqueId val="{00000003-BA80-461E-B77B-481FC40D5491}"/>
              </c:ext>
            </c:extLst>
          </c:dPt>
          <c:dPt>
            <c:idx val="2"/>
            <c:invertIfNegative val="1"/>
            <c:spPr>
              <a:solidFill>
                <a:schemeClr val="accent3"/>
              </a:solidFill>
              <a:ln w="19050">
                <a:solidFill>
                  <a:schemeClr val="bg1">
                    <a:lumMod val="95000"/>
                  </a:schemeClr>
                </a:solidFill>
              </a:ln>
            </c:spPr>
            <c:extLst>
              <c:ext xmlns:c16="http://schemas.microsoft.com/office/drawing/2014/chart" uri="{C3380CC4-5D6E-409C-BE32-E72D297353CC}">
                <c16:uniqueId val="{00000005-BA80-461E-B77B-481FC40D5491}"/>
              </c:ext>
            </c:extLst>
          </c:dPt>
          <c:dPt>
            <c:idx val="3"/>
            <c:invertIfNegative val="1"/>
            <c:spPr>
              <a:solidFill>
                <a:schemeClr val="accent4"/>
              </a:solidFill>
              <a:ln w="19050">
                <a:solidFill>
                  <a:schemeClr val="bg1">
                    <a:lumMod val="95000"/>
                  </a:schemeClr>
                </a:solidFill>
              </a:ln>
            </c:spPr>
            <c:extLst>
              <c:ext xmlns:c16="http://schemas.microsoft.com/office/drawing/2014/chart" uri="{C3380CC4-5D6E-409C-BE32-E72D297353CC}">
                <c16:uniqueId val="{00000007-BA80-461E-B77B-481FC40D5491}"/>
              </c:ext>
            </c:extLst>
          </c:dPt>
          <c:dLbls>
            <c:delete val="1"/>
            <c:extLst>
              <c:ext xmlns:c15="http://schemas.microsoft.com/office/drawing/2012/chart" uri="{CE6537A1-D6FC-4f65-9D91-7224C49458BB}">
                <c15:showLeaderLines val="1"/>
              </c:ext>
            </c:extLst>
          </c:dLbls>
          <c:cat>
            <c:strRef>
              <c:f>Sheet1!$A$2:$A$5</c:f>
              <c:strCache>
                <c:ptCount val="2"/>
                <c:pt idx="0">
                  <c:v>1st Qtr</c:v>
                </c:pt>
                <c:pt idx="1">
                  <c:v>2nd Qtr</c:v>
                </c:pt>
              </c:strCache>
            </c:strRef>
          </c:cat>
          <c:val>
            <c:numRef>
              <c:f>Sheet1!$B$2:$B$5</c:f>
              <c:numCache>
                <c:formatCode>General</c:formatCode>
                <c:ptCount val="4"/>
                <c:pt idx="0">
                  <c:v>70</c:v>
                </c:pt>
                <c:pt idx="1">
                  <c:v>30</c:v>
                </c:pt>
              </c:numCache>
            </c:numRef>
          </c:val>
          <c:extLst>
            <c:ext xmlns:c16="http://schemas.microsoft.com/office/drawing/2014/chart" uri="{C3380CC4-5D6E-409C-BE32-E72D297353CC}">
              <c16:uniqueId val="{00000008-BA80-461E-B77B-481FC40D5491}"/>
            </c:ext>
          </c:extLst>
        </c:ser>
        <c:dLbls>
          <c:showLegendKey val="0"/>
          <c:showVal val="0"/>
          <c:showCatName val="0"/>
          <c:showSerName val="0"/>
          <c:showPercent val="0"/>
          <c:showBubbleSize val="0"/>
          <c:showLeaderLines val="0"/>
        </c:dLbls>
        <c:firstSliceAng/>
        <c:holeSize val="90"/>
      </c:doughnutChart>
      <c:spPr>
        <a:noFill/>
        <a:ln>
          <a:noFill/>
        </a:ln>
        <a:effectLst/>
      </c:spPr>
    </c:plotArea>
    <c:plotVisOnly val="1"/>
    <c:dispBlanksAs val="gap"/>
    <c:showDLblsOverMax val="0"/>
  </c:chart>
  <c:spPr>
    <a:noFill/>
    <a:ln>
      <a:noFill/>
    </a:ln>
    <a:effectLst/>
  </c:spPr>
  <c:txPr>
    <a:bodyPr/>
    <a:p>
      <a:pPr>
        <a:defRPr sz="1000" smtId="4294967295">
          <a:latin typeface="+mn-lt"/>
          <a:ea typeface="+mn-ea"/>
          <a:cs typeface="+mn-ea"/>
          <a:sym typeface="+mn-lt"/>
        </a:defRPr>
      </a:pPr>
      <a:endParaRPr sz="1000" smtId="4294967295">
        <a:latin typeface="+mn-lt"/>
        <a:ea typeface="+mn-ea"/>
        <a:cs typeface="+mn-ea"/>
        <a:sym typeface="+mn-lt"/>
      </a:endParaRPr>
    </a:p>
  </c:txPr>
  <c:externalData r:id="rId1">
    <c:autoUpdate val="0"/>
  </c:externalData>
</c:chartSpace>
</file>

<file path=ppt/charts/chart6.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tx>
            <c:strRef>
              <c:f>Sheet1!$B$1</c:f>
              <c:strCache>
                <c:ptCount val="1"/>
                <c:pt idx="0">
                  <c:v>男性用户</c:v>
                </c:pt>
              </c:strCache>
            </c:strRef>
          </c:tx>
          <c:spPr>
            <a:solidFill>
              <a:schemeClr val="tx2"/>
            </a:solidFill>
          </c:spPr>
          <c:invertIfNegative val="0"/>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howLeaderLines val="1"/>
              </c:ext>
            </c:extLst>
          </c:dLbls>
          <c:cat>
            <c:strRef>
              <c:f>Sheet1!$A$2:$A$5</c:f>
              <c:strCache>
                <c:ptCount val="4"/>
                <c:pt idx="0">
                  <c:v>1季度</c:v>
                </c:pt>
                <c:pt idx="1">
                  <c:v>2季度</c:v>
                </c:pt>
                <c:pt idx="2">
                  <c:v>3季度</c:v>
                </c:pt>
                <c:pt idx="3">
                  <c:v>4季度</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924-4D80-9D27-2FEA52CC6F9A}"/>
            </c:ext>
          </c:extLst>
        </c:ser>
        <c:ser>
          <c:idx val="1"/>
          <c:order val="1"/>
          <c:tx>
            <c:strRef>
              <c:f>Sheet1!$C$1</c:f>
              <c:strCache>
                <c:ptCount val="1"/>
                <c:pt idx="0">
                  <c:v>女性用户</c:v>
                </c:pt>
              </c:strCache>
            </c:strRef>
          </c:tx>
          <c:spPr>
            <a:solidFill>
              <a:schemeClr val="accent2"/>
            </a:solidFill>
          </c:spPr>
          <c:invertIfNegative val="0"/>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howLeaderLines val="1"/>
              </c:ext>
            </c:extLst>
          </c:dLbls>
          <c:cat>
            <c:strRef>
              <c:f>Sheet1!$A$2:$A$5</c:f>
              <c:strCache>
                <c:ptCount val="4"/>
                <c:pt idx="0">
                  <c:v>1季度</c:v>
                </c:pt>
                <c:pt idx="1">
                  <c:v>2季度</c:v>
                </c:pt>
                <c:pt idx="2">
                  <c:v>3季度</c:v>
                </c:pt>
                <c:pt idx="3">
                  <c:v>4季度</c:v>
                </c:pt>
              </c:strCache>
            </c:strRef>
          </c:cat>
          <c:val>
            <c:numRef>
              <c:f>Sheet1!$C$2:$C$5</c:f>
              <c:numCache>
                <c:formatCode>General</c:formatCode>
                <c:ptCount val="4"/>
                <c:pt idx="0">
                  <c:v>2.4</c:v>
                </c:pt>
                <c:pt idx="1">
                  <c:v>4.4</c:v>
                </c:pt>
                <c:pt idx="2">
                  <c:v>1.8</c:v>
                </c:pt>
                <c:pt idx="3">
                  <c:v>2.8</c:v>
                </c:pt>
              </c:numCache>
            </c:numRef>
          </c:val>
          <c:extLst>
            <c:ext xmlns:c16="http://schemas.microsoft.com/office/drawing/2014/chart" uri="{C3380CC4-5D6E-409C-BE32-E72D297353CC}">
              <c16:uniqueId val="{00000001-C924-4D80-9D27-2FEA52CC6F9A}"/>
            </c:ext>
          </c:extLst>
        </c:ser>
        <c:dLbls>
          <c:showLegendKey val="0"/>
          <c:showVal val="0"/>
          <c:showCatName val="0"/>
          <c:showSerName val="0"/>
          <c:showPercent val="0"/>
          <c:showBubbleSize val="0"/>
          <c:showLeaderLines val="0"/>
        </c:dLbls>
        <c:gapWidth val="284"/>
        <c:overlap/>
        <c:axId val="1508807696"/>
        <c:axId val="1508809328"/>
      </c:barChart>
      <c:catAx>
        <c:axId val="1508807696"/>
        <c:scaling>
          <c:orientation/>
        </c:scaling>
        <c:delete val="0"/>
        <c:axPos val="b"/>
        <c:numFmt formatCode="General" sourceLinked="0"/>
        <c:majorTickMark val="out"/>
        <c:minorTickMark val="none"/>
        <c:crossAx val="1508809328"/>
        <c:crosses val="autoZero"/>
        <c:auto val="0"/>
        <c:lblAlgn val="ctr"/>
        <c:lblOffset/>
        <c:noMultiLvlLbl val="0"/>
      </c:catAx>
      <c:valAx>
        <c:axId val="1508809328"/>
        <c:scaling>
          <c:orientation/>
        </c:scaling>
        <c:delete val="0"/>
        <c:axPos val="l"/>
        <c:numFmt formatCode="General" sourceLinked="1"/>
        <c:majorTickMark val="out"/>
        <c:minorTickMark val="none"/>
        <c:crossAx val="1508807696"/>
        <c:crosses val="autoZero"/>
        <c:crossBetween val="between"/>
      </c:valAx>
    </c:plotArea>
    <c:legend>
      <c:legendPos val="b"/>
      <c:layout>
        <c:manualLayout>
          <c:xMode val="edge"/>
          <c:yMode val="edge"/>
          <c:x val="0.26192751526832581"/>
          <c:y val="0.92750704288482666"/>
          <c:w val="0.47614479064941406"/>
          <c:h val="0.051920376718044281"/>
        </c:manualLayout>
      </c:layout>
      <c:overlay val="0"/>
    </c:legend>
    <c:plotVisOnly val="1"/>
    <c:dispBlanksAs val="gap"/>
    <c:showDLblsOverMax val="0"/>
  </c:chart>
  <c:txPr>
    <a:bodyPr/>
    <a:p>
      <a:pPr>
        <a:defRPr sz="1000" smtId="4294967295">
          <a:latin typeface="+mn-lt"/>
          <a:ea typeface="+mn-ea"/>
          <a:cs typeface="+mn-ea"/>
          <a:sym typeface="+mn-lt"/>
        </a:defRPr>
      </a:pPr>
      <a:endParaRPr sz="1000" smtId="4294967295">
        <a:latin typeface="+mn-lt"/>
        <a:ea typeface="+mn-ea"/>
        <a:cs typeface="+mn-ea"/>
        <a:sym typeface="+mn-lt"/>
      </a:endParaRPr>
    </a:p>
  </c:txPr>
  <c:externalData r:id="rId1">
    <c:autoUpdate val="0"/>
  </c:externalData>
</c:chartSpace>
</file>

<file path=ppt/charts/chart7.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dummy</c:v>
                </c:pt>
              </c:strCache>
            </c:strRef>
          </c:tx>
          <c:spPr>
            <a:solidFill>
              <a:srgbClr val="0066FF"/>
            </a:solidFill>
          </c:spPr>
          <c:dPt>
            <c:idx val="0"/>
            <c:invertIfNegative val="1"/>
            <c:spPr>
              <a:solidFill>
                <a:schemeClr val="tx2">
                  <a:lumMod val="60000"/>
                  <a:lumOff val="40000"/>
                </a:schemeClr>
              </a:solidFill>
              <a:ln w="19050">
                <a:solidFill>
                  <a:schemeClr val="lt1"/>
                </a:solidFill>
              </a:ln>
            </c:spPr>
            <c:extLst>
              <c:ext xmlns:c16="http://schemas.microsoft.com/office/drawing/2014/chart" uri="{C3380CC4-5D6E-409C-BE32-E72D297353CC}">
                <c16:uniqueId val="{00000001-64DA-49EC-B25A-2A9E413A898D}"/>
              </c:ext>
            </c:extLst>
          </c:dPt>
          <c:dPt>
            <c:idx val="1"/>
            <c:invertIfNegative val="1"/>
            <c:spPr>
              <a:solidFill>
                <a:srgbClr val="225378"/>
              </a:solidFill>
              <a:ln w="19050">
                <a:solidFill>
                  <a:schemeClr val="lt1"/>
                </a:solidFill>
              </a:ln>
            </c:spPr>
            <c:extLst>
              <c:ext xmlns:c16="http://schemas.microsoft.com/office/drawing/2014/chart" uri="{C3380CC4-5D6E-409C-BE32-E72D297353CC}">
                <c16:uniqueId val="{00000003-64DA-49EC-B25A-2A9E413A898D}"/>
              </c:ext>
            </c:extLst>
          </c:dPt>
          <c:dPt>
            <c:idx val="2"/>
            <c:invertIfNegative val="1"/>
            <c:spPr>
              <a:solidFill>
                <a:schemeClr val="accent2"/>
              </a:solidFill>
              <a:ln w="19050">
                <a:solidFill>
                  <a:schemeClr val="lt1"/>
                </a:solidFill>
              </a:ln>
            </c:spPr>
            <c:extLst>
              <c:ext xmlns:c16="http://schemas.microsoft.com/office/drawing/2014/chart" uri="{C3380CC4-5D6E-409C-BE32-E72D297353CC}">
                <c16:uniqueId val="{00000005-64DA-49EC-B25A-2A9E413A898D}"/>
              </c:ext>
            </c:extLst>
          </c:dPt>
          <c:dPt>
            <c:idx val="3"/>
            <c:invertIfNegative val="1"/>
            <c:spPr>
              <a:solidFill>
                <a:schemeClr val="tx2">
                  <a:lumMod val="75000"/>
                </a:schemeClr>
              </a:solidFill>
              <a:ln w="19050">
                <a:solidFill>
                  <a:schemeClr val="lt1"/>
                </a:solidFill>
              </a:ln>
            </c:spPr>
            <c:extLst>
              <c:ext xmlns:c16="http://schemas.microsoft.com/office/drawing/2014/chart" uri="{C3380CC4-5D6E-409C-BE32-E72D297353CC}">
                <c16:uniqueId val="{00000007-64DA-49EC-B25A-2A9E413A898D}"/>
              </c:ext>
            </c:extLst>
          </c:dPt>
          <c:dLbls>
            <c:dLbl>
              <c:idx val="0"/>
              <c:showLegendKey val="0"/>
              <c:showVal val="0"/>
              <c:showCatName val="1"/>
              <c:showSerName val="0"/>
              <c:showPercent val="0"/>
              <c:showBubbleSize val="0"/>
              <c:extLst/>
            </c:dLbl>
            <c:dLbl>
              <c:idx val="1"/>
              <c:showLegendKey val="0"/>
              <c:showVal val="0"/>
              <c:showCatName val="1"/>
              <c:showSerName val="0"/>
              <c:showPercent val="0"/>
              <c:showBubbleSize val="0"/>
              <c:extLst/>
            </c:dLbl>
            <c:dLbl>
              <c:idx val="2"/>
              <c:showLegendKey val="0"/>
              <c:showVal val="0"/>
              <c:showCatName val="1"/>
              <c:showSerName val="0"/>
              <c:showPercent val="0"/>
              <c:showBubbleSize val="0"/>
              <c:extLst/>
            </c:dLbl>
            <c:dLbl>
              <c:idx val="3"/>
              <c:showLegendKey val="0"/>
              <c:showVal val="0"/>
              <c:showCatName val="1"/>
              <c:showSerName val="0"/>
              <c:showPercent val="0"/>
              <c:showBubbleSize val="0"/>
              <c:extLst/>
            </c:dLbl>
            <c:spPr>
              <a:noFill/>
              <a:ln>
                <a:noFill/>
              </a:ln>
              <a:effectLst/>
            </c:spPr>
            <c:txPr>
              <a:bodyPr rot="0" spcFirstLastPara="1" vertOverflow="ellipsis" vert="horz" wrap="square" anchor="ctr" anchorCtr="1"/>
              <a:p>
                <a:pPr>
                  <a:defRPr sz="800" b="0" i="0" u="none" strike="noStrike" kern="1200" baseline="0" smtId="4294967295">
                    <a:solidFill>
                      <a:schemeClr val="bg1"/>
                    </a:solidFill>
                    <a:latin typeface="+mn-lt"/>
                    <a:ea typeface="+mn-ea"/>
                    <a:cs typeface="+mn-ea"/>
                    <a:sym typeface="+mn-lt"/>
                  </a:defRPr>
                </a:pPr>
                <a:endParaRPr sz="800" b="0" i="0" u="none" strike="noStrike" kern="1200" baseline="0" smtId="4294967295">
                  <a:solidFill>
                    <a:schemeClr val="bg1"/>
                  </a:solidFill>
                  <a:latin typeface="+mn-lt"/>
                  <a:ea typeface="+mn-ea"/>
                  <a:cs typeface="+mn-ea"/>
                  <a:sym typeface="+mn-lt"/>
                </a:endParaRPr>
              </a:p>
            </c:txPr>
            <c:showLegendKey val="0"/>
            <c:showVal val="0"/>
            <c:showCatName val="1"/>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Sheet1!$A$2:$A$5</c:f>
              <c:strCache>
                <c:ptCount val="4"/>
                <c:pt idx="0">
                  <c:v>Reborn</c:v>
                </c:pt>
                <c:pt idx="1">
                  <c:v>Reinforce</c:v>
                </c:pt>
                <c:pt idx="2">
                  <c:v>Reunite</c:v>
                </c:pt>
                <c:pt idx="3">
                  <c:v>Reality</c:v>
                </c:pt>
              </c:strCache>
            </c:strRef>
          </c:cat>
          <c:val>
            <c:numRef>
              <c:f>Sheet1!$B$2:$B$5</c:f>
              <c:numCache>
                <c:formatCode>General</c:formatCode>
                <c:ptCount val="4"/>
                <c:pt idx="0">
                  <c:v>1</c:v>
                </c:pt>
                <c:pt idx="1">
                  <c:v>2</c:v>
                </c:pt>
                <c:pt idx="2">
                  <c:v>3</c:v>
                </c:pt>
                <c:pt idx="3">
                  <c:v>4</c:v>
                </c:pt>
              </c:numCache>
            </c:numRef>
          </c:val>
          <c:extLst>
            <c:ext xmlns:c16="http://schemas.microsoft.com/office/drawing/2014/chart" uri="{C3380CC4-5D6E-409C-BE32-E72D297353CC}">
              <c16:uniqueId val="{00000008-64DA-49EC-B25A-2A9E413A898D}"/>
            </c:ext>
          </c:extLst>
        </c:ser>
        <c:dLbls>
          <c:showLegendKey val="0"/>
          <c:showVal val="0"/>
          <c:showCatName val="0"/>
          <c:showSerName val="0"/>
          <c:showPercent val="0"/>
          <c:showBubbleSize val="0"/>
          <c:showLeaderLines val="0"/>
        </c:dLbls>
        <c:firstSliceAng/>
        <c:holeSize val="50"/>
      </c:doughnutChart>
      <c:spPr>
        <a:noFill/>
        <a:ln>
          <a:noFill/>
        </a:ln>
        <a:effectLst/>
      </c:spPr>
    </c:plotArea>
    <c:plotVisOnly val="1"/>
    <c:dispBlanksAs val="gap"/>
    <c:showDLblsOverMax val="0"/>
  </c:chart>
  <c:spPr>
    <a:noFill/>
    <a:ln>
      <a:noFill/>
    </a:ln>
    <a:effectLst/>
  </c:spPr>
  <c:txPr>
    <a:bodyPr/>
    <a:p>
      <a:pPr>
        <a:defRPr smtId="4294967295">
          <a:latin typeface="+mn-lt"/>
          <a:ea typeface="+mn-ea"/>
          <a:cs typeface="+mn-ea"/>
          <a:sym typeface="+mn-lt"/>
        </a:defRPr>
      </a:pPr>
      <a:endParaRPr smtId="4294967295">
        <a:latin typeface="+mn-lt"/>
        <a:ea typeface="+mn-ea"/>
        <a:cs typeface="+mn-ea"/>
        <a:sym typeface="+mn-lt"/>
      </a:endParaRPr>
    </a:p>
  </c:txPr>
  <c:externalData r:id="rId1">
    <c:autoUpdate val="0"/>
  </c:externalData>
</c:chartSpace>
</file>

<file path=ppt/charts/colors1.xml><?xml version="1.0" encoding="utf-8"?>
<cs:colorStyle xmlns:a="http://schemas.openxmlformats.org/drawingml/2006/main" xmlns:cs="http://schemas.microsoft.com/office/drawing/2012/chartStyle"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a="http://schemas.openxmlformats.org/drawingml/2006/main" xmlns:cs="http://schemas.microsoft.com/office/drawing/2012/chartStyle"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a="http://schemas.openxmlformats.org/drawingml/2006/main" xmlns:cs="http://schemas.microsoft.com/office/drawing/2012/chartStyle"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a="http://schemas.openxmlformats.org/drawingml/2006/main" xmlns:cs="http://schemas.microsoft.com/office/drawing/2012/chartStyle"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DB2CB8-AA6D-4428-9EE5-C540C824F2B1}" type="datetimeFigureOut">
              <a:rPr lang="zh-CN" altLang="en-US" smtClean="0"/>
              <a:t>2021/4/8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EB808A-3977-4CC1-9B12-D42922CA5341}" type="slidenum">
              <a:rPr lang="zh-CN" altLang="en-US" smtClean="0"/>
              <a:t>‹#›</a:t>
            </a:fld>
            <a:endParaRPr lang="zh-CN" altLang="en-US"/>
          </a:p>
        </p:txBody>
      </p:sp>
    </p:spTree>
    <p:extLst>
      <p:ext uri="{BB962C8B-B14F-4D97-AF65-F5344CB8AC3E}">
        <p14:creationId val="3943321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67456806"/>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61014902"/>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15328680"/>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80057931"/>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87698027"/>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65324133"/>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28427827"/>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62064515"/>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77137986"/>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6668316"/>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4127941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4767263"/>
            <a:ext cx="2133600" cy="274637"/>
          </a:xfrm>
          <a:prstGeom prst="rect">
            <a:avLst/>
          </a:prstGeom>
        </p:spPr>
        <p:txBody>
          <a:bodyPr/>
          <a:lstStyle>
            <a:lvl1pPr>
              <a:defRPr/>
            </a:lvl1pPr>
          </a:lstStyle>
          <a:p>
            <a:pPr>
              <a:defRPr/>
            </a:pPr>
            <a:fld id="{D13BCEFE-3863-450B-BAE1-DCB4BF7E7E44}" type="datetimeFigureOut">
              <a:rPr lang="en-US" altLang="zh-CN"/>
              <a:pPr>
                <a:defRPr/>
              </a:pPr>
              <a:t>4/8/2021</a:t>
            </a:fld>
            <a:endParaRPr lang="en-US" altLang="zh-CN"/>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lvl1pPr>
              <a:defRPr/>
            </a:lvl1pPr>
          </a:lstStyle>
          <a:p>
            <a:pPr>
              <a:defRPr/>
            </a:pPr>
            <a:fld id="{E18E7343-0B6E-4AE8-86BE-CD6FC24D4500}" type="slidenum">
              <a:rPr lang="en-US" altLang="zh-CN"/>
              <a:pPr>
                <a:defRPr/>
              </a:pPr>
              <a:t>‹#›</a:t>
            </a:fld>
            <a:endParaRPr lang="en-US" altLang="zh-CN"/>
          </a:p>
        </p:txBody>
      </p:sp>
    </p:spTree>
    <p:extLst>
      <p:ext uri="{BB962C8B-B14F-4D97-AF65-F5344CB8AC3E}">
        <p14:creationId val="730567902"/>
      </p:ext>
    </p:extLst>
  </p:cSld>
  <p:clrMapOvr>
    <a:masterClrMapping/>
  </p:clrMapOvr>
  <p:transition spd="med">
    <p:dissolve/>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a:xfrm>
            <a:off x="457200" y="206375"/>
            <a:ext cx="8229600" cy="8572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200150"/>
            <a:ext cx="8229600" cy="339407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4637"/>
          </a:xfrm>
          <a:prstGeom prst="rect">
            <a:avLst/>
          </a:prstGeom>
        </p:spPr>
        <p:txBody>
          <a:bodyPr/>
          <a:lstStyle>
            <a:lvl1pPr>
              <a:defRPr/>
            </a:lvl1pPr>
          </a:lstStyle>
          <a:p>
            <a:pPr>
              <a:defRPr/>
            </a:pPr>
            <a:fld id="{3A765FCB-3D02-41EE-A285-025073F036E5}" type="datetimeFigureOut">
              <a:rPr lang="en-US" altLang="zh-CN"/>
              <a:pPr>
                <a:defRPr/>
              </a:pPr>
              <a:t>4/8/2021</a:t>
            </a:fld>
            <a:endParaRPr lang="en-US" altLang="zh-CN"/>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lvl1pPr>
              <a:defRPr/>
            </a:lvl1pPr>
          </a:lstStyle>
          <a:p>
            <a:pPr>
              <a:defRPr/>
            </a:pPr>
            <a:fld id="{3DE43F78-8768-4F05-AEBA-30721A26523F}" type="slidenum">
              <a:rPr lang="en-US" altLang="zh-CN"/>
              <a:pPr>
                <a:defRPr/>
              </a:pPr>
              <a:t>‹#›</a:t>
            </a:fld>
            <a:endParaRPr lang="en-US" altLang="zh-CN"/>
          </a:p>
        </p:txBody>
      </p:sp>
    </p:spTree>
    <p:extLst>
      <p:ext uri="{BB962C8B-B14F-4D97-AF65-F5344CB8AC3E}">
        <p14:creationId val="766342590"/>
      </p:ext>
    </p:extLst>
  </p:cSld>
  <p:clrMapOvr>
    <a:masterClrMapping/>
  </p:clrMapOvr>
  <p:transition spd="med">
    <p:dissolve/>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6629400" y="154781"/>
            <a:ext cx="2057400" cy="329088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4637"/>
          </a:xfrm>
          <a:prstGeom prst="rect">
            <a:avLst/>
          </a:prstGeom>
        </p:spPr>
        <p:txBody>
          <a:bodyPr/>
          <a:lstStyle>
            <a:lvl1pPr>
              <a:defRPr/>
            </a:lvl1pPr>
          </a:lstStyle>
          <a:p>
            <a:pPr>
              <a:defRPr/>
            </a:pPr>
            <a:fld id="{4BB91EBA-9850-429F-8439-7D61DC0275BD}" type="datetimeFigureOut">
              <a:rPr lang="en-US" altLang="zh-CN"/>
              <a:pPr>
                <a:defRPr/>
              </a:pPr>
              <a:t>4/8/2021</a:t>
            </a:fld>
            <a:endParaRPr lang="en-US" altLang="zh-CN"/>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lvl1pPr>
              <a:defRPr/>
            </a:lvl1pPr>
          </a:lstStyle>
          <a:p>
            <a:pPr>
              <a:defRPr/>
            </a:pPr>
            <a:fld id="{C56D8C90-0C1E-470E-AA9C-3F7810F4F8AF}" type="slidenum">
              <a:rPr lang="en-US" altLang="zh-CN"/>
              <a:pPr>
                <a:defRPr/>
              </a:pPr>
              <a:t>‹#›</a:t>
            </a:fld>
            <a:endParaRPr lang="en-US" altLang="zh-CN"/>
          </a:p>
        </p:txBody>
      </p:sp>
    </p:spTree>
    <p:extLst>
      <p:ext uri="{BB962C8B-B14F-4D97-AF65-F5344CB8AC3E}">
        <p14:creationId val="4156150409"/>
      </p:ext>
    </p:extLst>
  </p:cSld>
  <p:clrMapOvr>
    <a:masterClrMapping/>
  </p:clrMapOvr>
  <p:transition spd="med">
    <p:dissolve/>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Basic 1.5">
    <p:spTree>
      <p:nvGrpSpPr>
        <p:cNvPr id="1" name=""/>
        <p:cNvGrpSpPr/>
        <p:nvPr/>
      </p:nvGrpSpPr>
      <p:grpSpPr>
        <a:xfrm>
          <a:off x="0" y="0"/>
          <a:ext cx="0" cy="0"/>
        </a:xfrm>
      </p:grpSpPr>
    </p:spTree>
    <p:extLst>
      <p:ext uri="{BB962C8B-B14F-4D97-AF65-F5344CB8AC3E}">
        <p14:creationId val="3272554194"/>
      </p:ext>
    </p:extLst>
  </p:cSld>
  <p:clrMapOvr>
    <a:masterClrMapping/>
  </p:clrMapOvr>
  <p:transition spd="med"/>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仅标题">
    <p:spTree>
      <p:nvGrpSpPr>
        <p:cNvPr id="1" name=""/>
        <p:cNvGrpSpPr/>
        <p:nvPr/>
      </p:nvGrpSpPr>
      <p:grpSpPr>
        <a:xfrm>
          <a:off x="0" y="0"/>
          <a:ext cx="0" cy="0"/>
        </a:xfrm>
      </p:grpSpPr>
      <p:sp>
        <p:nvSpPr>
          <p:cNvPr id="3" name="Date Placeholder 2"/>
          <p:cNvSpPr>
            <a:spLocks noGrp="1"/>
          </p:cNvSpPr>
          <p:nvPr>
            <p:ph type="dt" sz="half" idx="10"/>
          </p:nvPr>
        </p:nvSpPr>
        <p:spPr>
          <a:xfrm>
            <a:off x="628650" y="4767264"/>
            <a:ext cx="2057400" cy="273844"/>
          </a:xfrm>
          <a:prstGeom prst="rect">
            <a:avLst/>
          </a:prstGeom>
        </p:spPr>
        <p:txBody>
          <a:bodyPr/>
          <a:lstStyle/>
          <a:p>
            <a:fld id="{E2C234CB-ADBD-4865-ABCA-00FDCC1DFBBD}" type="datetime1">
              <a:rPr lang="en-GB" smtClean="0"/>
              <a:t>08/04/2021</a:t>
            </a:fld>
            <a:endParaRPr lang="en-GB"/>
          </a:p>
        </p:txBody>
      </p:sp>
      <p:sp>
        <p:nvSpPr>
          <p:cNvPr id="4" name="Footer Placeholder 3"/>
          <p:cNvSpPr>
            <a:spLocks noGrp="1"/>
          </p:cNvSpPr>
          <p:nvPr>
            <p:ph type="ftr" sz="quarter" idx="11"/>
          </p:nvPr>
        </p:nvSpPr>
        <p:spPr>
          <a:xfrm>
            <a:off x="3028950" y="4767264"/>
            <a:ext cx="3086100" cy="273844"/>
          </a:xfrm>
          <a:prstGeom prst="rect">
            <a:avLst/>
          </a:prstGeom>
        </p:spPr>
        <p:txBody>
          <a:bodyPr/>
          <a:lstStyle/>
          <a:p>
            <a:endParaRPr lang="en-GB"/>
          </a:p>
        </p:txBody>
      </p:sp>
      <p:sp>
        <p:nvSpPr>
          <p:cNvPr id="5" name="Slide Number Placeholder 4"/>
          <p:cNvSpPr>
            <a:spLocks noGrp="1"/>
          </p:cNvSpPr>
          <p:nvPr>
            <p:ph type="sldNum" sz="quarter" idx="12"/>
          </p:nvPr>
        </p:nvSpPr>
        <p:spPr>
          <a:xfrm>
            <a:off x="6911854" y="4767264"/>
            <a:ext cx="2057400" cy="273844"/>
          </a:xfrm>
          <a:prstGeom prst="rect">
            <a:avLst/>
          </a:prstGeom>
        </p:spPr>
        <p:txBody>
          <a:bodyPr/>
          <a:lstStyle>
            <a:lvl1pPr algn="r">
              <a:defRPr sz="1200"/>
            </a:lvl1pPr>
          </a:lstStyle>
          <a:p>
            <a:fld id="{70C262CF-5CC9-4929-99CD-9F101191856B}" type="slidenum">
              <a:rPr lang="en-GB" smtClean="0"/>
              <a:t>‹#›</a:t>
            </a:fld>
            <a:endParaRPr lang="en-GB"/>
          </a:p>
        </p:txBody>
      </p:sp>
    </p:spTree>
    <p:extLst>
      <p:ext uri="{BB962C8B-B14F-4D97-AF65-F5344CB8AC3E}">
        <p14:creationId val="3588077629"/>
      </p:ext>
    </p:extLst>
  </p:cSld>
  <p:clrMapOvr>
    <a:masterClrMapping/>
  </p:clrMapOvr>
  <p:transition/>
  <p:timing/>
  <p:hf hdr="0" ftr="0" dt="0"/>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Team Work#2">
    <p:spTree>
      <p:nvGrpSpPr>
        <p:cNvPr id="1" name=""/>
        <p:cNvGrpSpPr/>
        <p:nvPr/>
      </p:nvGrpSpPr>
      <p:grpSpPr>
        <a:xfrm>
          <a:off x="0" y="0"/>
          <a:ext cx="0" cy="0"/>
        </a:xfrm>
      </p:grpSpPr>
      <p:sp>
        <p:nvSpPr>
          <p:cNvPr id="6" name="Picture Placeholder 14"/>
          <p:cNvSpPr>
            <a:spLocks noGrp="1"/>
          </p:cNvSpPr>
          <p:nvPr>
            <p:ph type="pic" sz="quarter" idx="10" hasCustomPrompt="1"/>
          </p:nvPr>
        </p:nvSpPr>
        <p:spPr>
          <a:xfrm>
            <a:off x="714375" y="1600200"/>
            <a:ext cx="1659636" cy="1659636"/>
          </a:xfrm>
          <a:prstGeom prst="roundRect">
            <a:avLst>
              <a:gd name="adj" fmla="val 2893"/>
            </a:avLst>
          </a:prstGeom>
          <a:solidFill>
            <a:schemeClr val="tx2"/>
          </a:solidFill>
        </p:spPr>
        <p:txBody>
          <a:bodyPr/>
          <a:lstStyle>
            <a:lvl1pPr marL="0" indent="0">
              <a:buNone/>
              <a:defRPr sz="750" baseline="0"/>
            </a:lvl1pPr>
          </a:lstStyle>
          <a:p>
            <a:r>
              <a:rPr lang="en-US"/>
              <a:t>Team#</a:t>
            </a:r>
          </a:p>
        </p:txBody>
      </p:sp>
      <p:sp>
        <p:nvSpPr>
          <p:cNvPr id="7" name="Picture Placeholder 14"/>
          <p:cNvSpPr>
            <a:spLocks noGrp="1"/>
          </p:cNvSpPr>
          <p:nvPr>
            <p:ph type="pic" sz="quarter" idx="11" hasCustomPrompt="1"/>
          </p:nvPr>
        </p:nvSpPr>
        <p:spPr>
          <a:xfrm>
            <a:off x="2732346" y="1600200"/>
            <a:ext cx="1659636" cy="1659636"/>
          </a:xfrm>
          <a:prstGeom prst="roundRect">
            <a:avLst>
              <a:gd name="adj" fmla="val 1468"/>
            </a:avLst>
          </a:prstGeom>
          <a:solidFill>
            <a:schemeClr val="tx2"/>
          </a:solidFill>
        </p:spPr>
        <p:txBody>
          <a:bodyPr/>
          <a:lstStyle>
            <a:lvl1pPr marL="0" indent="0">
              <a:buNone/>
              <a:defRPr sz="750" baseline="0"/>
            </a:lvl1pPr>
          </a:lstStyle>
          <a:p>
            <a:r>
              <a:rPr lang="en-US"/>
              <a:t>Team#</a:t>
            </a:r>
          </a:p>
        </p:txBody>
      </p:sp>
      <p:sp>
        <p:nvSpPr>
          <p:cNvPr id="8" name="Picture Placeholder 14"/>
          <p:cNvSpPr>
            <a:spLocks noGrp="1"/>
          </p:cNvSpPr>
          <p:nvPr>
            <p:ph type="pic" sz="quarter" idx="12" hasCustomPrompt="1"/>
          </p:nvPr>
        </p:nvSpPr>
        <p:spPr>
          <a:xfrm>
            <a:off x="4750317" y="1600200"/>
            <a:ext cx="1659636" cy="1659636"/>
          </a:xfrm>
          <a:prstGeom prst="roundRect">
            <a:avLst>
              <a:gd name="adj" fmla="val 2893"/>
            </a:avLst>
          </a:prstGeom>
          <a:solidFill>
            <a:schemeClr val="tx2"/>
          </a:solidFill>
        </p:spPr>
        <p:txBody>
          <a:bodyPr/>
          <a:lstStyle>
            <a:lvl1pPr marL="0" indent="0">
              <a:buNone/>
              <a:defRPr sz="750" baseline="0"/>
            </a:lvl1pPr>
          </a:lstStyle>
          <a:p>
            <a:r>
              <a:rPr lang="en-US"/>
              <a:t>Team#</a:t>
            </a:r>
          </a:p>
        </p:txBody>
      </p:sp>
      <p:sp>
        <p:nvSpPr>
          <p:cNvPr id="9" name="Picture Placeholder 14"/>
          <p:cNvSpPr>
            <a:spLocks noGrp="1"/>
          </p:cNvSpPr>
          <p:nvPr>
            <p:ph type="pic" sz="quarter" idx="13" hasCustomPrompt="1"/>
          </p:nvPr>
        </p:nvSpPr>
        <p:spPr>
          <a:xfrm>
            <a:off x="6768288" y="1600200"/>
            <a:ext cx="1659636" cy="1659636"/>
          </a:xfrm>
          <a:prstGeom prst="roundRect">
            <a:avLst>
              <a:gd name="adj" fmla="val 2893"/>
            </a:avLst>
          </a:prstGeom>
          <a:solidFill>
            <a:schemeClr val="tx2"/>
          </a:solidFill>
        </p:spPr>
        <p:txBody>
          <a:bodyPr/>
          <a:lstStyle>
            <a:lvl1pPr marL="0" indent="0">
              <a:buNone/>
              <a:defRPr sz="750" baseline="0"/>
            </a:lvl1pPr>
          </a:lstStyle>
          <a:p>
            <a:r>
              <a:rPr lang="en-US"/>
              <a:t>Team#</a:t>
            </a:r>
          </a:p>
        </p:txBody>
      </p:sp>
    </p:spTree>
    <p:extLst>
      <p:ext uri="{BB962C8B-B14F-4D97-AF65-F5344CB8AC3E}">
        <p14:creationId val="1591966369"/>
      </p:ext>
    </p:extLst>
  </p:cSld>
  <p:clrMapOvr>
    <a:masterClrMapping/>
  </p:clrMapOvr>
  <mc:AlternateContent>
    <mc:Choice Requires="p14">
      <p:transition spd="slow" advClick="0" advTm="3000" p14:dur="1600">
        <p:blinds dir="vert"/>
      </p:transition>
    </mc:Choice>
    <mc:Fallback>
      <p:transition spd="slow" advClick="0" advTm="3000">
        <p:blinds dir="vert"/>
      </p:transition>
    </mc:Fallback>
  </mc:AlternateContent>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Page Slide">
    <p:spTree>
      <p:nvGrpSpPr>
        <p:cNvPr id="1" name=""/>
        <p:cNvGrpSpPr/>
        <p:nvPr/>
      </p:nvGrpSpPr>
      <p:grpSpPr>
        <a:xfrm>
          <a:off x="0" y="0"/>
          <a:ext cx="0" cy="0"/>
        </a:xfrm>
      </p:grpSpPr>
    </p:spTree>
    <p:extLst>
      <p:ext uri="{BB962C8B-B14F-4D97-AF65-F5344CB8AC3E}">
        <p14:creationId val="1103974477"/>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name="Team (4)">
    <p:spTree>
      <p:nvGrpSpPr>
        <p:cNvPr id="1" name=""/>
        <p:cNvGrpSpPr/>
        <p:nvPr/>
      </p:nvGrpSpPr>
      <p:grpSpPr>
        <a:xfrm>
          <a:off x="0" y="0"/>
          <a:ext cx="0" cy="0"/>
        </a:xfrm>
      </p:grpSpPr>
      <p:sp>
        <p:nvSpPr>
          <p:cNvPr id="426" name="Shape 426"/>
          <p:cNvSpPr>
            <a:spLocks noGrp="1"/>
          </p:cNvSpPr>
          <p:nvPr>
            <p:ph type="body" sz="quarter" idx="1"/>
          </p:nvPr>
        </p:nvSpPr>
        <p:spPr>
          <a:xfrm>
            <a:off x="1020993" y="2792802"/>
            <a:ext cx="2822554" cy="1131094"/>
          </a:xfrm>
          <a:prstGeom prst="rect">
            <a:avLst/>
          </a:prstGeom>
        </p:spPr>
        <p:txBody>
          <a:bodyPr anchor="t">
            <a:noAutofit/>
          </a:bodyPr>
          <a:lstStyle>
            <a:lvl1pPr marL="0" indent="0">
              <a:spcBef>
                <a:spcPct val="0"/>
              </a:spcBef>
              <a:buSzTx/>
              <a:buNone/>
            </a:lvl1pPr>
            <a:lvl2pPr marL="0" indent="85723">
              <a:spcBef>
                <a:spcPct val="0"/>
              </a:spcBef>
              <a:buSzTx/>
              <a:buNone/>
            </a:lvl2pPr>
            <a:lvl3pPr marL="0" indent="171446">
              <a:spcBef>
                <a:spcPct val="0"/>
              </a:spcBef>
              <a:buSzTx/>
              <a:buNone/>
            </a:lvl3pPr>
            <a:lvl4pPr marL="0" indent="257168">
              <a:spcBef>
                <a:spcPct val="0"/>
              </a:spcBef>
              <a:buSzTx/>
              <a:buNone/>
            </a:lvl4pPr>
            <a:lvl5pPr marL="0" indent="342892">
              <a:spcBef>
                <a:spcPct val="0"/>
              </a:spcBef>
              <a:buSzTx/>
              <a:buNone/>
            </a:lvl5pPr>
          </a:lstStyle>
          <a:p>
            <a:r>
              <a:t>Body Level One</a:t>
            </a:r>
          </a:p>
          <a:p>
            <a:pPr lvl="1"/>
            <a:r>
              <a:t>Body Level Two</a:t>
            </a:r>
          </a:p>
          <a:p>
            <a:pPr lvl="2"/>
            <a:r>
              <a:t>Body Level Three</a:t>
            </a:r>
          </a:p>
          <a:p>
            <a:pPr lvl="3"/>
            <a:r>
              <a:t>Body Level Four</a:t>
            </a:r>
          </a:p>
          <a:p>
            <a:pPr lvl="4"/>
            <a:r>
              <a:t>Body Level Five</a:t>
            </a:r>
          </a:p>
        </p:txBody>
      </p:sp>
      <p:sp>
        <p:nvSpPr>
          <p:cNvPr id="427" name="Shape 427"/>
          <p:cNvSpPr>
            <a:spLocks noGrp="1"/>
          </p:cNvSpPr>
          <p:nvPr>
            <p:ph type="title"/>
          </p:nvPr>
        </p:nvSpPr>
        <p:spPr>
          <a:xfrm>
            <a:off x="1018728" y="1538342"/>
            <a:ext cx="2578691" cy="985362"/>
          </a:xfrm>
          <a:prstGeom prst="rect">
            <a:avLst/>
          </a:prstGeom>
        </p:spPr>
        <p:txBody>
          <a:bodyPr anchor="t"/>
          <a:lstStyle/>
          <a:p>
            <a:r>
              <a:t>Title Text</a:t>
            </a:r>
          </a:p>
        </p:txBody>
      </p:sp>
      <p:sp>
        <p:nvSpPr>
          <p:cNvPr id="428" name="Shape 428"/>
          <p:cNvSpPr>
            <a:spLocks noGrp="1"/>
          </p:cNvSpPr>
          <p:nvPr>
            <p:ph type="pic" sz="quarter" idx="13"/>
          </p:nvPr>
        </p:nvSpPr>
        <p:spPr>
          <a:xfrm>
            <a:off x="5866226" y="658662"/>
            <a:ext cx="1238250" cy="1238250"/>
          </a:xfrm>
          <a:prstGeom prst="rect">
            <a:avLst/>
          </a:prstGeom>
        </p:spPr>
        <p:txBody>
          <a:bodyPr lIns="91439" tIns="45719" rIns="91439" bIns="45719" anchor="t">
            <a:noAutofit/>
          </a:bodyPr>
          <a:lstStyle/>
          <a:p>
            <a:endParaRPr/>
          </a:p>
        </p:txBody>
      </p:sp>
      <p:sp>
        <p:nvSpPr>
          <p:cNvPr id="429" name="Shape 429"/>
          <p:cNvSpPr>
            <a:spLocks noGrp="1"/>
          </p:cNvSpPr>
          <p:nvPr>
            <p:ph type="pic" sz="quarter" idx="14"/>
          </p:nvPr>
        </p:nvSpPr>
        <p:spPr>
          <a:xfrm>
            <a:off x="7329364" y="658662"/>
            <a:ext cx="1238250" cy="1238250"/>
          </a:xfrm>
          <a:prstGeom prst="rect">
            <a:avLst/>
          </a:prstGeom>
        </p:spPr>
        <p:txBody>
          <a:bodyPr lIns="91439" tIns="45719" rIns="91439" bIns="45719" anchor="t">
            <a:noAutofit/>
          </a:bodyPr>
          <a:lstStyle/>
          <a:p>
            <a:endParaRPr/>
          </a:p>
        </p:txBody>
      </p:sp>
      <p:sp>
        <p:nvSpPr>
          <p:cNvPr id="430" name="Shape 430"/>
          <p:cNvSpPr>
            <a:spLocks noGrp="1"/>
          </p:cNvSpPr>
          <p:nvPr>
            <p:ph type="pic" sz="quarter" idx="15"/>
          </p:nvPr>
        </p:nvSpPr>
        <p:spPr>
          <a:xfrm>
            <a:off x="7329364" y="2767040"/>
            <a:ext cx="1238250" cy="1238250"/>
          </a:xfrm>
          <a:prstGeom prst="rect">
            <a:avLst/>
          </a:prstGeom>
        </p:spPr>
        <p:txBody>
          <a:bodyPr lIns="91439" tIns="45719" rIns="91439" bIns="45719" anchor="t">
            <a:noAutofit/>
          </a:bodyPr>
          <a:lstStyle/>
          <a:p>
            <a:endParaRPr/>
          </a:p>
        </p:txBody>
      </p:sp>
      <p:sp>
        <p:nvSpPr>
          <p:cNvPr id="431" name="Shape 431"/>
          <p:cNvSpPr>
            <a:spLocks noGrp="1"/>
          </p:cNvSpPr>
          <p:nvPr>
            <p:ph type="pic" sz="quarter" idx="16"/>
          </p:nvPr>
        </p:nvSpPr>
        <p:spPr>
          <a:xfrm>
            <a:off x="5866914" y="2767040"/>
            <a:ext cx="1238250" cy="1238250"/>
          </a:xfrm>
          <a:prstGeom prst="rect">
            <a:avLst/>
          </a:prstGeom>
        </p:spPr>
        <p:txBody>
          <a:bodyPr lIns="91439" tIns="45719" rIns="91439" bIns="45719" anchor="t">
            <a:noAutofit/>
          </a:bodyPr>
          <a:lstStyle/>
          <a:p>
            <a:endParaRPr/>
          </a:p>
        </p:txBody>
      </p:sp>
      <p:sp>
        <p:nvSpPr>
          <p:cNvPr id="432" name="Shape 432"/>
          <p:cNvSpPr>
            <a:spLocks noGrp="1"/>
          </p:cNvSpPr>
          <p:nvPr>
            <p:ph type="pic" sz="quarter" idx="17"/>
          </p:nvPr>
        </p:nvSpPr>
        <p:spPr>
          <a:xfrm>
            <a:off x="4404464" y="658662"/>
            <a:ext cx="1238250" cy="1238250"/>
          </a:xfrm>
          <a:prstGeom prst="rect">
            <a:avLst/>
          </a:prstGeom>
        </p:spPr>
        <p:txBody>
          <a:bodyPr lIns="91439" tIns="45719" rIns="91439" bIns="45719" anchor="t">
            <a:noAutofit/>
          </a:bodyPr>
          <a:lstStyle/>
          <a:p>
            <a:endParaRPr/>
          </a:p>
        </p:txBody>
      </p:sp>
      <p:sp>
        <p:nvSpPr>
          <p:cNvPr id="433" name="Shape 433"/>
          <p:cNvSpPr>
            <a:spLocks noGrp="1"/>
          </p:cNvSpPr>
          <p:nvPr>
            <p:ph type="pic" sz="quarter" idx="18"/>
          </p:nvPr>
        </p:nvSpPr>
        <p:spPr>
          <a:xfrm>
            <a:off x="4404464" y="2767040"/>
            <a:ext cx="1238250" cy="1238250"/>
          </a:xfrm>
          <a:prstGeom prst="rect">
            <a:avLst/>
          </a:prstGeom>
        </p:spPr>
        <p:txBody>
          <a:bodyPr lIns="91439" tIns="45719" rIns="91439" bIns="45719" anchor="t">
            <a:noAutofit/>
          </a:bodyPr>
          <a:lstStyle/>
          <a:p>
            <a:endParaRPr/>
          </a:p>
        </p:txBody>
      </p:sp>
      <p:sp>
        <p:nvSpPr>
          <p:cNvPr id="434" name="Shape 434"/>
          <p:cNvSpPr>
            <a:spLocks noGrp="1"/>
          </p:cNvSpPr>
          <p:nvPr>
            <p:ph type="sldNum" sz="quarter" idx="2"/>
          </p:nvPr>
        </p:nvSpPr>
        <p:spPr>
          <a:xfrm>
            <a:off x="6553200" y="4767263"/>
            <a:ext cx="2133600" cy="274637"/>
          </a:xfrm>
          <a:prstGeom prst="rect">
            <a:avLst/>
          </a:prstGeom>
        </p:spPr>
        <p:txBody>
          <a:bodyPr/>
          <a:lstStyle/>
          <a:p>
            <a:fld id="{86CB4B4D-7CA3-9044-876B-883B54F8677D}" type="slidenum">
              <a:t>‹#›</a:t>
            </a:fld>
            <a:endParaRPr/>
          </a:p>
        </p:txBody>
      </p:sp>
    </p:spTree>
    <p:extLst>
      <p:ext uri="{BB962C8B-B14F-4D97-AF65-F5344CB8AC3E}">
        <p14:creationId val="334653721"/>
      </p:ext>
    </p:extLst>
  </p:cSld>
  <p:clrMapOvr>
    <a:masterClrMapping/>
  </p:clrMapOvr>
  <p:transition spd="med"/>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自定义版式">
    <p:spTree>
      <p:nvGrpSpPr>
        <p:cNvPr id="1" name=""/>
        <p:cNvGrpSpPr/>
        <p:nvPr/>
      </p:nvGrpSpPr>
      <p:grpSpPr>
        <a:xfrm>
          <a:off x="0" y="0"/>
          <a:ext cx="0" cy="0"/>
        </a:xfrm>
      </p:grpSpPr>
      <p:sp>
        <p:nvSpPr>
          <p:cNvPr id="2" name="标题 1"/>
          <p:cNvSpPr>
            <a:spLocks noGrp="1"/>
          </p:cNvSpPr>
          <p:nvPr>
            <p:ph type="title"/>
          </p:nvPr>
        </p:nvSpPr>
        <p:spPr>
          <a:xfrm>
            <a:off x="628650" y="273844"/>
            <a:ext cx="7886700" cy="994172"/>
          </a:xfrm>
          <a:prstGeom prst="rect">
            <a:avLst/>
          </a:prstGeom>
        </p:spPr>
        <p:txBody>
          <a:bodyPr/>
          <a:lstStyle/>
          <a:p>
            <a:r>
              <a:rPr lang="zh-CN" altLang="en-US"/>
              <a:t>单击此处编辑母版标题样式</a:t>
            </a:r>
          </a:p>
        </p:txBody>
      </p:sp>
      <p:sp>
        <p:nvSpPr>
          <p:cNvPr id="3" name="Date Placeholder 3"/>
          <p:cNvSpPr>
            <a:spLocks noGrp="1" noChangeArrowheads="1"/>
          </p:cNvSpPr>
          <p:nvPr>
            <p:ph type="dt" sz="half" idx="10"/>
          </p:nvPr>
        </p:nvSpPr>
        <p:spPr>
          <a:xfrm>
            <a:off x="457200" y="4767263"/>
            <a:ext cx="2133600" cy="274637"/>
          </a:xfrm>
          <a:prstGeom prst="rect">
            <a:avLst/>
          </a:prstGeom>
        </p:spPr>
        <p:txBody>
          <a:bodyPr/>
          <a:lstStyle>
            <a:lvl1pPr>
              <a:defRPr/>
            </a:lvl1pPr>
          </a:lstStyle>
          <a:p>
            <a:pPr>
              <a:defRPr/>
            </a:pPr>
            <a:fld id="{A98010F5-81D6-484C-BDCC-052994F0D995}" type="datetime1">
              <a:rPr lang="zh-CN" altLang="en-US"/>
              <a:pPr>
                <a:defRPr/>
              </a:pPr>
              <a:t>2021/4/8</a:t>
            </a:fld>
            <a:endParaRPr lang="en-US" altLang="zh-CN" sz="1350">
              <a:solidFill>
                <a:schemeClr val="tx1"/>
              </a:solidFill>
            </a:endParaRPr>
          </a:p>
        </p:txBody>
      </p:sp>
      <p:sp>
        <p:nvSpPr>
          <p:cNvPr id="4" name="Footer Placeholder 4"/>
          <p:cNvSpPr>
            <a:spLocks noGrp="1" noChangeArrowheads="1"/>
          </p:cNvSpPr>
          <p:nvPr>
            <p:ph type="ftr" sz="quarter" idx="11"/>
          </p:nvPr>
        </p:nvSpPr>
        <p:spPr>
          <a:xfrm>
            <a:off x="3124200" y="4767263"/>
            <a:ext cx="2895600" cy="274637"/>
          </a:xfrm>
          <a:prstGeom prst="rect">
            <a:avLst/>
          </a:prstGeom>
        </p:spPr>
        <p:txBody>
          <a:bodyPr/>
          <a:lstStyle>
            <a:lvl1pPr>
              <a:defRPr/>
            </a:lvl1pPr>
          </a:lstStyle>
          <a:p>
            <a:pPr>
              <a:defRPr/>
            </a:pPr>
            <a:endParaRPr lang="zh-CN" altLang="zh-CN"/>
          </a:p>
        </p:txBody>
      </p:sp>
      <p:sp>
        <p:nvSpPr>
          <p:cNvPr id="5" name="Slide Number Placeholder 5"/>
          <p:cNvSpPr>
            <a:spLocks noGrp="1" noChangeArrowheads="1"/>
          </p:cNvSpPr>
          <p:nvPr>
            <p:ph type="sldNum" sz="quarter" idx="12"/>
          </p:nvPr>
        </p:nvSpPr>
        <p:spPr>
          <a:xfrm>
            <a:off x="6553200" y="4767263"/>
            <a:ext cx="2133600" cy="274637"/>
          </a:xfrm>
          <a:prstGeom prst="rect">
            <a:avLst/>
          </a:prstGeom>
        </p:spPr>
        <p:txBody>
          <a:bodyPr/>
          <a:lstStyle>
            <a:lvl1pPr>
              <a:defRPr/>
            </a:lvl1pPr>
          </a:lstStyle>
          <a:p>
            <a:pPr>
              <a:defRPr/>
            </a:pPr>
            <a:fld id="{6DE011DA-3203-4F2F-AA56-E19DCE0669A0}" type="slidenum">
              <a:rPr lang="zh-CN" altLang="en-US"/>
              <a:pPr>
                <a:defRPr/>
              </a:pPr>
              <a:t>‹#›</a:t>
            </a:fld>
            <a:endParaRPr lang="en-US" altLang="zh-CN" sz="1350">
              <a:solidFill>
                <a:schemeClr val="tx1"/>
              </a:solidFill>
            </a:endParaRPr>
          </a:p>
        </p:txBody>
      </p:sp>
    </p:spTree>
    <p:extLst>
      <p:ext uri="{BB962C8B-B14F-4D97-AF65-F5344CB8AC3E}">
        <p14:creationId val="373560528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4 Columns - Center Graph">
    <p:spTree>
      <p:nvGrpSpPr>
        <p:cNvPr id="1" name=""/>
        <p:cNvGrpSpPr/>
        <p:nvPr/>
      </p:nvGrpSpPr>
      <p:grpSpPr>
        <a:xfrm>
          <a:off x="0" y="0"/>
          <a:ext cx="0" cy="0"/>
        </a:xfrm>
      </p:grpSpPr>
      <p:sp>
        <p:nvSpPr>
          <p:cNvPr id="3" name="フッター プレースホルダー 2"/>
          <p:cNvSpPr>
            <a:spLocks noGrp="1"/>
          </p:cNvSpPr>
          <p:nvPr>
            <p:ph type="ftr" sz="quarter" idx="10"/>
          </p:nvPr>
        </p:nvSpPr>
        <p:spPr>
          <a:xfrm>
            <a:off x="2924525" y="4910327"/>
            <a:ext cx="3086100" cy="173015"/>
          </a:xfrm>
          <a:prstGeom prst="rect">
            <a:avLst/>
          </a:prstGeom>
        </p:spPr>
        <p:txBody>
          <a:bodyPr/>
          <a:lstStyle/>
          <a:p>
            <a:r>
              <a:rPr lang="en-US"/>
              <a:t>Presentation Title Here</a:t>
            </a:r>
            <a:endParaRPr lang="en-US"/>
          </a:p>
        </p:txBody>
      </p:sp>
      <p:sp>
        <p:nvSpPr>
          <p:cNvPr id="4" name="スライド番号プレースホルダー 3"/>
          <p:cNvSpPr>
            <a:spLocks noGrp="1"/>
          </p:cNvSpPr>
          <p:nvPr>
            <p:ph type="sldNum" sz="quarter" idx="11"/>
          </p:nvPr>
        </p:nvSpPr>
        <p:spPr>
          <a:xfrm>
            <a:off x="6553200" y="4767263"/>
            <a:ext cx="2133600" cy="274637"/>
          </a:xfrm>
          <a:prstGeom prst="rect">
            <a:avLst/>
          </a:prstGeom>
        </p:spPr>
        <p:txBody>
          <a:bodyPr/>
          <a:lstStyle/>
          <a:p>
            <a:r>
              <a:rPr lang="en-US"/>
              <a:t>Slide </a:t>
            </a:r>
            <a:fld id="{DAEF4D36-AE85-49C9-90DE-66D02B257272}" type="slidenum">
              <a:rPr lang="en-US" smtClean="0"/>
              <a:t>‹#›</a:t>
            </a:fld>
            <a:endParaRPr lang="en-US"/>
          </a:p>
        </p:txBody>
      </p:sp>
      <p:sp>
        <p:nvSpPr>
          <p:cNvPr id="8" name="テキスト プレースホルダー 8"/>
          <p:cNvSpPr>
            <a:spLocks noGrp="1"/>
          </p:cNvSpPr>
          <p:nvPr>
            <p:ph type="body" sz="quarter" idx="12" hasCustomPrompt="1"/>
          </p:nvPr>
        </p:nvSpPr>
        <p:spPr>
          <a:xfrm>
            <a:off x="401003" y="3103174"/>
            <a:ext cx="2557141" cy="512673"/>
          </a:xfrm>
          <a:prstGeom prst="rect">
            <a:avLst/>
          </a:prstGeom>
          <a:noFill/>
        </p:spPr>
        <p:txBody>
          <a:bodyPr anchor="b"/>
          <a:lstStyle>
            <a:lvl1pPr algn="r">
              <a:defRPr sz="1400" baseline="0">
                <a:solidFill>
                  <a:srgbClr val="0099FF"/>
                </a:solidFill>
                <a:latin typeface="Open Sans Light" panose="020b0306030504020204" pitchFamily="34" charset="0"/>
                <a:ea typeface="Open Sans Light" panose="020b0306030504020204" pitchFamily="34" charset="0"/>
                <a:cs typeface="Open Sans Light" panose="020b0306030504020204" pitchFamily="34" charset="0"/>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a:t>Text Here</a:t>
            </a:r>
            <a:endParaRPr lang="ja-JP" altLang="en-US"/>
          </a:p>
        </p:txBody>
      </p:sp>
      <p:sp>
        <p:nvSpPr>
          <p:cNvPr id="9" name="テキスト プレースホルダー 8"/>
          <p:cNvSpPr>
            <a:spLocks noGrp="1"/>
          </p:cNvSpPr>
          <p:nvPr>
            <p:ph type="body" sz="quarter" idx="14" hasCustomPrompt="1"/>
          </p:nvPr>
        </p:nvSpPr>
        <p:spPr>
          <a:xfrm>
            <a:off x="401004" y="3645927"/>
            <a:ext cx="2557141" cy="926073"/>
          </a:xfrm>
          <a:prstGeom prst="rect">
            <a:avLst/>
          </a:prstGeom>
        </p:spPr>
        <p:txBody>
          <a:bodyPr anchor="t"/>
          <a:lstStyle>
            <a:lvl1pPr algn="r">
              <a:lnSpc>
                <a:spcPts val="1400"/>
              </a:lnSpc>
              <a:defRPr sz="1100" baseline="0">
                <a:solidFill>
                  <a:schemeClr val="tx1">
                    <a:lumMod val="65000"/>
                    <a:lumOff val="35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a:t>Text Here</a:t>
            </a:r>
            <a:endParaRPr lang="ja-JP" altLang="en-US"/>
          </a:p>
        </p:txBody>
      </p:sp>
      <p:sp>
        <p:nvSpPr>
          <p:cNvPr id="16" name="テキスト プレースホルダー 8"/>
          <p:cNvSpPr>
            <a:spLocks noGrp="1"/>
          </p:cNvSpPr>
          <p:nvPr>
            <p:ph type="body" sz="quarter" idx="21" hasCustomPrompt="1"/>
          </p:nvPr>
        </p:nvSpPr>
        <p:spPr>
          <a:xfrm>
            <a:off x="401003" y="1349378"/>
            <a:ext cx="2557141" cy="512673"/>
          </a:xfrm>
          <a:prstGeom prst="rect">
            <a:avLst/>
          </a:prstGeom>
          <a:noFill/>
        </p:spPr>
        <p:txBody>
          <a:bodyPr anchor="b"/>
          <a:lstStyle>
            <a:lvl1pPr algn="r">
              <a:defRPr sz="1400" baseline="0">
                <a:solidFill>
                  <a:srgbClr val="0099FF"/>
                </a:solidFill>
                <a:latin typeface="Open Sans Light" panose="020b0306030504020204" pitchFamily="34" charset="0"/>
                <a:ea typeface="Open Sans Light" panose="020b0306030504020204" pitchFamily="34" charset="0"/>
                <a:cs typeface="Open Sans Light" panose="020b0306030504020204" pitchFamily="34" charset="0"/>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a:t>Text Here</a:t>
            </a:r>
            <a:endParaRPr lang="ja-JP" altLang="en-US"/>
          </a:p>
        </p:txBody>
      </p:sp>
      <p:sp>
        <p:nvSpPr>
          <p:cNvPr id="17" name="テキスト プレースホルダー 8"/>
          <p:cNvSpPr>
            <a:spLocks noGrp="1"/>
          </p:cNvSpPr>
          <p:nvPr>
            <p:ph type="body" sz="quarter" idx="22" hasCustomPrompt="1"/>
          </p:nvPr>
        </p:nvSpPr>
        <p:spPr>
          <a:xfrm>
            <a:off x="401004" y="1892131"/>
            <a:ext cx="2557141" cy="926073"/>
          </a:xfrm>
          <a:prstGeom prst="rect">
            <a:avLst/>
          </a:prstGeom>
        </p:spPr>
        <p:txBody>
          <a:bodyPr anchor="t"/>
          <a:lstStyle>
            <a:lvl1pPr algn="r">
              <a:lnSpc>
                <a:spcPts val="1400"/>
              </a:lnSpc>
              <a:defRPr sz="1100" baseline="0">
                <a:solidFill>
                  <a:schemeClr val="tx1">
                    <a:lumMod val="65000"/>
                    <a:lumOff val="35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a:t>Text Here</a:t>
            </a:r>
            <a:endParaRPr lang="ja-JP" altLang="en-US"/>
          </a:p>
        </p:txBody>
      </p:sp>
      <p:sp>
        <p:nvSpPr>
          <p:cNvPr id="19" name="テキスト プレースホルダー 8"/>
          <p:cNvSpPr>
            <a:spLocks noGrp="1"/>
          </p:cNvSpPr>
          <p:nvPr>
            <p:ph type="body" sz="quarter" idx="24" hasCustomPrompt="1"/>
          </p:nvPr>
        </p:nvSpPr>
        <p:spPr>
          <a:xfrm>
            <a:off x="6201537" y="3103174"/>
            <a:ext cx="2557141" cy="512673"/>
          </a:xfrm>
          <a:prstGeom prst="rect">
            <a:avLst/>
          </a:prstGeom>
          <a:noFill/>
        </p:spPr>
        <p:txBody>
          <a:bodyPr anchor="b"/>
          <a:lstStyle>
            <a:lvl1pPr algn="l">
              <a:defRPr sz="1400" baseline="0">
                <a:solidFill>
                  <a:srgbClr val="0099FF"/>
                </a:solidFill>
                <a:latin typeface="Open Sans Light" panose="020b0306030504020204" pitchFamily="34" charset="0"/>
                <a:ea typeface="Open Sans Light" panose="020b0306030504020204" pitchFamily="34" charset="0"/>
                <a:cs typeface="Open Sans Light" panose="020b0306030504020204" pitchFamily="34" charset="0"/>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a:t>Text Here</a:t>
            </a:r>
            <a:endParaRPr lang="ja-JP" altLang="en-US"/>
          </a:p>
        </p:txBody>
      </p:sp>
      <p:sp>
        <p:nvSpPr>
          <p:cNvPr id="20" name="テキスト プレースホルダー 8"/>
          <p:cNvSpPr>
            <a:spLocks noGrp="1"/>
          </p:cNvSpPr>
          <p:nvPr>
            <p:ph type="body" sz="quarter" idx="25" hasCustomPrompt="1"/>
          </p:nvPr>
        </p:nvSpPr>
        <p:spPr>
          <a:xfrm>
            <a:off x="6201537" y="3645927"/>
            <a:ext cx="2557141" cy="926073"/>
          </a:xfrm>
          <a:prstGeom prst="rect">
            <a:avLst/>
          </a:prstGeom>
        </p:spPr>
        <p:txBody>
          <a:bodyPr anchor="t"/>
          <a:lstStyle>
            <a:lvl1pPr algn="l">
              <a:lnSpc>
                <a:spcPts val="1400"/>
              </a:lnSpc>
              <a:defRPr sz="1100" baseline="0">
                <a:solidFill>
                  <a:schemeClr val="tx1">
                    <a:lumMod val="65000"/>
                    <a:lumOff val="35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a:t>Text Here</a:t>
            </a:r>
            <a:endParaRPr lang="ja-JP" altLang="en-US"/>
          </a:p>
        </p:txBody>
      </p:sp>
      <p:sp>
        <p:nvSpPr>
          <p:cNvPr id="22" name="テキスト プレースホルダー 8"/>
          <p:cNvSpPr>
            <a:spLocks noGrp="1"/>
          </p:cNvSpPr>
          <p:nvPr>
            <p:ph type="body" sz="quarter" idx="27" hasCustomPrompt="1"/>
          </p:nvPr>
        </p:nvSpPr>
        <p:spPr>
          <a:xfrm>
            <a:off x="6201536" y="1349378"/>
            <a:ext cx="2557141" cy="512673"/>
          </a:xfrm>
          <a:prstGeom prst="rect">
            <a:avLst/>
          </a:prstGeom>
          <a:noFill/>
        </p:spPr>
        <p:txBody>
          <a:bodyPr anchor="b"/>
          <a:lstStyle>
            <a:lvl1pPr algn="l">
              <a:defRPr sz="1400" baseline="0">
                <a:solidFill>
                  <a:srgbClr val="0099FF"/>
                </a:solidFill>
                <a:latin typeface="Open Sans Light" panose="020b0306030504020204" pitchFamily="34" charset="0"/>
                <a:ea typeface="Open Sans Light" panose="020b0306030504020204" pitchFamily="34" charset="0"/>
                <a:cs typeface="Open Sans Light" panose="020b0306030504020204" pitchFamily="34" charset="0"/>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a:t>Text Here</a:t>
            </a:r>
            <a:endParaRPr lang="ja-JP" altLang="en-US"/>
          </a:p>
        </p:txBody>
      </p:sp>
      <p:sp>
        <p:nvSpPr>
          <p:cNvPr id="23" name="テキスト プレースホルダー 8"/>
          <p:cNvSpPr>
            <a:spLocks noGrp="1"/>
          </p:cNvSpPr>
          <p:nvPr>
            <p:ph type="body" sz="quarter" idx="28" hasCustomPrompt="1"/>
          </p:nvPr>
        </p:nvSpPr>
        <p:spPr>
          <a:xfrm>
            <a:off x="6201537" y="1892131"/>
            <a:ext cx="2557141" cy="926073"/>
          </a:xfrm>
          <a:prstGeom prst="rect">
            <a:avLst/>
          </a:prstGeom>
        </p:spPr>
        <p:txBody>
          <a:bodyPr anchor="t"/>
          <a:lstStyle>
            <a:lvl1pPr algn="l">
              <a:lnSpc>
                <a:spcPts val="1400"/>
              </a:lnSpc>
              <a:defRPr sz="1100" baseline="0">
                <a:solidFill>
                  <a:schemeClr val="tx1">
                    <a:lumMod val="65000"/>
                    <a:lumOff val="35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a:t>Text Here</a:t>
            </a:r>
            <a:endParaRPr lang="ja-JP" altLang="en-US"/>
          </a:p>
        </p:txBody>
      </p:sp>
      <p:sp>
        <p:nvSpPr>
          <p:cNvPr id="10" name="グラフ プレースホルダー 9"/>
          <p:cNvSpPr>
            <a:spLocks noGrp="1"/>
          </p:cNvSpPr>
          <p:nvPr>
            <p:ph type="chart" sz="quarter" idx="29"/>
          </p:nvPr>
        </p:nvSpPr>
        <p:spPr>
          <a:xfrm>
            <a:off x="3045919" y="1423334"/>
            <a:ext cx="3067844" cy="3067844"/>
          </a:xfrm>
          <a:prstGeom prst="rect">
            <a:avLst/>
          </a:prstGeom>
        </p:spPr>
        <p:txBody>
          <a:bodyPr/>
          <a:lstStyle/>
          <a:p>
            <a:endParaRPr lang="en-US"/>
          </a:p>
        </p:txBody>
      </p:sp>
    </p:spTree>
    <p:extLst>
      <p:ext uri="{BB962C8B-B14F-4D97-AF65-F5344CB8AC3E}">
        <p14:creationId val="3506515530"/>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标题幻灯片">
    <p:spTree>
      <p:nvGrpSpPr>
        <p:cNvPr id="1" name=""/>
        <p:cNvGrpSpPr/>
        <p:nvPr/>
      </p:nvGrpSpPr>
      <p:grpSpPr>
        <a:xfrm>
          <a:off x="0" y="0"/>
          <a:ext cx="0" cy="0"/>
        </a:xfrm>
      </p:grpSpPr>
    </p:spTree>
    <p:extLst>
      <p:ext uri="{BB962C8B-B14F-4D97-AF65-F5344CB8AC3E}">
        <p14:creationId val="10823489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a:xfrm>
            <a:off x="457200" y="206375"/>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0"/>
            <a:ext cx="8229600" cy="33940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4637"/>
          </a:xfrm>
          <a:prstGeom prst="rect">
            <a:avLst/>
          </a:prstGeom>
        </p:spPr>
        <p:txBody>
          <a:bodyPr/>
          <a:lstStyle>
            <a:lvl1pPr>
              <a:defRPr/>
            </a:lvl1pPr>
          </a:lstStyle>
          <a:p>
            <a:pPr>
              <a:defRPr/>
            </a:pPr>
            <a:fld id="{2A0F5ED5-C6F5-4F88-AEBF-DE878BE294C7}" type="datetimeFigureOut">
              <a:rPr lang="en-US" altLang="zh-CN"/>
              <a:pPr>
                <a:defRPr/>
              </a:pPr>
              <a:t>4/8/2021</a:t>
            </a:fld>
            <a:endParaRPr lang="en-US" altLang="zh-CN"/>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lvl1pPr>
              <a:defRPr/>
            </a:lvl1pPr>
          </a:lstStyle>
          <a:p>
            <a:pPr>
              <a:defRPr/>
            </a:pPr>
            <a:fld id="{8A7DCC55-AD72-45FD-84C6-D07F9E301CA0}" type="slidenum">
              <a:rPr lang="en-US" altLang="zh-CN"/>
              <a:pPr>
                <a:defRPr/>
              </a:pPr>
              <a:t>‹#›</a:t>
            </a:fld>
            <a:endParaRPr lang="en-US" altLang="zh-CN"/>
          </a:p>
        </p:txBody>
      </p:sp>
    </p:spTree>
    <p:extLst>
      <p:ext uri="{BB962C8B-B14F-4D97-AF65-F5344CB8AC3E}">
        <p14:creationId val="1299854303"/>
      </p:ext>
    </p:extLst>
  </p:cSld>
  <p:clrMapOvr>
    <a:masterClrMapping/>
  </p:clrMapOvr>
  <p:transition spd="med">
    <p:dissolve/>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Portfolio-3">
    <p:spTree>
      <p:nvGrpSpPr>
        <p:cNvPr id="1" name=""/>
        <p:cNvGrpSpPr/>
        <p:nvPr/>
      </p:nvGrpSpPr>
      <p:grpSpPr>
        <a:xfrm>
          <a:off x="0" y="0"/>
          <a:ext cx="0" cy="0"/>
        </a:xfrm>
      </p:grpSpPr>
      <p:sp>
        <p:nvSpPr>
          <p:cNvPr id="14" name="Picture Placeholder 13"/>
          <p:cNvSpPr>
            <a:spLocks noGrp="1" noChangeAspect="1"/>
          </p:cNvSpPr>
          <p:nvPr>
            <p:ph type="pic" sz="quarter" idx="10"/>
          </p:nvPr>
        </p:nvSpPr>
        <p:spPr>
          <a:xfrm>
            <a:off x="1066412" y="1235760"/>
            <a:ext cx="1738058" cy="1736469"/>
          </a:xfrm>
          <a:prstGeom prst="rect">
            <a:avLst/>
          </a:prstGeom>
          <a:ln>
            <a:noFill/>
          </a:ln>
          <a:effectLst/>
        </p:spPr>
        <p:txBody>
          <a:bodyPr>
            <a:normAutofit/>
          </a:bodyPr>
          <a:lstStyle>
            <a:lvl1pPr marL="0" indent="0">
              <a:buNone/>
              <a:defRPr sz="1575">
                <a:ln>
                  <a:noFill/>
                </a:ln>
                <a:solidFill>
                  <a:schemeClr val="bg1">
                    <a:lumMod val="85000"/>
                  </a:schemeClr>
                </a:solidFill>
              </a:defRPr>
            </a:lvl1pPr>
          </a:lstStyle>
          <a:p>
            <a:endParaRPr lang="en-US"/>
          </a:p>
        </p:txBody>
      </p:sp>
      <p:sp>
        <p:nvSpPr>
          <p:cNvPr id="28" name="Picture Placeholder 13"/>
          <p:cNvSpPr>
            <a:spLocks noGrp="1" noChangeAspect="1"/>
          </p:cNvSpPr>
          <p:nvPr>
            <p:ph type="pic" sz="quarter" idx="14"/>
          </p:nvPr>
        </p:nvSpPr>
        <p:spPr>
          <a:xfrm>
            <a:off x="4584860" y="1235760"/>
            <a:ext cx="1738058" cy="1736469"/>
          </a:xfrm>
          <a:prstGeom prst="rect">
            <a:avLst/>
          </a:prstGeom>
          <a:ln>
            <a:noFill/>
          </a:ln>
          <a:effectLst/>
        </p:spPr>
        <p:txBody>
          <a:bodyPr>
            <a:normAutofit/>
          </a:bodyPr>
          <a:lstStyle>
            <a:lvl1pPr marL="0" indent="0">
              <a:buNone/>
              <a:defRPr sz="1575">
                <a:ln>
                  <a:noFill/>
                </a:ln>
                <a:solidFill>
                  <a:schemeClr val="bg1">
                    <a:lumMod val="85000"/>
                  </a:schemeClr>
                </a:solidFill>
              </a:defRPr>
            </a:lvl1pPr>
          </a:lstStyle>
          <a:p>
            <a:endParaRPr lang="en-US"/>
          </a:p>
        </p:txBody>
      </p:sp>
      <p:sp>
        <p:nvSpPr>
          <p:cNvPr id="30" name="Picture Placeholder 13"/>
          <p:cNvSpPr>
            <a:spLocks noGrp="1" noChangeAspect="1"/>
          </p:cNvSpPr>
          <p:nvPr>
            <p:ph type="pic" sz="quarter" idx="15"/>
          </p:nvPr>
        </p:nvSpPr>
        <p:spPr>
          <a:xfrm>
            <a:off x="1066412" y="2971116"/>
            <a:ext cx="1738058" cy="1736469"/>
          </a:xfrm>
          <a:prstGeom prst="rect">
            <a:avLst/>
          </a:prstGeom>
          <a:ln>
            <a:noFill/>
          </a:ln>
          <a:effectLst/>
        </p:spPr>
        <p:txBody>
          <a:bodyPr>
            <a:normAutofit/>
          </a:bodyPr>
          <a:lstStyle>
            <a:lvl1pPr marL="0" indent="0">
              <a:buNone/>
              <a:defRPr sz="1575">
                <a:ln>
                  <a:noFill/>
                </a:ln>
                <a:solidFill>
                  <a:schemeClr val="bg1">
                    <a:lumMod val="85000"/>
                  </a:schemeClr>
                </a:solidFill>
              </a:defRPr>
            </a:lvl1pPr>
          </a:lstStyle>
          <a:p>
            <a:endParaRPr lang="en-US"/>
          </a:p>
        </p:txBody>
      </p:sp>
      <p:sp>
        <p:nvSpPr>
          <p:cNvPr id="33" name="Picture Placeholder 13"/>
          <p:cNvSpPr>
            <a:spLocks noGrp="1" noChangeAspect="1"/>
          </p:cNvSpPr>
          <p:nvPr>
            <p:ph type="pic" sz="quarter" idx="16"/>
          </p:nvPr>
        </p:nvSpPr>
        <p:spPr>
          <a:xfrm>
            <a:off x="4584860" y="2971116"/>
            <a:ext cx="1738058" cy="1736469"/>
          </a:xfrm>
          <a:prstGeom prst="rect">
            <a:avLst/>
          </a:prstGeom>
          <a:ln>
            <a:noFill/>
          </a:ln>
          <a:effectLst/>
        </p:spPr>
        <p:txBody>
          <a:bodyPr>
            <a:normAutofit/>
          </a:bodyPr>
          <a:lstStyle>
            <a:lvl1pPr marL="0" indent="0">
              <a:buNone/>
              <a:defRPr sz="1575">
                <a:ln>
                  <a:noFill/>
                </a:ln>
                <a:solidFill>
                  <a:schemeClr val="bg1">
                    <a:lumMod val="85000"/>
                  </a:schemeClr>
                </a:solidFill>
              </a:defRPr>
            </a:lvl1pPr>
          </a:lstStyle>
          <a:p>
            <a:endParaRPr lang="en-US"/>
          </a:p>
        </p:txBody>
      </p:sp>
    </p:spTree>
    <p:extLst>
      <p:ext uri="{BB962C8B-B14F-4D97-AF65-F5344CB8AC3E}">
        <p14:creationId val="4060937761"/>
      </p:ext>
    </p:extLst>
  </p:cSld>
  <p:clrMapOvr>
    <a:masterClrMapping/>
  </p:clrMapOvr>
  <mc:AlternateContent>
    <mc:Choice Requires="p14">
      <p:transition spd="slow" advClick="0" advTm="3000" p14:dur="1500">
        <p14:reveal/>
      </p:transition>
    </mc:Choice>
    <mc:Fallback>
      <p:transition spd="slow" advClick="0" advTm="3000">
        <p:fade/>
      </p:transition>
    </mc:Fallback>
  </mc:AlternateContent>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_Title Slide">
    <p:spTree>
      <p:nvGrpSpPr>
        <p:cNvPr id="1" name=""/>
        <p:cNvGrpSpPr/>
        <p:nvPr/>
      </p:nvGrpSpPr>
      <p:grpSpPr>
        <a:xfrm>
          <a:off x="0" y="0"/>
          <a:ext cx="0" cy="0"/>
        </a:xfrm>
      </p:grpSpPr>
      <p:sp>
        <p:nvSpPr>
          <p:cNvPr id="3" name="Subtitle 2"/>
          <p:cNvSpPr>
            <a:spLocks noGrp="1"/>
          </p:cNvSpPr>
          <p:nvPr>
            <p:ph type="subTitle" idx="1"/>
          </p:nvPr>
        </p:nvSpPr>
        <p:spPr>
          <a:xfrm>
            <a:off x="1143000" y="2701528"/>
            <a:ext cx="6858000" cy="1241822"/>
          </a:xfrm>
          <a:prstGeom prst="rect">
            <a:avLst/>
          </a:prstGeom>
        </p:spPr>
        <p:txBody>
          <a:bodyPr/>
          <a:lstStyle>
            <a:lvl1pPr marL="0" indent="0" algn="ctr">
              <a:buNone/>
              <a:defRPr sz="1800">
                <a:latin typeface="微软雅黑" panose="020b0503020204020204" pitchFamily="34" charset="-122"/>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id-ID"/>
          </a:p>
        </p:txBody>
      </p:sp>
      <p:sp>
        <p:nvSpPr>
          <p:cNvPr id="4" name="Date Placeholder 3"/>
          <p:cNvSpPr>
            <a:spLocks noGrp="1"/>
          </p:cNvSpPr>
          <p:nvPr>
            <p:ph type="dt" sz="half" idx="10"/>
          </p:nvPr>
        </p:nvSpPr>
        <p:spPr>
          <a:xfrm>
            <a:off x="628650" y="4767263"/>
            <a:ext cx="2057400" cy="273844"/>
          </a:xfrm>
          <a:prstGeom prst="rect">
            <a:avLst/>
          </a:prstGeom>
        </p:spPr>
        <p:txBody>
          <a:bodyPr/>
          <a:lstStyle>
            <a:lvl1pPr>
              <a:defRPr>
                <a:latin typeface="微软雅黑" panose="020b0503020204020204" pitchFamily="34" charset="-122"/>
              </a:defRPr>
            </a:lvl1pPr>
          </a:lstStyle>
          <a:p>
            <a:fld id="{EB5C08A1-7713-47CE-97B4-863D833656A0}" type="datetimeFigureOut">
              <a:rPr lang="id-ID" smtClean="0"/>
              <a:t>08/04/2021</a:t>
            </a:fld>
            <a:endParaRPr lang="id-ID"/>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lvl1pPr>
              <a:defRPr>
                <a:latin typeface="微软雅黑" panose="020b0503020204020204" pitchFamily="34" charset="-122"/>
              </a:defRPr>
            </a:lvl1pPr>
          </a:lstStyle>
          <a:p>
            <a:endParaRPr lang="id-ID"/>
          </a:p>
        </p:txBody>
      </p:sp>
      <p:sp>
        <p:nvSpPr>
          <p:cNvPr id="6" name="Slide Number Placeholder 5"/>
          <p:cNvSpPr>
            <a:spLocks noGrp="1"/>
          </p:cNvSpPr>
          <p:nvPr>
            <p:ph type="sldNum" sz="quarter" idx="12"/>
          </p:nvPr>
        </p:nvSpPr>
        <p:spPr>
          <a:xfrm>
            <a:off x="8143875" y="4767263"/>
            <a:ext cx="371475" cy="273844"/>
          </a:xfrm>
          <a:prstGeom prst="rect">
            <a:avLst/>
          </a:prstGeom>
        </p:spPr>
        <p:txBody>
          <a:bodyPr/>
          <a:lstStyle>
            <a:lvl1pPr>
              <a:defRPr sz="788">
                <a:latin typeface="微软雅黑" panose="020b0503020204020204" pitchFamily="34" charset="-122"/>
              </a:defRPr>
            </a:lvl1pPr>
          </a:lstStyle>
          <a:p>
            <a:fld id="{BD3C9449-514E-4F2F-BDF6-E5528CC1E8B5}" type="slidenum">
              <a:rPr lang="id-ID" smtClean="0"/>
              <a:t>‹#›</a:t>
            </a:fld>
            <a:endParaRPr lang="id-ID"/>
          </a:p>
        </p:txBody>
      </p:sp>
    </p:spTree>
    <p:extLst>
      <p:ext uri="{BB962C8B-B14F-4D97-AF65-F5344CB8AC3E}">
        <p14:creationId val="2555915302"/>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7_Title Slide">
    <p:spTree>
      <p:nvGrpSpPr>
        <p:cNvPr id="1" name=""/>
        <p:cNvGrpSpPr/>
        <p:nvPr/>
      </p:nvGrpSpPr>
      <p:grpSpPr>
        <a:xfrm>
          <a:off x="0" y="0"/>
          <a:ext cx="0" cy="0"/>
        </a:xfrm>
      </p:grpSpPr>
    </p:spTree>
    <p:extLst>
      <p:ext uri="{BB962C8B-B14F-4D97-AF65-F5344CB8AC3E}">
        <p14:creationId val="797292503"/>
      </p:ext>
    </p:extLst>
  </p:cSld>
  <p:clrMapOvr>
    <a:masterClrMapping/>
  </p:clrMapOvr>
  <mc:AlternateContent>
    <mc:Choice Requires="p14">
      <p:transition spd="slow" advClick="0" advTm="3000" p14:dur="2000"/>
    </mc:Choice>
    <mc:Fallback>
      <p:transition spd="slow" advClick="0" advTm="3000"/>
    </mc:Fallback>
  </mc:AlternateContent>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7" name="图片占位符 6"/>
          <p:cNvSpPr>
            <a:spLocks noGrp="1"/>
          </p:cNvSpPr>
          <p:nvPr>
            <p:ph type="pic" sz="quarter" idx="10"/>
          </p:nvPr>
        </p:nvSpPr>
        <p:spPr>
          <a:xfrm>
            <a:off x="0" y="1123950"/>
            <a:ext cx="9144000" cy="2438400"/>
          </a:xfrm>
          <a:prstGeom prst="rect">
            <a:avLst/>
          </a:prstGeom>
        </p:spPr>
        <p:txBody>
          <a:bodyPr/>
          <a:lstStyle/>
          <a:p>
            <a:endParaRPr lang="zh-CN" altLang="en-US"/>
          </a:p>
        </p:txBody>
      </p:sp>
    </p:spTree>
    <p:extLst>
      <p:ext uri="{BB962C8B-B14F-4D97-AF65-F5344CB8AC3E}">
        <p14:creationId val="67680392"/>
      </p:ext>
    </p:extLst>
  </p:cSld>
  <p:clrMapOvr>
    <a:masterClrMapping/>
  </p:clrMapOvr>
  <p:transition spd="med">
    <p:dissolve/>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Loop">
    <p:spTree>
      <p:nvGrpSpPr>
        <p:cNvPr id="1" name=""/>
        <p:cNvGrpSpPr/>
        <p:nvPr/>
      </p:nvGrpSpPr>
      <p:grpSpPr>
        <a:xfrm>
          <a:off x="0" y="0"/>
          <a:ext cx="0" cy="0"/>
        </a:xfrm>
      </p:grpSpPr>
      <p:sp>
        <p:nvSpPr>
          <p:cNvPr id="4" name="スライド番号プレースホルダー 3"/>
          <p:cNvSpPr>
            <a:spLocks noGrp="1"/>
          </p:cNvSpPr>
          <p:nvPr>
            <p:ph type="sldNum" sz="quarter" idx="11"/>
          </p:nvPr>
        </p:nvSpPr>
        <p:spPr>
          <a:xfrm>
            <a:off x="6553200" y="4767263"/>
            <a:ext cx="2133600" cy="274637"/>
          </a:xfrm>
          <a:prstGeom prst="rect">
            <a:avLst/>
          </a:prstGeom>
        </p:spPr>
        <p:txBody>
          <a:bodyPr/>
          <a:lstStyle/>
          <a:p>
            <a:fld id="{E6459DFB-86F3-43FA-8567-2EA6E426AE90}" type="slidenum">
              <a:rPr lang="ja-JP" altLang="en-US" smtClean="0">
                <a:solidFill>
                  <a:srgbClr val="000000">
                    <a:tint val="75000"/>
                  </a:srgbClr>
                </a:solidFill>
              </a:rPr>
              <a:t>‹#›</a:t>
            </a:fld>
            <a:endParaRPr lang="ja-JP" altLang="en-US">
              <a:solidFill>
                <a:srgbClr val="000000">
                  <a:tint val="75000"/>
                </a:srgbClr>
              </a:solidFill>
            </a:endParaRPr>
          </a:p>
        </p:txBody>
      </p:sp>
    </p:spTree>
    <p:extLst>
      <p:ext uri="{BB962C8B-B14F-4D97-AF65-F5344CB8AC3E}">
        <p14:creationId val="1134493249"/>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_仅标题">
    <p:spTree>
      <p:nvGrpSpPr>
        <p:cNvPr id="1" name=""/>
        <p:cNvGrpSpPr/>
        <p:nvPr/>
      </p:nvGrpSpPr>
      <p:grpSpPr>
        <a:xfrm>
          <a:off x="0" y="0"/>
          <a:ext cx="0" cy="0"/>
        </a:xfrm>
      </p:grpSpPr>
      <p:sp>
        <p:nvSpPr>
          <p:cNvPr id="3" name="Date Placeholder 2"/>
          <p:cNvSpPr>
            <a:spLocks noGrp="1"/>
          </p:cNvSpPr>
          <p:nvPr>
            <p:ph type="dt" sz="half" idx="10"/>
          </p:nvPr>
        </p:nvSpPr>
        <p:spPr>
          <a:xfrm>
            <a:off x="628650" y="4767264"/>
            <a:ext cx="2057400" cy="273844"/>
          </a:xfrm>
          <a:prstGeom prst="rect">
            <a:avLst/>
          </a:prstGeom>
        </p:spPr>
        <p:txBody>
          <a:bodyPr/>
          <a:lstStyle/>
          <a:p>
            <a:fld id="{E2C234CB-ADBD-4865-ABCA-00FDCC1DFBBD}" type="datetime1">
              <a:rPr lang="en-GB" smtClean="0"/>
              <a:t>08/04/2021</a:t>
            </a:fld>
            <a:endParaRPr lang="en-GB"/>
          </a:p>
        </p:txBody>
      </p:sp>
      <p:sp>
        <p:nvSpPr>
          <p:cNvPr id="4" name="Footer Placeholder 3"/>
          <p:cNvSpPr>
            <a:spLocks noGrp="1"/>
          </p:cNvSpPr>
          <p:nvPr>
            <p:ph type="ftr" sz="quarter" idx="11"/>
          </p:nvPr>
        </p:nvSpPr>
        <p:spPr>
          <a:xfrm>
            <a:off x="3028950" y="4767264"/>
            <a:ext cx="3086100" cy="273844"/>
          </a:xfrm>
          <a:prstGeom prst="rect">
            <a:avLst/>
          </a:prstGeom>
        </p:spPr>
        <p:txBody>
          <a:bodyPr/>
          <a:lstStyle/>
          <a:p>
            <a:endParaRPr lang="en-GB"/>
          </a:p>
        </p:txBody>
      </p:sp>
      <p:sp>
        <p:nvSpPr>
          <p:cNvPr id="5" name="Slide Number Placeholder 4"/>
          <p:cNvSpPr>
            <a:spLocks noGrp="1"/>
          </p:cNvSpPr>
          <p:nvPr>
            <p:ph type="sldNum" sz="quarter" idx="12"/>
          </p:nvPr>
        </p:nvSpPr>
        <p:spPr>
          <a:xfrm>
            <a:off x="6911854" y="4767264"/>
            <a:ext cx="2057400" cy="273844"/>
          </a:xfrm>
          <a:prstGeom prst="rect">
            <a:avLst/>
          </a:prstGeom>
        </p:spPr>
        <p:txBody>
          <a:bodyPr/>
          <a:lstStyle>
            <a:lvl1pPr algn="r">
              <a:defRPr sz="1200"/>
            </a:lvl1pPr>
          </a:lstStyle>
          <a:p>
            <a:fld id="{70C262CF-5CC9-4929-99CD-9F101191856B}" type="slidenum">
              <a:rPr lang="en-GB" smtClean="0"/>
              <a:t>‹#›</a:t>
            </a:fld>
            <a:endParaRPr lang="en-GB"/>
          </a:p>
        </p:txBody>
      </p:sp>
      <p:grpSp>
        <p:nvGrpSpPr>
          <p:cNvPr id="6" name="组合 5"/>
          <p:cNvGrpSpPr/>
          <p:nvPr userDrawn="1"/>
        </p:nvGrpSpPr>
        <p:grpSpPr>
          <a:xfrm>
            <a:off x="1" y="232212"/>
            <a:ext cx="203828" cy="467908"/>
            <a:chOff x="0" y="464567"/>
            <a:chExt cx="407728" cy="1152525"/>
          </a:xfrm>
        </p:grpSpPr>
        <p:sp>
          <p:nvSpPr>
            <p:cNvPr id="7" name="矩形 6"/>
            <p:cNvSpPr/>
            <p:nvPr userDrawn="1"/>
          </p:nvSpPr>
          <p:spPr>
            <a:xfrm>
              <a:off x="0" y="464567"/>
              <a:ext cx="288032" cy="11525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00"/>
            </a:p>
          </p:txBody>
        </p:sp>
        <p:sp>
          <p:nvSpPr>
            <p:cNvPr id="8" name="矩形 7"/>
            <p:cNvSpPr/>
            <p:nvPr userDrawn="1"/>
          </p:nvSpPr>
          <p:spPr>
            <a:xfrm>
              <a:off x="350128" y="464567"/>
              <a:ext cx="57600" cy="1152525"/>
            </a:xfrm>
            <a:prstGeom prst="rect">
              <a:avLst/>
            </a:prstGeom>
            <a:solidFill>
              <a:srgbClr val="888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00"/>
            </a:p>
          </p:txBody>
        </p:sp>
      </p:grpSp>
    </p:spTree>
    <p:extLst>
      <p:ext uri="{BB962C8B-B14F-4D97-AF65-F5344CB8AC3E}">
        <p14:creationId val="2574174798"/>
      </p:ext>
    </p:extLst>
  </p:cSld>
  <p:clrMapOvr>
    <a:masterClrMapping/>
  </p:clrMapOvr>
  <p:transition/>
  <p:timing/>
  <p:hf hdr="0" ftr="0" dt="0"/>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第1章">
    <p:spTree>
      <p:nvGrpSpPr>
        <p:cNvPr id="1" name=""/>
        <p:cNvGrpSpPr/>
        <p:nvPr/>
      </p:nvGrpSpPr>
      <p:grpSpPr>
        <a:xfrm>
          <a:off x="0" y="0"/>
          <a:ext cx="0" cy="0"/>
        </a:xfrm>
      </p:grpSpPr>
      <p:grpSp>
        <p:nvGrpSpPr>
          <p:cNvPr id="9" name="组合 8"/>
          <p:cNvGrpSpPr/>
          <p:nvPr userDrawn="1"/>
        </p:nvGrpSpPr>
        <p:grpSpPr>
          <a:xfrm>
            <a:off x="99871" y="86336"/>
            <a:ext cx="708469" cy="695990"/>
            <a:chOff x="3627746" y="1200316"/>
            <a:chExt cx="944625" cy="927986"/>
          </a:xfrm>
        </p:grpSpPr>
        <p:grpSp>
          <p:nvGrpSpPr>
            <p:cNvPr id="10" name="组合 9"/>
            <p:cNvGrpSpPr/>
            <p:nvPr/>
          </p:nvGrpSpPr>
          <p:grpSpPr>
            <a:xfrm>
              <a:off x="4339636" y="1200316"/>
              <a:ext cx="232735" cy="235114"/>
              <a:chOff x="4387704" y="1106340"/>
              <a:chExt cx="232735" cy="235114"/>
            </a:xfrm>
          </p:grpSpPr>
          <p:cxnSp>
            <p:nvCxnSpPr>
              <p:cNvPr id="14" name="直接连接符 13"/>
              <p:cNvCxnSpPr/>
              <p:nvPr/>
            </p:nvCxnSpPr>
            <p:spPr>
              <a:xfrm flipH="1">
                <a:off x="4387704" y="1108721"/>
                <a:ext cx="232735" cy="232733"/>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a:off x="4425478" y="1106340"/>
                <a:ext cx="128616" cy="128617"/>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1" name="组合 10"/>
            <p:cNvGrpSpPr/>
            <p:nvPr/>
          </p:nvGrpSpPr>
          <p:grpSpPr>
            <a:xfrm flipH="1" flipV="1">
              <a:off x="3627746" y="1893188"/>
              <a:ext cx="232735" cy="235114"/>
              <a:chOff x="4387704" y="1106340"/>
              <a:chExt cx="232735" cy="235114"/>
            </a:xfrm>
          </p:grpSpPr>
          <p:cxnSp>
            <p:nvCxnSpPr>
              <p:cNvPr id="12" name="直接连接符 11"/>
              <p:cNvCxnSpPr/>
              <p:nvPr/>
            </p:nvCxnSpPr>
            <p:spPr>
              <a:xfrm flipH="1">
                <a:off x="4387704" y="1108721"/>
                <a:ext cx="232735" cy="232733"/>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4425478" y="1106340"/>
                <a:ext cx="128616" cy="128617"/>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val="4019628552"/>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Main Title+ SubTitle_Footer">
    <p:spTree>
      <p:nvGrpSpPr>
        <p:cNvPr id="1" name=""/>
        <p:cNvGrpSpPr/>
        <p:nvPr/>
      </p:nvGrpSpPr>
      <p:grpSpPr>
        <a:xfrm>
          <a:off x="0" y="0"/>
          <a:ext cx="0" cy="0"/>
        </a:xfrm>
      </p:grpSpPr>
      <p:sp>
        <p:nvSpPr>
          <p:cNvPr id="2" name="Title 1"/>
          <p:cNvSpPr>
            <a:spLocks noGrp="1"/>
          </p:cNvSpPr>
          <p:nvPr>
            <p:ph type="title" hasCustomPrompt="1"/>
          </p:nvPr>
        </p:nvSpPr>
        <p:spPr>
          <a:xfrm>
            <a:off x="769938" y="267471"/>
            <a:ext cx="5638800" cy="353524"/>
          </a:xfrm>
          <a:prstGeom prst="rect">
            <a:avLst/>
          </a:prstGeom>
        </p:spPr>
        <p:txBody>
          <a:bodyPr wrap="none" lIns="0" tIns="0" rIns="0" bIns="0" anchor="ctr">
            <a:noAutofit/>
          </a:bodyPr>
          <a:lstStyle>
            <a:lvl1pPr algn="l">
              <a:defRPr sz="2400" b="1" baseline="0">
                <a:solidFill>
                  <a:schemeClr val="tx1">
                    <a:lumMod val="85000"/>
                    <a:lumOff val="15000"/>
                  </a:schemeClr>
                </a:solidFill>
                <a:latin typeface="微软雅黑" panose="020b0503020204020204" pitchFamily="34" charset="-122"/>
              </a:defRPr>
            </a:lvl1pPr>
          </a:lstStyle>
          <a:p>
            <a:r>
              <a:rPr lang="en-US"/>
              <a:t>Click To Edit Master Title Style</a:t>
            </a:r>
          </a:p>
        </p:txBody>
      </p:sp>
      <p:sp>
        <p:nvSpPr>
          <p:cNvPr id="15" name="Text Placeholder 3"/>
          <p:cNvSpPr>
            <a:spLocks noGrp="1"/>
          </p:cNvSpPr>
          <p:nvPr>
            <p:ph type="body" sz="half" idx="2" hasCustomPrompt="1"/>
          </p:nvPr>
        </p:nvSpPr>
        <p:spPr>
          <a:xfrm>
            <a:off x="769938" y="619464"/>
            <a:ext cx="4114800" cy="200746"/>
          </a:xfrm>
          <a:prstGeom prst="rect">
            <a:avLst/>
          </a:prstGeom>
        </p:spPr>
        <p:txBody>
          <a:bodyPr wrap="none" lIns="0" tIns="0" rIns="0" bIns="0" anchor="ctr">
            <a:noAutofit/>
          </a:bodyPr>
          <a:lstStyle>
            <a:lvl1pPr marL="0" indent="0" algn="l">
              <a:buNone/>
              <a:defRPr sz="1400" b="1" baseline="0">
                <a:solidFill>
                  <a:schemeClr val="tx1">
                    <a:lumMod val="65000"/>
                  </a:schemeClr>
                </a:solidFill>
                <a:latin typeface="微软雅黑" panose="020b0503020204020204" pitchFamily="34" charset="-122"/>
              </a:defRPr>
            </a:lvl1pPr>
            <a:lvl2pPr marL="457178" indent="0">
              <a:buNone/>
              <a:defRPr sz="1200"/>
            </a:lvl2pPr>
            <a:lvl3pPr marL="914355" indent="0">
              <a:buNone/>
              <a:defRPr sz="1000"/>
            </a:lvl3pPr>
            <a:lvl4pPr marL="1371532" indent="0">
              <a:buNone/>
              <a:defRPr sz="900"/>
            </a:lvl4pPr>
            <a:lvl5pPr marL="1828709" indent="0">
              <a:buNone/>
              <a:defRPr sz="900"/>
            </a:lvl5pPr>
            <a:lvl6pPr marL="2285886" indent="0">
              <a:buNone/>
              <a:defRPr sz="900"/>
            </a:lvl6pPr>
            <a:lvl7pPr marL="2743064" indent="0">
              <a:buNone/>
              <a:defRPr sz="900"/>
            </a:lvl7pPr>
            <a:lvl8pPr marL="3200240" indent="0">
              <a:buNone/>
              <a:defRPr sz="900"/>
            </a:lvl8pPr>
            <a:lvl9pPr marL="3657418" indent="0">
              <a:buNone/>
              <a:defRPr sz="900"/>
            </a:lvl9pPr>
          </a:lstStyle>
          <a:p>
            <a:pPr lvl="0"/>
            <a:r>
              <a:rPr lang="en-US"/>
              <a:t>SUBTEXT GOES HERE</a:t>
            </a:r>
          </a:p>
        </p:txBody>
      </p:sp>
    </p:spTree>
    <p:extLst>
      <p:ext uri="{BB962C8B-B14F-4D97-AF65-F5344CB8AC3E}">
        <p14:creationId val="1741141764"/>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Effect transition="in" filter="fade">
                                      <p:cBhvr>
                                        <p:cTn id="11"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build="p">
        <p:tmplLst>
          <p:tmpl lvl="1">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Lst>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Title Only">
    <p:spTree>
      <p:nvGrpSpPr>
        <p:cNvPr id="1" name=""/>
        <p:cNvGrpSpPr/>
        <p:nvPr/>
      </p:nvGrpSpPr>
      <p:grpSpPr>
        <a:xfrm>
          <a:off x="0" y="0"/>
          <a:ext cx="0" cy="0"/>
        </a:xfrm>
      </p:grpSpPr>
    </p:spTree>
    <p:extLst>
      <p:ext uri="{BB962C8B-B14F-4D97-AF65-F5344CB8AC3E}">
        <p14:creationId val="1355096032"/>
      </p:ext>
    </p:extLst>
  </p:cSld>
  <p:clrMapOvr>
    <a:masterClrMapping/>
  </p:clrMapOvr>
  <p:transition>
    <p:fade/>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幻灯片">
    <p:spTree>
      <p:nvGrpSpPr>
        <p:cNvPr id="1" name=""/>
        <p:cNvGrpSpPr/>
        <p:nvPr/>
      </p:nvGrpSpPr>
      <p:grpSpPr>
        <a:xfrm>
          <a:off x="0" y="0"/>
          <a:ext cx="0" cy="0"/>
        </a:xfrm>
      </p:grpSpPr>
    </p:spTree>
    <p:extLst>
      <p:ext uri="{BB962C8B-B14F-4D97-AF65-F5344CB8AC3E}">
        <p14:creationId val="2688406240"/>
      </p:ext>
    </p:extLst>
  </p:cSld>
  <p:clrMapOvr>
    <a:masterClrMapping/>
  </p:clrMapOvr>
  <p:transition spd="med">
    <p:dissolve/>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4767263"/>
            <a:ext cx="2133600" cy="274637"/>
          </a:xfrm>
          <a:prstGeom prst="rect">
            <a:avLst/>
          </a:prstGeom>
        </p:spPr>
        <p:txBody>
          <a:bodyPr/>
          <a:lstStyle>
            <a:lvl1pPr>
              <a:defRPr/>
            </a:lvl1pPr>
          </a:lstStyle>
          <a:p>
            <a:pPr>
              <a:defRPr/>
            </a:pPr>
            <a:fld id="{9E2F85A5-5A22-4230-9427-9C2C75D10FE1}" type="datetimeFigureOut">
              <a:rPr lang="en-US" altLang="zh-CN"/>
              <a:pPr>
                <a:defRPr/>
              </a:pPr>
              <a:t>4/8/2021</a:t>
            </a:fld>
            <a:endParaRPr lang="en-US" altLang="zh-CN"/>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lvl1pPr>
              <a:defRPr/>
            </a:lvl1pPr>
          </a:lstStyle>
          <a:p>
            <a:pPr>
              <a:defRPr/>
            </a:pPr>
            <a:fld id="{4C156307-F5B9-40FE-AD4A-E4017A57C3A9}" type="slidenum">
              <a:rPr lang="en-US" altLang="zh-CN"/>
              <a:pPr>
                <a:defRPr/>
              </a:pPr>
              <a:t>‹#›</a:t>
            </a:fld>
            <a:endParaRPr lang="en-US" altLang="zh-CN"/>
          </a:p>
        </p:txBody>
      </p:sp>
    </p:spTree>
    <p:extLst>
      <p:ext uri="{BB962C8B-B14F-4D97-AF65-F5344CB8AC3E}">
        <p14:creationId val="3183391588"/>
      </p:ext>
    </p:extLst>
  </p:cSld>
  <p:clrMapOvr>
    <a:masterClrMapping/>
  </p:clrMapOvr>
  <p:transition spd="med">
    <p:dissolve/>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Empty">
    <p:spTree>
      <p:nvGrpSpPr>
        <p:cNvPr id="1" name=""/>
        <p:cNvGrpSpPr/>
        <p:nvPr/>
      </p:nvGrpSpPr>
      <p:grpSpPr>
        <a:xfrm>
          <a:off x="0" y="0"/>
          <a:ext cx="0" cy="0"/>
        </a:xfrm>
      </p:grpSpPr>
    </p:spTree>
    <p:extLst>
      <p:ext uri="{BB962C8B-B14F-4D97-AF65-F5344CB8AC3E}">
        <p14:creationId val="3267325822"/>
      </p:ext>
    </p:extLst>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64103250"/>
      </p:ext>
    </p:extLst>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63751867"/>
      </p:ext>
    </p:extLst>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8178945"/>
      </p:ext>
    </p:extLst>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3185652"/>
      </p:ext>
    </p:extLst>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42966421"/>
      </p:ext>
    </p:extLst>
  </p:cSld>
  <p:clrMapOvr>
    <a:masterClrMapping/>
  </p:clrMapOvr>
  <p:transition/>
  <p:timing/>
</p:sldLayout>
</file>

<file path=ppt/slideLayouts/slideLayout3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23368298"/>
      </p:ext>
    </p:extLst>
  </p:cSld>
  <p:clrMapOvr>
    <a:masterClrMapping/>
  </p:clrMapOvr>
  <p:transition/>
  <p:timing/>
</p:sldLayout>
</file>

<file path=ppt/slideLayouts/slideLayout3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92321392"/>
      </p:ext>
    </p:extLst>
  </p:cSld>
  <p:clrMapOvr>
    <a:masterClrMapping/>
  </p:clrMapOvr>
  <p:transition/>
  <p:timing/>
</p:sldLayout>
</file>

<file path=ppt/slideLayouts/slideLayout3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50878547"/>
      </p:ext>
    </p:extLst>
  </p:cSld>
  <p:clrMapOvr>
    <a:masterClrMapping/>
  </p:clrMapOvr>
  <p:transition/>
  <p:timing/>
</p:sldLayout>
</file>

<file path=ppt/slideLayouts/slideLayout3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30229943"/>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a:xfrm>
            <a:off x="457200" y="206375"/>
            <a:ext cx="8229600" cy="8572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xfrm>
            <a:off x="457200" y="4767263"/>
            <a:ext cx="2133600" cy="274637"/>
          </a:xfrm>
          <a:prstGeom prst="rect">
            <a:avLst/>
          </a:prstGeom>
        </p:spPr>
        <p:txBody>
          <a:bodyPr/>
          <a:lstStyle>
            <a:lvl1pPr>
              <a:defRPr/>
            </a:lvl1pPr>
          </a:lstStyle>
          <a:p>
            <a:pPr>
              <a:defRPr/>
            </a:pPr>
            <a:fld id="{3CECA538-8526-4486-84EB-D53B5DA0A85E}" type="datetimeFigureOut">
              <a:rPr lang="en-US" altLang="zh-CN"/>
              <a:pPr>
                <a:defRPr/>
              </a:pPr>
              <a:t>4/8/2021</a:t>
            </a:fld>
            <a:endParaRPr lang="en-US" altLang="zh-CN"/>
          </a:p>
        </p:txBody>
      </p:sp>
      <p:sp>
        <p:nvSpPr>
          <p:cNvPr id="6" name="Footer Placeholder 4"/>
          <p:cNvSpPr>
            <a:spLocks noGrp="1"/>
          </p:cNvSpPr>
          <p:nvPr>
            <p:ph type="ftr" sz="quarter" idx="11"/>
          </p:nvPr>
        </p:nvSpPr>
        <p:spPr>
          <a:xfrm>
            <a:off x="3124200" y="4767263"/>
            <a:ext cx="2895600" cy="274637"/>
          </a:xfrm>
          <a:prstGeom prst="rect">
            <a:avLst/>
          </a:prstGeom>
        </p:spPr>
        <p:txBody>
          <a:bodyPr/>
          <a:lstStyle>
            <a:lvl1pPr>
              <a:defRPr/>
            </a:lvl1pPr>
          </a:lstStyle>
          <a:p>
            <a:pPr>
              <a:defRPr/>
            </a:pPr>
            <a:endParaRPr lang="zh-CN" altLang="zh-CN"/>
          </a:p>
        </p:txBody>
      </p:sp>
      <p:sp>
        <p:nvSpPr>
          <p:cNvPr id="7" name="Slide Number Placeholder 5"/>
          <p:cNvSpPr>
            <a:spLocks noGrp="1"/>
          </p:cNvSpPr>
          <p:nvPr>
            <p:ph type="sldNum" sz="quarter" idx="12"/>
          </p:nvPr>
        </p:nvSpPr>
        <p:spPr>
          <a:xfrm>
            <a:off x="6553200" y="4767263"/>
            <a:ext cx="2133600" cy="274637"/>
          </a:xfrm>
          <a:prstGeom prst="rect">
            <a:avLst/>
          </a:prstGeom>
        </p:spPr>
        <p:txBody>
          <a:bodyPr/>
          <a:lstStyle>
            <a:lvl1pPr>
              <a:defRPr/>
            </a:lvl1pPr>
          </a:lstStyle>
          <a:p>
            <a:pPr>
              <a:defRPr/>
            </a:pPr>
            <a:fld id="{0C5FC932-2900-49F9-BAA7-83273E74691C}" type="slidenum">
              <a:rPr lang="en-US" altLang="zh-CN"/>
              <a:pPr>
                <a:defRPr/>
              </a:pPr>
              <a:t>‹#›</a:t>
            </a:fld>
            <a:endParaRPr lang="en-US" altLang="zh-CN"/>
          </a:p>
        </p:txBody>
      </p:sp>
    </p:spTree>
    <p:extLst>
      <p:ext uri="{BB962C8B-B14F-4D97-AF65-F5344CB8AC3E}">
        <p14:creationId val="416315794"/>
      </p:ext>
    </p:extLst>
  </p:cSld>
  <p:clrMapOvr>
    <a:masterClrMapping/>
  </p:clrMapOvr>
  <p:transition spd="med">
    <p:dissolve/>
  </p:transition>
  <p:timing/>
</p:sldLayout>
</file>

<file path=ppt/slideLayouts/slideLayout4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74817255"/>
      </p:ext>
    </p:extLst>
  </p:cSld>
  <p:clrMapOvr>
    <a:masterClrMapping/>
  </p:clrMapOvr>
  <p:transition/>
  <p:timing/>
</p:sldLayout>
</file>

<file path=ppt/slideLayouts/slideLayout4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91552932"/>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a:xfrm>
            <a:off x="457200" y="205978"/>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457200" y="4767263"/>
            <a:ext cx="2133600" cy="274637"/>
          </a:xfrm>
          <a:prstGeom prst="rect">
            <a:avLst/>
          </a:prstGeom>
        </p:spPr>
        <p:txBody>
          <a:bodyPr/>
          <a:lstStyle>
            <a:lvl1pPr>
              <a:defRPr/>
            </a:lvl1pPr>
          </a:lstStyle>
          <a:p>
            <a:pPr>
              <a:defRPr/>
            </a:pPr>
            <a:fld id="{9F444E3A-0557-4857-8B05-7FC892D5E8DB}" type="datetimeFigureOut">
              <a:rPr lang="en-US" altLang="zh-CN"/>
              <a:pPr>
                <a:defRPr/>
              </a:pPr>
              <a:t>4/8/2021</a:t>
            </a:fld>
            <a:endParaRPr lang="en-US" altLang="zh-CN"/>
          </a:p>
        </p:txBody>
      </p:sp>
      <p:sp>
        <p:nvSpPr>
          <p:cNvPr id="8" name="Footer Placeholder 4"/>
          <p:cNvSpPr>
            <a:spLocks noGrp="1"/>
          </p:cNvSpPr>
          <p:nvPr>
            <p:ph type="ftr" sz="quarter" idx="11"/>
          </p:nvPr>
        </p:nvSpPr>
        <p:spPr>
          <a:xfrm>
            <a:off x="3124200" y="4767263"/>
            <a:ext cx="2895600" cy="274637"/>
          </a:xfrm>
          <a:prstGeom prst="rect">
            <a:avLst/>
          </a:prstGeom>
        </p:spPr>
        <p:txBody>
          <a:bodyPr/>
          <a:lstStyle>
            <a:lvl1pPr>
              <a:defRPr/>
            </a:lvl1pPr>
          </a:lstStyle>
          <a:p>
            <a:pPr>
              <a:defRPr/>
            </a:pPr>
            <a:endParaRPr lang="zh-CN" altLang="zh-CN"/>
          </a:p>
        </p:txBody>
      </p:sp>
      <p:sp>
        <p:nvSpPr>
          <p:cNvPr id="9" name="Slide Number Placeholder 5"/>
          <p:cNvSpPr>
            <a:spLocks noGrp="1"/>
          </p:cNvSpPr>
          <p:nvPr>
            <p:ph type="sldNum" sz="quarter" idx="12"/>
          </p:nvPr>
        </p:nvSpPr>
        <p:spPr>
          <a:xfrm>
            <a:off x="6553200" y="4767263"/>
            <a:ext cx="2133600" cy="274637"/>
          </a:xfrm>
          <a:prstGeom prst="rect">
            <a:avLst/>
          </a:prstGeom>
        </p:spPr>
        <p:txBody>
          <a:bodyPr/>
          <a:lstStyle>
            <a:lvl1pPr>
              <a:defRPr/>
            </a:lvl1pPr>
          </a:lstStyle>
          <a:p>
            <a:pPr>
              <a:defRPr/>
            </a:pPr>
            <a:fld id="{F2B30275-1E57-4ADB-8BE7-BCE16282D809}" type="slidenum">
              <a:rPr lang="en-US" altLang="zh-CN"/>
              <a:pPr>
                <a:defRPr/>
              </a:pPr>
              <a:t>‹#›</a:t>
            </a:fld>
            <a:endParaRPr lang="en-US" altLang="zh-CN"/>
          </a:p>
        </p:txBody>
      </p:sp>
      <p:sp>
        <p:nvSpPr>
          <p:cNvPr id="11" name="矩形 10"/>
          <p:cNvSpPr/>
          <p:nvPr userDrawn="1"/>
        </p:nvSpPr>
        <p:spPr>
          <a:xfrm>
            <a:off x="6858000" y="4019550"/>
            <a:ext cx="775136" cy="230832"/>
          </a:xfrm>
          <a:prstGeom prst="rect">
            <a:avLst/>
          </a:prstGeom>
        </p:spPr>
        <p:txBody>
          <a:bodyPr wrap="square">
            <a:spAutoFit/>
          </a:bodyPr>
          <a:lstStyle/>
          <a:p>
            <a:pPr eaLnBrk="1" fontAlgn="auto" hangingPunct="1">
              <a:spcBef>
                <a:spcPct val="0"/>
              </a:spcBef>
              <a:spcAft>
                <a:spcPct val="0"/>
              </a:spcAft>
            </a:pPr>
            <a:r>
              <a:rPr lang="en-US" altLang="zh-CN" sz="100">
                <a:solidFill>
                  <a:prstClr val="white"/>
                </a:solidFill>
                <a:latin typeface="Calibri"/>
                <a:ea typeface="宋体"/>
                <a:cs typeface="+mn-cs"/>
              </a:rPr>
              <a:t>PPT</a:t>
            </a:r>
            <a:r>
              <a:rPr lang="zh-CN" altLang="en-US" sz="100">
                <a:solidFill>
                  <a:prstClr val="white"/>
                </a:solidFill>
                <a:latin typeface="Calibri"/>
                <a:ea typeface="宋体"/>
                <a:cs typeface="+mn-cs"/>
              </a:rPr>
              <a:t>模板下载：</a:t>
            </a:r>
            <a:r>
              <a:rPr lang="en-US" altLang="zh-CN" sz="100">
                <a:solidFill>
                  <a:prstClr val="white"/>
                </a:solidFill>
                <a:latin typeface="Calibri"/>
                <a:ea typeface="宋体"/>
                <a:cs typeface="+mn-cs"/>
              </a:rPr>
              <a:t>www.1ppt.com/moban/          </a:t>
            </a:r>
            <a:r>
              <a:rPr lang="zh-CN" altLang="en-US" sz="100">
                <a:solidFill>
                  <a:prstClr val="white"/>
                </a:solidFill>
                <a:latin typeface="Calibri"/>
                <a:ea typeface="宋体"/>
                <a:cs typeface="+mn-cs"/>
              </a:rPr>
              <a:t>行业</a:t>
            </a:r>
            <a:r>
              <a:rPr lang="en-US" altLang="zh-CN" sz="100">
                <a:solidFill>
                  <a:prstClr val="white"/>
                </a:solidFill>
                <a:latin typeface="Calibri"/>
                <a:ea typeface="宋体"/>
                <a:cs typeface="+mn-cs"/>
              </a:rPr>
              <a:t>PPT</a:t>
            </a:r>
            <a:r>
              <a:rPr lang="zh-CN" altLang="en-US" sz="100">
                <a:solidFill>
                  <a:prstClr val="white"/>
                </a:solidFill>
                <a:latin typeface="Calibri"/>
                <a:ea typeface="宋体"/>
                <a:cs typeface="+mn-cs"/>
              </a:rPr>
              <a:t>模板：</a:t>
            </a:r>
            <a:r>
              <a:rPr lang="en-US" altLang="zh-CN" sz="100">
                <a:solidFill>
                  <a:prstClr val="white"/>
                </a:solidFill>
                <a:latin typeface="Calibri"/>
                <a:ea typeface="宋体"/>
                <a:cs typeface="+mn-cs"/>
              </a:rPr>
              <a:t>www.1ppt.com/hangye/ </a:t>
            </a:r>
          </a:p>
          <a:p>
            <a:pPr eaLnBrk="1" fontAlgn="auto" hangingPunct="1">
              <a:spcBef>
                <a:spcPct val="0"/>
              </a:spcBef>
              <a:spcAft>
                <a:spcPct val="0"/>
              </a:spcAft>
            </a:pPr>
            <a:r>
              <a:rPr lang="zh-CN" altLang="en-US" sz="100">
                <a:solidFill>
                  <a:prstClr val="white"/>
                </a:solidFill>
                <a:latin typeface="Calibri"/>
                <a:ea typeface="宋体"/>
                <a:cs typeface="+mn-cs"/>
              </a:rPr>
              <a:t>节日</a:t>
            </a:r>
            <a:r>
              <a:rPr lang="en-US" altLang="zh-CN" sz="100">
                <a:solidFill>
                  <a:prstClr val="white"/>
                </a:solidFill>
                <a:latin typeface="Calibri"/>
                <a:ea typeface="宋体"/>
                <a:cs typeface="+mn-cs"/>
              </a:rPr>
              <a:t>PPT</a:t>
            </a:r>
            <a:r>
              <a:rPr lang="zh-CN" altLang="en-US" sz="100">
                <a:solidFill>
                  <a:prstClr val="white"/>
                </a:solidFill>
                <a:latin typeface="Calibri"/>
                <a:ea typeface="宋体"/>
                <a:cs typeface="+mn-cs"/>
              </a:rPr>
              <a:t>模板：</a:t>
            </a:r>
            <a:r>
              <a:rPr lang="en-US" altLang="zh-CN" sz="100">
                <a:solidFill>
                  <a:prstClr val="white"/>
                </a:solidFill>
                <a:latin typeface="Calibri"/>
                <a:ea typeface="宋体"/>
                <a:cs typeface="+mn-cs"/>
              </a:rPr>
              <a:t>www.1ppt.com/jieri/          PPT</a:t>
            </a:r>
            <a:r>
              <a:rPr lang="zh-CN" altLang="en-US" sz="100">
                <a:solidFill>
                  <a:prstClr val="white"/>
                </a:solidFill>
                <a:latin typeface="Calibri"/>
                <a:ea typeface="宋体"/>
                <a:cs typeface="+mn-cs"/>
              </a:rPr>
              <a:t>素材：</a:t>
            </a:r>
            <a:r>
              <a:rPr lang="en-US" altLang="zh-CN" sz="100">
                <a:solidFill>
                  <a:prstClr val="white"/>
                </a:solidFill>
                <a:latin typeface="Calibri"/>
                <a:ea typeface="宋体"/>
                <a:cs typeface="+mn-cs"/>
              </a:rPr>
              <a:t>www.1ppt.com/sucai/</a:t>
            </a:r>
          </a:p>
          <a:p>
            <a:pPr eaLnBrk="1" fontAlgn="auto" hangingPunct="1">
              <a:spcBef>
                <a:spcPct val="0"/>
              </a:spcBef>
              <a:spcAft>
                <a:spcPct val="0"/>
              </a:spcAft>
            </a:pPr>
            <a:r>
              <a:rPr lang="en-US" altLang="zh-CN" sz="100">
                <a:solidFill>
                  <a:prstClr val="white"/>
                </a:solidFill>
                <a:latin typeface="Calibri"/>
                <a:ea typeface="宋体"/>
                <a:cs typeface="+mn-cs"/>
              </a:rPr>
              <a:t>PPT</a:t>
            </a:r>
            <a:r>
              <a:rPr lang="zh-CN" altLang="en-US" sz="100">
                <a:solidFill>
                  <a:prstClr val="white"/>
                </a:solidFill>
                <a:latin typeface="Calibri"/>
                <a:ea typeface="宋体"/>
                <a:cs typeface="+mn-cs"/>
              </a:rPr>
              <a:t>背景图片：</a:t>
            </a:r>
            <a:r>
              <a:rPr lang="en-US" altLang="zh-CN" sz="100">
                <a:solidFill>
                  <a:prstClr val="white"/>
                </a:solidFill>
                <a:latin typeface="Calibri"/>
                <a:ea typeface="宋体"/>
                <a:cs typeface="+mn-cs"/>
              </a:rPr>
              <a:t>www.1ppt.com/beijing/        PPT</a:t>
            </a:r>
            <a:r>
              <a:rPr lang="zh-CN" altLang="en-US" sz="100">
                <a:solidFill>
                  <a:prstClr val="white"/>
                </a:solidFill>
                <a:latin typeface="Calibri"/>
                <a:ea typeface="宋体"/>
                <a:cs typeface="+mn-cs"/>
              </a:rPr>
              <a:t>图表：</a:t>
            </a:r>
            <a:r>
              <a:rPr lang="en-US" altLang="zh-CN" sz="100">
                <a:solidFill>
                  <a:prstClr val="white"/>
                </a:solidFill>
                <a:latin typeface="Calibri"/>
                <a:ea typeface="宋体"/>
                <a:cs typeface="+mn-cs"/>
              </a:rPr>
              <a:t>www.1ppt.com/tubiao/      </a:t>
            </a:r>
          </a:p>
          <a:p>
            <a:pPr eaLnBrk="1" fontAlgn="auto" hangingPunct="1">
              <a:spcBef>
                <a:spcPct val="0"/>
              </a:spcBef>
              <a:spcAft>
                <a:spcPct val="0"/>
              </a:spcAft>
            </a:pPr>
            <a:r>
              <a:rPr lang="zh-CN" altLang="en-US" sz="100">
                <a:solidFill>
                  <a:prstClr val="white"/>
                </a:solidFill>
                <a:latin typeface="Calibri"/>
                <a:ea typeface="宋体"/>
                <a:cs typeface="+mn-cs"/>
              </a:rPr>
              <a:t>精美</a:t>
            </a:r>
            <a:r>
              <a:rPr lang="en-US" altLang="zh-CN" sz="100">
                <a:solidFill>
                  <a:prstClr val="white"/>
                </a:solidFill>
                <a:latin typeface="Calibri"/>
                <a:ea typeface="宋体"/>
                <a:cs typeface="+mn-cs"/>
              </a:rPr>
              <a:t>PPT</a:t>
            </a:r>
            <a:r>
              <a:rPr lang="zh-CN" altLang="en-US" sz="100">
                <a:solidFill>
                  <a:prstClr val="white"/>
                </a:solidFill>
                <a:latin typeface="Calibri"/>
                <a:ea typeface="宋体"/>
                <a:cs typeface="+mn-cs"/>
              </a:rPr>
              <a:t>下载：</a:t>
            </a:r>
            <a:r>
              <a:rPr lang="en-US" altLang="zh-CN" sz="100">
                <a:solidFill>
                  <a:prstClr val="white"/>
                </a:solidFill>
                <a:latin typeface="Calibri"/>
                <a:ea typeface="宋体"/>
                <a:cs typeface="+mn-cs"/>
              </a:rPr>
              <a:t>www.1ppt.com/xiazai/         PPT</a:t>
            </a:r>
            <a:r>
              <a:rPr lang="zh-CN" altLang="en-US" sz="100">
                <a:solidFill>
                  <a:prstClr val="white"/>
                </a:solidFill>
                <a:latin typeface="Calibri"/>
                <a:ea typeface="宋体"/>
                <a:cs typeface="+mn-cs"/>
              </a:rPr>
              <a:t>教程： </a:t>
            </a:r>
            <a:r>
              <a:rPr lang="en-US" altLang="zh-CN" sz="100">
                <a:solidFill>
                  <a:prstClr val="white"/>
                </a:solidFill>
                <a:latin typeface="Calibri"/>
                <a:ea typeface="宋体"/>
                <a:cs typeface="+mn-cs"/>
              </a:rPr>
              <a:t>www.1ppt.com/powerpoint/      </a:t>
            </a:r>
          </a:p>
          <a:p>
            <a:pPr eaLnBrk="1" fontAlgn="auto" hangingPunct="1">
              <a:spcBef>
                <a:spcPct val="0"/>
              </a:spcBef>
              <a:spcAft>
                <a:spcPct val="0"/>
              </a:spcAft>
            </a:pPr>
            <a:r>
              <a:rPr lang="en-US" altLang="zh-CN" sz="100">
                <a:solidFill>
                  <a:prstClr val="white"/>
                </a:solidFill>
                <a:latin typeface="Calibri"/>
                <a:ea typeface="宋体"/>
                <a:cs typeface="+mn-cs"/>
              </a:rPr>
              <a:t>PPT</a:t>
            </a:r>
            <a:r>
              <a:rPr lang="zh-CN" altLang="en-US" sz="100">
                <a:solidFill>
                  <a:prstClr val="white"/>
                </a:solidFill>
                <a:latin typeface="Calibri"/>
                <a:ea typeface="宋体"/>
                <a:cs typeface="+mn-cs"/>
              </a:rPr>
              <a:t>课件：</a:t>
            </a:r>
            <a:r>
              <a:rPr lang="en-US" altLang="zh-CN" sz="100">
                <a:solidFill>
                  <a:prstClr val="white"/>
                </a:solidFill>
                <a:latin typeface="Calibri"/>
                <a:ea typeface="宋体"/>
                <a:cs typeface="+mn-cs"/>
              </a:rPr>
              <a:t>www.1ppt.com/kejian/             </a:t>
            </a:r>
            <a:r>
              <a:rPr lang="zh-CN" altLang="en-US" sz="100">
                <a:solidFill>
                  <a:prstClr val="white"/>
                </a:solidFill>
                <a:latin typeface="Calibri"/>
                <a:ea typeface="宋体"/>
                <a:cs typeface="+mn-cs"/>
              </a:rPr>
              <a:t>字体下载：</a:t>
            </a:r>
            <a:r>
              <a:rPr lang="en-US" altLang="zh-CN" sz="100">
                <a:solidFill>
                  <a:prstClr val="white"/>
                </a:solidFill>
                <a:latin typeface="Calibri"/>
                <a:ea typeface="宋体"/>
                <a:cs typeface="+mn-cs"/>
              </a:rPr>
              <a:t>www.1ppt.com/ziti/</a:t>
            </a:r>
          </a:p>
          <a:p>
            <a:pPr eaLnBrk="1" fontAlgn="auto" hangingPunct="1">
              <a:spcBef>
                <a:spcPct val="0"/>
              </a:spcBef>
              <a:spcAft>
                <a:spcPct val="0"/>
              </a:spcAft>
            </a:pPr>
            <a:r>
              <a:rPr lang="zh-CN" altLang="en-US" sz="100">
                <a:solidFill>
                  <a:prstClr val="white"/>
                </a:solidFill>
                <a:latin typeface="Calibri"/>
                <a:ea typeface="宋体"/>
                <a:cs typeface="+mn-cs"/>
              </a:rPr>
              <a:t>工作总结</a:t>
            </a:r>
            <a:r>
              <a:rPr lang="en-US" altLang="zh-CN" sz="100">
                <a:solidFill>
                  <a:prstClr val="white"/>
                </a:solidFill>
                <a:latin typeface="Calibri"/>
                <a:ea typeface="宋体"/>
                <a:cs typeface="+mn-cs"/>
              </a:rPr>
              <a:t>PPT</a:t>
            </a:r>
            <a:r>
              <a:rPr lang="zh-CN" altLang="en-US" sz="100">
                <a:solidFill>
                  <a:prstClr val="white"/>
                </a:solidFill>
                <a:latin typeface="Calibri"/>
                <a:ea typeface="宋体"/>
                <a:cs typeface="+mn-cs"/>
              </a:rPr>
              <a:t>：</a:t>
            </a:r>
            <a:r>
              <a:rPr lang="en-US" altLang="zh-CN" sz="100">
                <a:solidFill>
                  <a:prstClr val="white"/>
                </a:solidFill>
                <a:latin typeface="Calibri"/>
                <a:ea typeface="宋体"/>
                <a:cs typeface="+mn-cs"/>
              </a:rPr>
              <a:t>www.1ppt.com/xiazai/zongjie/ </a:t>
            </a:r>
            <a:r>
              <a:rPr lang="zh-CN" altLang="en-US" sz="100">
                <a:solidFill>
                  <a:prstClr val="white"/>
                </a:solidFill>
                <a:latin typeface="Calibri"/>
                <a:ea typeface="宋体"/>
                <a:cs typeface="+mn-cs"/>
              </a:rPr>
              <a:t>工作计划：</a:t>
            </a:r>
            <a:r>
              <a:rPr lang="en-US" altLang="zh-CN" sz="100">
                <a:solidFill>
                  <a:prstClr val="white"/>
                </a:solidFill>
                <a:latin typeface="Calibri"/>
                <a:ea typeface="宋体"/>
                <a:cs typeface="+mn-cs"/>
              </a:rPr>
              <a:t>www.1ppt.com/xiazai/jihua/</a:t>
            </a:r>
          </a:p>
          <a:p>
            <a:pPr eaLnBrk="1" fontAlgn="auto" hangingPunct="1">
              <a:spcBef>
                <a:spcPct val="0"/>
              </a:spcBef>
              <a:spcAft>
                <a:spcPct val="0"/>
              </a:spcAft>
            </a:pPr>
            <a:r>
              <a:rPr lang="zh-CN" altLang="en-US" sz="100">
                <a:solidFill>
                  <a:prstClr val="white"/>
                </a:solidFill>
                <a:latin typeface="Calibri"/>
                <a:ea typeface="宋体"/>
                <a:cs typeface="+mn-cs"/>
              </a:rPr>
              <a:t>商务</a:t>
            </a:r>
            <a:r>
              <a:rPr lang="en-US" altLang="zh-CN" sz="100">
                <a:solidFill>
                  <a:prstClr val="white"/>
                </a:solidFill>
                <a:latin typeface="Calibri"/>
                <a:ea typeface="宋体"/>
                <a:cs typeface="+mn-cs"/>
              </a:rPr>
              <a:t>PPT</a:t>
            </a:r>
            <a:r>
              <a:rPr lang="zh-CN" altLang="en-US" sz="100">
                <a:solidFill>
                  <a:prstClr val="white"/>
                </a:solidFill>
                <a:latin typeface="Calibri"/>
                <a:ea typeface="宋体"/>
                <a:cs typeface="+mn-cs"/>
              </a:rPr>
              <a:t>模板：</a:t>
            </a:r>
            <a:r>
              <a:rPr lang="en-US" altLang="zh-CN" sz="100">
                <a:solidFill>
                  <a:prstClr val="white"/>
                </a:solidFill>
                <a:latin typeface="Calibri"/>
                <a:ea typeface="宋体"/>
                <a:cs typeface="+mn-cs"/>
              </a:rPr>
              <a:t>www.1ppt.com/moban/shangwu/  </a:t>
            </a:r>
            <a:r>
              <a:rPr lang="zh-CN" altLang="en-US" sz="100">
                <a:solidFill>
                  <a:prstClr val="white"/>
                </a:solidFill>
                <a:latin typeface="Calibri"/>
                <a:ea typeface="宋体"/>
                <a:cs typeface="+mn-cs"/>
              </a:rPr>
              <a:t>个人简历</a:t>
            </a:r>
            <a:r>
              <a:rPr lang="en-US" altLang="zh-CN" sz="100">
                <a:solidFill>
                  <a:prstClr val="white"/>
                </a:solidFill>
                <a:latin typeface="Calibri"/>
                <a:ea typeface="宋体"/>
                <a:cs typeface="+mn-cs"/>
              </a:rPr>
              <a:t>PPT</a:t>
            </a:r>
            <a:r>
              <a:rPr lang="zh-CN" altLang="en-US" sz="100">
                <a:solidFill>
                  <a:prstClr val="white"/>
                </a:solidFill>
                <a:latin typeface="Calibri"/>
                <a:ea typeface="宋体"/>
                <a:cs typeface="+mn-cs"/>
              </a:rPr>
              <a:t>：</a:t>
            </a:r>
            <a:r>
              <a:rPr lang="en-US" altLang="zh-CN" sz="100">
                <a:solidFill>
                  <a:prstClr val="white"/>
                </a:solidFill>
                <a:latin typeface="Calibri"/>
                <a:ea typeface="宋体"/>
                <a:cs typeface="+mn-cs"/>
              </a:rPr>
              <a:t>www.1ppt.com/xiazai/jianli/  </a:t>
            </a:r>
          </a:p>
          <a:p>
            <a:pPr eaLnBrk="1" fontAlgn="auto" hangingPunct="1">
              <a:spcBef>
                <a:spcPct val="0"/>
              </a:spcBef>
              <a:spcAft>
                <a:spcPct val="0"/>
              </a:spcAft>
            </a:pPr>
            <a:r>
              <a:rPr lang="zh-CN" altLang="en-US" sz="100">
                <a:solidFill>
                  <a:prstClr val="white"/>
                </a:solidFill>
                <a:latin typeface="Calibri"/>
                <a:ea typeface="宋体"/>
                <a:cs typeface="+mn-cs"/>
              </a:rPr>
              <a:t>毕业答辩</a:t>
            </a:r>
            <a:r>
              <a:rPr lang="en-US" altLang="zh-CN" sz="100">
                <a:solidFill>
                  <a:prstClr val="white"/>
                </a:solidFill>
                <a:latin typeface="Calibri"/>
                <a:ea typeface="宋体"/>
                <a:cs typeface="+mn-cs"/>
              </a:rPr>
              <a:t>PPT</a:t>
            </a:r>
            <a:r>
              <a:rPr lang="zh-CN" altLang="en-US" sz="100">
                <a:solidFill>
                  <a:prstClr val="white"/>
                </a:solidFill>
                <a:latin typeface="Calibri"/>
                <a:ea typeface="宋体"/>
                <a:cs typeface="+mn-cs"/>
              </a:rPr>
              <a:t>：</a:t>
            </a:r>
            <a:r>
              <a:rPr lang="en-US" altLang="zh-CN" sz="100">
                <a:solidFill>
                  <a:prstClr val="white"/>
                </a:solidFill>
                <a:latin typeface="Calibri"/>
                <a:ea typeface="宋体"/>
                <a:cs typeface="+mn-cs"/>
              </a:rPr>
              <a:t>www.1ppt.com/xiazai/dabian/  </a:t>
            </a:r>
            <a:r>
              <a:rPr lang="zh-CN" altLang="en-US" sz="100">
                <a:solidFill>
                  <a:prstClr val="white"/>
                </a:solidFill>
                <a:latin typeface="Calibri"/>
                <a:ea typeface="宋体"/>
                <a:cs typeface="+mn-cs"/>
              </a:rPr>
              <a:t>工作汇报</a:t>
            </a:r>
            <a:r>
              <a:rPr lang="en-US" altLang="zh-CN" sz="100">
                <a:solidFill>
                  <a:prstClr val="white"/>
                </a:solidFill>
                <a:latin typeface="Calibri"/>
                <a:ea typeface="宋体"/>
                <a:cs typeface="+mn-cs"/>
              </a:rPr>
              <a:t>PPT</a:t>
            </a:r>
            <a:r>
              <a:rPr lang="zh-CN" altLang="en-US" sz="100">
                <a:solidFill>
                  <a:prstClr val="white"/>
                </a:solidFill>
                <a:latin typeface="Calibri"/>
                <a:ea typeface="宋体"/>
                <a:cs typeface="+mn-cs"/>
              </a:rPr>
              <a:t>：</a:t>
            </a:r>
            <a:r>
              <a:rPr lang="en-US" altLang="zh-CN" sz="100">
                <a:solidFill>
                  <a:prstClr val="white"/>
                </a:solidFill>
                <a:latin typeface="Calibri"/>
                <a:ea typeface="宋体"/>
                <a:cs typeface="+mn-cs"/>
              </a:rPr>
              <a:t>www.1ppt.com/xiazai/huibao/    </a:t>
            </a:r>
          </a:p>
          <a:p>
            <a:pPr eaLnBrk="1" fontAlgn="auto" hangingPunct="1">
              <a:spcBef>
                <a:spcPct val="0"/>
              </a:spcBef>
              <a:spcAft>
                <a:spcPct val="0"/>
              </a:spcAft>
            </a:pPr>
            <a:r>
              <a:rPr lang="en-US" altLang="zh-CN" sz="100">
                <a:solidFill>
                  <a:prstClr val="white"/>
                </a:solidFill>
                <a:latin typeface="Calibri"/>
                <a:ea typeface="宋体"/>
                <a:cs typeface="+mn-cs"/>
              </a:rPr>
              <a:t> </a:t>
            </a:r>
          </a:p>
        </p:txBody>
      </p:sp>
    </p:spTree>
    <p:extLst>
      <p:ext uri="{BB962C8B-B14F-4D97-AF65-F5344CB8AC3E}">
        <p14:creationId val="3004288872"/>
      </p:ext>
    </p:extLst>
  </p:cSld>
  <p:clrMapOvr>
    <a:masterClrMapping/>
  </p:clrMapOvr>
  <p:transition spd="med">
    <p:dissolve/>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a:xfrm>
            <a:off x="457200" y="206375"/>
            <a:ext cx="8229600" cy="857250"/>
          </a:xfrm>
          <a:prstGeom prst="rect">
            <a:avLst/>
          </a:prstGeom>
        </p:spPr>
        <p:txBody>
          <a:bodyPr/>
          <a:lstStyle/>
          <a:p>
            <a:r>
              <a:rPr lang="en-US"/>
              <a:t>Click to edit Master title style</a:t>
            </a:r>
          </a:p>
        </p:txBody>
      </p:sp>
      <p:sp>
        <p:nvSpPr>
          <p:cNvPr id="3" name="Date Placeholder 3"/>
          <p:cNvSpPr>
            <a:spLocks noGrp="1"/>
          </p:cNvSpPr>
          <p:nvPr>
            <p:ph type="dt" sz="half" idx="10"/>
          </p:nvPr>
        </p:nvSpPr>
        <p:spPr>
          <a:xfrm>
            <a:off x="457200" y="4767263"/>
            <a:ext cx="2133600" cy="274637"/>
          </a:xfrm>
          <a:prstGeom prst="rect">
            <a:avLst/>
          </a:prstGeom>
        </p:spPr>
        <p:txBody>
          <a:bodyPr/>
          <a:lstStyle>
            <a:lvl1pPr>
              <a:defRPr/>
            </a:lvl1pPr>
          </a:lstStyle>
          <a:p>
            <a:pPr>
              <a:defRPr/>
            </a:pPr>
            <a:fld id="{269AD067-A646-4494-8862-DE3F530B6724}" type="datetimeFigureOut">
              <a:rPr lang="en-US" altLang="zh-CN"/>
              <a:pPr>
                <a:defRPr/>
              </a:pPr>
              <a:t>4/8/2021</a:t>
            </a:fld>
            <a:endParaRPr lang="en-US" altLang="zh-CN"/>
          </a:p>
        </p:txBody>
      </p:sp>
      <p:sp>
        <p:nvSpPr>
          <p:cNvPr id="4" name="Footer Placeholder 4"/>
          <p:cNvSpPr>
            <a:spLocks noGrp="1"/>
          </p:cNvSpPr>
          <p:nvPr>
            <p:ph type="ftr" sz="quarter" idx="11"/>
          </p:nvPr>
        </p:nvSpPr>
        <p:spPr>
          <a:xfrm>
            <a:off x="3124200" y="4767263"/>
            <a:ext cx="2895600" cy="274637"/>
          </a:xfrm>
          <a:prstGeom prst="rect">
            <a:avLst/>
          </a:prstGeom>
        </p:spPr>
        <p:txBody>
          <a:bodyPr/>
          <a:lstStyle>
            <a:lvl1pPr>
              <a:defRPr/>
            </a:lvl1pPr>
          </a:lstStyle>
          <a:p>
            <a:pPr>
              <a:defRPr/>
            </a:pPr>
            <a:endParaRPr lang="zh-CN" altLang="zh-CN"/>
          </a:p>
        </p:txBody>
      </p:sp>
      <p:sp>
        <p:nvSpPr>
          <p:cNvPr id="5" name="Slide Number Placeholder 5"/>
          <p:cNvSpPr>
            <a:spLocks noGrp="1"/>
          </p:cNvSpPr>
          <p:nvPr>
            <p:ph type="sldNum" sz="quarter" idx="12"/>
          </p:nvPr>
        </p:nvSpPr>
        <p:spPr>
          <a:xfrm>
            <a:off x="6553200" y="4767263"/>
            <a:ext cx="2133600" cy="274637"/>
          </a:xfrm>
          <a:prstGeom prst="rect">
            <a:avLst/>
          </a:prstGeom>
        </p:spPr>
        <p:txBody>
          <a:bodyPr/>
          <a:lstStyle>
            <a:lvl1pPr>
              <a:defRPr/>
            </a:lvl1pPr>
          </a:lstStyle>
          <a:p>
            <a:pPr>
              <a:defRPr/>
            </a:pPr>
            <a:fld id="{1DEB09B9-E46A-4837-AEF6-43B4A3A690B1}" type="slidenum">
              <a:rPr lang="en-US" altLang="zh-CN"/>
              <a:pPr>
                <a:defRPr/>
              </a:pPr>
              <a:t>‹#›</a:t>
            </a:fld>
            <a:endParaRPr lang="en-US" altLang="zh-CN"/>
          </a:p>
        </p:txBody>
      </p:sp>
    </p:spTree>
    <p:extLst>
      <p:ext uri="{BB962C8B-B14F-4D97-AF65-F5344CB8AC3E}">
        <p14:creationId val="589657546"/>
      </p:ext>
    </p:extLst>
  </p:cSld>
  <p:clrMapOvr>
    <a:masterClrMapping/>
  </p:clrMapOvr>
  <p:transition spd="med">
    <p:dissolve/>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3"/>
          <p:cNvSpPr>
            <a:spLocks noGrp="1"/>
          </p:cNvSpPr>
          <p:nvPr>
            <p:ph type="dt" sz="half" idx="10"/>
          </p:nvPr>
        </p:nvSpPr>
        <p:spPr>
          <a:xfrm>
            <a:off x="457200" y="4767263"/>
            <a:ext cx="2133600" cy="274637"/>
          </a:xfrm>
          <a:prstGeom prst="rect">
            <a:avLst/>
          </a:prstGeom>
        </p:spPr>
        <p:txBody>
          <a:bodyPr/>
          <a:lstStyle>
            <a:lvl1pPr>
              <a:defRPr/>
            </a:lvl1pPr>
          </a:lstStyle>
          <a:p>
            <a:pPr>
              <a:defRPr/>
            </a:pPr>
            <a:fld id="{A1BDCADF-994E-4D2B-B9F7-2CC9F062CA12}" type="datetimeFigureOut">
              <a:rPr lang="en-US" altLang="zh-CN"/>
              <a:pPr>
                <a:defRPr/>
              </a:pPr>
              <a:t>4/8/2021</a:t>
            </a:fld>
            <a:endParaRPr lang="en-US" altLang="zh-CN"/>
          </a:p>
        </p:txBody>
      </p:sp>
      <p:sp>
        <p:nvSpPr>
          <p:cNvPr id="3" name="Footer Placeholder 4"/>
          <p:cNvSpPr>
            <a:spLocks noGrp="1"/>
          </p:cNvSpPr>
          <p:nvPr>
            <p:ph type="ftr" sz="quarter" idx="11"/>
          </p:nvPr>
        </p:nvSpPr>
        <p:spPr>
          <a:xfrm>
            <a:off x="3124200" y="4767263"/>
            <a:ext cx="2895600" cy="274637"/>
          </a:xfrm>
          <a:prstGeom prst="rect">
            <a:avLst/>
          </a:prstGeom>
        </p:spPr>
        <p:txBody>
          <a:bodyPr/>
          <a:lstStyle>
            <a:lvl1pPr>
              <a:defRPr/>
            </a:lvl1pPr>
          </a:lstStyle>
          <a:p>
            <a:pPr>
              <a:defRPr/>
            </a:pPr>
            <a:endParaRPr lang="zh-CN" altLang="zh-CN"/>
          </a:p>
        </p:txBody>
      </p:sp>
      <p:sp>
        <p:nvSpPr>
          <p:cNvPr id="4" name="Slide Number Placeholder 5"/>
          <p:cNvSpPr>
            <a:spLocks noGrp="1"/>
          </p:cNvSpPr>
          <p:nvPr>
            <p:ph type="sldNum" sz="quarter" idx="12"/>
          </p:nvPr>
        </p:nvSpPr>
        <p:spPr>
          <a:xfrm>
            <a:off x="6553200" y="4767263"/>
            <a:ext cx="2133600" cy="274637"/>
          </a:xfrm>
          <a:prstGeom prst="rect">
            <a:avLst/>
          </a:prstGeom>
        </p:spPr>
        <p:txBody>
          <a:bodyPr/>
          <a:lstStyle>
            <a:lvl1pPr>
              <a:defRPr/>
            </a:lvl1pPr>
          </a:lstStyle>
          <a:p>
            <a:pPr>
              <a:defRPr/>
            </a:pPr>
            <a:fld id="{B91413BC-DAA7-4512-B4F4-404E63B0D2BF}" type="slidenum">
              <a:rPr lang="en-US" altLang="zh-CN"/>
              <a:pPr>
                <a:defRPr/>
              </a:pPr>
              <a:t>‹#›</a:t>
            </a:fld>
            <a:endParaRPr lang="en-US" altLang="zh-CN"/>
          </a:p>
        </p:txBody>
      </p:sp>
    </p:spTree>
    <p:extLst>
      <p:ext uri="{BB962C8B-B14F-4D97-AF65-F5344CB8AC3E}">
        <p14:creationId val="2089054445"/>
      </p:ext>
    </p:extLst>
  </p:cSld>
  <p:clrMapOvr>
    <a:masterClrMapping/>
  </p:clrMapOvr>
  <p:transition spd="med">
    <p:dissolve/>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4767263"/>
            <a:ext cx="2133600" cy="274637"/>
          </a:xfrm>
          <a:prstGeom prst="rect">
            <a:avLst/>
          </a:prstGeom>
        </p:spPr>
        <p:txBody>
          <a:bodyPr/>
          <a:lstStyle>
            <a:lvl1pPr>
              <a:defRPr/>
            </a:lvl1pPr>
          </a:lstStyle>
          <a:p>
            <a:pPr>
              <a:defRPr/>
            </a:pPr>
            <a:fld id="{358C1976-3F56-4286-8D8A-F074682B20BA}" type="datetimeFigureOut">
              <a:rPr lang="en-US" altLang="zh-CN"/>
              <a:pPr>
                <a:defRPr/>
              </a:pPr>
              <a:t>4/8/2021</a:t>
            </a:fld>
            <a:endParaRPr lang="en-US" altLang="zh-CN"/>
          </a:p>
        </p:txBody>
      </p:sp>
      <p:sp>
        <p:nvSpPr>
          <p:cNvPr id="6" name="Footer Placeholder 4"/>
          <p:cNvSpPr>
            <a:spLocks noGrp="1"/>
          </p:cNvSpPr>
          <p:nvPr>
            <p:ph type="ftr" sz="quarter" idx="11"/>
          </p:nvPr>
        </p:nvSpPr>
        <p:spPr>
          <a:xfrm>
            <a:off x="3124200" y="4767263"/>
            <a:ext cx="2895600" cy="274637"/>
          </a:xfrm>
          <a:prstGeom prst="rect">
            <a:avLst/>
          </a:prstGeom>
        </p:spPr>
        <p:txBody>
          <a:bodyPr/>
          <a:lstStyle>
            <a:lvl1pPr>
              <a:defRPr/>
            </a:lvl1pPr>
          </a:lstStyle>
          <a:p>
            <a:pPr>
              <a:defRPr/>
            </a:pPr>
            <a:endParaRPr lang="zh-CN" altLang="zh-CN"/>
          </a:p>
        </p:txBody>
      </p:sp>
      <p:sp>
        <p:nvSpPr>
          <p:cNvPr id="7" name="Slide Number Placeholder 5"/>
          <p:cNvSpPr>
            <a:spLocks noGrp="1"/>
          </p:cNvSpPr>
          <p:nvPr>
            <p:ph type="sldNum" sz="quarter" idx="12"/>
          </p:nvPr>
        </p:nvSpPr>
        <p:spPr>
          <a:xfrm>
            <a:off x="6553200" y="4767263"/>
            <a:ext cx="2133600" cy="274637"/>
          </a:xfrm>
          <a:prstGeom prst="rect">
            <a:avLst/>
          </a:prstGeom>
        </p:spPr>
        <p:txBody>
          <a:bodyPr/>
          <a:lstStyle>
            <a:lvl1pPr>
              <a:defRPr/>
            </a:lvl1pPr>
          </a:lstStyle>
          <a:p>
            <a:pPr>
              <a:defRPr/>
            </a:pPr>
            <a:fld id="{9A3C143A-174E-4521-8538-DE9778E767D7}" type="slidenum">
              <a:rPr lang="en-US" altLang="zh-CN"/>
              <a:pPr>
                <a:defRPr/>
              </a:pPr>
              <a:t>‹#›</a:t>
            </a:fld>
            <a:endParaRPr lang="en-US" altLang="zh-CN"/>
          </a:p>
        </p:txBody>
      </p:sp>
    </p:spTree>
    <p:extLst>
      <p:ext uri="{BB962C8B-B14F-4D97-AF65-F5344CB8AC3E}">
        <p14:creationId val="478779867"/>
      </p:ext>
    </p:extLst>
  </p:cSld>
  <p:clrMapOvr>
    <a:masterClrMapping/>
  </p:clrMapOvr>
  <p:transition spd="med">
    <p:dissolve/>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4767263"/>
            <a:ext cx="2133600" cy="274637"/>
          </a:xfrm>
          <a:prstGeom prst="rect">
            <a:avLst/>
          </a:prstGeom>
        </p:spPr>
        <p:txBody>
          <a:bodyPr/>
          <a:lstStyle>
            <a:lvl1pPr>
              <a:defRPr/>
            </a:lvl1pPr>
          </a:lstStyle>
          <a:p>
            <a:pPr>
              <a:defRPr/>
            </a:pPr>
            <a:fld id="{5A6EEDE9-7B49-46EF-900E-82026D31227D}" type="datetimeFigureOut">
              <a:rPr lang="en-US" altLang="zh-CN"/>
              <a:pPr>
                <a:defRPr/>
              </a:pPr>
              <a:t>4/8/2021</a:t>
            </a:fld>
            <a:endParaRPr lang="en-US" altLang="zh-CN"/>
          </a:p>
        </p:txBody>
      </p:sp>
      <p:sp>
        <p:nvSpPr>
          <p:cNvPr id="6" name="Footer Placeholder 4"/>
          <p:cNvSpPr>
            <a:spLocks noGrp="1"/>
          </p:cNvSpPr>
          <p:nvPr>
            <p:ph type="ftr" sz="quarter" idx="11"/>
          </p:nvPr>
        </p:nvSpPr>
        <p:spPr>
          <a:xfrm>
            <a:off x="3124200" y="4767263"/>
            <a:ext cx="2895600" cy="274637"/>
          </a:xfrm>
          <a:prstGeom prst="rect">
            <a:avLst/>
          </a:prstGeom>
        </p:spPr>
        <p:txBody>
          <a:bodyPr/>
          <a:lstStyle>
            <a:lvl1pPr>
              <a:defRPr/>
            </a:lvl1pPr>
          </a:lstStyle>
          <a:p>
            <a:pPr>
              <a:defRPr/>
            </a:pPr>
            <a:endParaRPr lang="zh-CN" altLang="zh-CN"/>
          </a:p>
        </p:txBody>
      </p:sp>
      <p:sp>
        <p:nvSpPr>
          <p:cNvPr id="7" name="Slide Number Placeholder 5"/>
          <p:cNvSpPr>
            <a:spLocks noGrp="1"/>
          </p:cNvSpPr>
          <p:nvPr>
            <p:ph type="sldNum" sz="quarter" idx="12"/>
          </p:nvPr>
        </p:nvSpPr>
        <p:spPr>
          <a:xfrm>
            <a:off x="6553200" y="4767263"/>
            <a:ext cx="2133600" cy="274637"/>
          </a:xfrm>
          <a:prstGeom prst="rect">
            <a:avLst/>
          </a:prstGeom>
        </p:spPr>
        <p:txBody>
          <a:bodyPr/>
          <a:lstStyle>
            <a:lvl1pPr>
              <a:defRPr/>
            </a:lvl1pPr>
          </a:lstStyle>
          <a:p>
            <a:pPr>
              <a:defRPr/>
            </a:pPr>
            <a:fld id="{D9E0F45A-3809-481F-96A0-13435A638D86}" type="slidenum">
              <a:rPr lang="en-US" altLang="zh-CN"/>
              <a:pPr>
                <a:defRPr/>
              </a:pPr>
              <a:t>‹#›</a:t>
            </a:fld>
            <a:endParaRPr lang="en-US" altLang="zh-CN"/>
          </a:p>
        </p:txBody>
      </p:sp>
    </p:spTree>
    <p:extLst>
      <p:ext uri="{BB962C8B-B14F-4D97-AF65-F5344CB8AC3E}">
        <p14:creationId val="1997831267"/>
      </p:ext>
    </p:extLst>
  </p:cSld>
  <p:clrMapOvr>
    <a:masterClrMapping/>
  </p:clrMapOvr>
  <p:transition spd="med">
    <p:dissolve/>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slideLayouts/slideLayout18.xml" Type="http://schemas.openxmlformats.org/officeDocument/2006/relationships/slideLayout"/><Relationship Id="rId19" Target="../slideLayouts/slideLayout19.xml" Type="http://schemas.openxmlformats.org/officeDocument/2006/relationships/slideLayout"/><Relationship Id="rId2" Target="../slideLayouts/slideLayout2.xml" Type="http://schemas.openxmlformats.org/officeDocument/2006/relationships/slideLayout"/><Relationship Id="rId20" Target="../slideLayouts/slideLayout20.xml" Type="http://schemas.openxmlformats.org/officeDocument/2006/relationships/slideLayout"/><Relationship Id="rId21" Target="../slideLayouts/slideLayout21.xml" Type="http://schemas.openxmlformats.org/officeDocument/2006/relationships/slideLayout"/><Relationship Id="rId22" Target="../slideLayouts/slideLayout22.xml" Type="http://schemas.openxmlformats.org/officeDocument/2006/relationships/slideLayout"/><Relationship Id="rId23" Target="../slideLayouts/slideLayout23.xml" Type="http://schemas.openxmlformats.org/officeDocument/2006/relationships/slideLayout"/><Relationship Id="rId24" Target="../slideLayouts/slideLayout24.xml" Type="http://schemas.openxmlformats.org/officeDocument/2006/relationships/slideLayout"/><Relationship Id="rId25" Target="../slideLayouts/slideLayout25.xml" Type="http://schemas.openxmlformats.org/officeDocument/2006/relationships/slideLayout"/><Relationship Id="rId26" Target="../slideLayouts/slideLayout26.xml" Type="http://schemas.openxmlformats.org/officeDocument/2006/relationships/slideLayout"/><Relationship Id="rId27" Target="../slideLayouts/slideLayout27.xml" Type="http://schemas.openxmlformats.org/officeDocument/2006/relationships/slideLayout"/><Relationship Id="rId28" Target="../slideLayouts/slideLayout28.xml" Type="http://schemas.openxmlformats.org/officeDocument/2006/relationships/slideLayout"/><Relationship Id="rId29" Target="../slideLayouts/slideLayout29.xml" Type="http://schemas.openxmlformats.org/officeDocument/2006/relationships/slideLayout"/><Relationship Id="rId3" Target="../slideLayouts/slideLayout3.xml" Type="http://schemas.openxmlformats.org/officeDocument/2006/relationships/slideLayout"/><Relationship Id="rId30" Target="../slideLayouts/slideLayout30.xml" Type="http://schemas.openxmlformats.org/officeDocument/2006/relationships/slideLayout"/><Relationship Id="rId31" Target="../theme/theme1.xml" Type="http://schemas.openxmlformats.org/officeDocument/2006/relationships/theme"/><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31.xml" Type="http://schemas.openxmlformats.org/officeDocument/2006/relationships/slideLayout"/><Relationship Id="rId10" Target="../slideLayouts/slideLayout40.xml" Type="http://schemas.openxmlformats.org/officeDocument/2006/relationships/slideLayout"/><Relationship Id="rId11" Target="../slideLayouts/slideLayout41.xml" Type="http://schemas.openxmlformats.org/officeDocument/2006/relationships/slideLayout"/><Relationship Id="rId12" Target="../theme/theme2.xml" Type="http://schemas.openxmlformats.org/officeDocument/2006/relationships/theme"/><Relationship Id="rId2" Target="../slideLayouts/slideLayout32.xml" Type="http://schemas.openxmlformats.org/officeDocument/2006/relationships/slideLayout"/><Relationship Id="rId3" Target="../slideLayouts/slideLayout33.xml" Type="http://schemas.openxmlformats.org/officeDocument/2006/relationships/slideLayout"/><Relationship Id="rId4" Target="../slideLayouts/slideLayout34.xml" Type="http://schemas.openxmlformats.org/officeDocument/2006/relationships/slideLayout"/><Relationship Id="rId5" Target="../slideLayouts/slideLayout35.xml" Type="http://schemas.openxmlformats.org/officeDocument/2006/relationships/slideLayout"/><Relationship Id="rId6" Target="../slideLayouts/slideLayout36.xml" Type="http://schemas.openxmlformats.org/officeDocument/2006/relationships/slideLayout"/><Relationship Id="rId7" Target="../slideLayouts/slideLayout37.xml" Type="http://schemas.openxmlformats.org/officeDocument/2006/relationships/slideLayout"/><Relationship Id="rId8" Target="../slideLayouts/slideLayout38.xml" Type="http://schemas.openxmlformats.org/officeDocument/2006/relationships/slideLayout"/><Relationship Id="rId9" Target="../slideLayouts/slideLayout3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2" r:id="rId12"/>
    <p:sldLayoutId id="2147483708" r:id="rId13"/>
    <p:sldLayoutId id="2147483709" r:id="rId14"/>
    <p:sldLayoutId id="2147483710" r:id="rId15"/>
    <p:sldLayoutId id="2147483711" r:id="rId16"/>
    <p:sldLayoutId id="2147483712" r:id="rId17"/>
    <p:sldLayoutId id="2147483713" r:id="rId18"/>
    <p:sldLayoutId id="2147483714" r:id="rId19"/>
    <p:sldLayoutId id="2147483715" r:id="rId20"/>
    <p:sldLayoutId id="2147483716" r:id="rId21"/>
    <p:sldLayoutId id="2147483717" r:id="rId22"/>
    <p:sldLayoutId id="2147483722" r:id="rId23"/>
    <p:sldLayoutId id="2147483718" r:id="rId24"/>
    <p:sldLayoutId id="2147483719" r:id="rId25"/>
    <p:sldLayoutId id="2147483720" r:id="rId26"/>
    <p:sldLayoutId id="2147483698" r:id="rId27"/>
    <p:sldLayoutId id="2147483704" r:id="rId28"/>
    <p:sldLayoutId id="2147483707" r:id="rId29"/>
    <p:sldLayoutId id="2147483721" r:id="rId30"/>
  </p:sldLayoutIdLst>
  <p:transition spd="med">
    <p:dissolve/>
  </p:transition>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eaLnBrk="1" fontAlgn="auto" hangingPunct="1">
              <a:spcBef>
                <a:spcPct val="0"/>
              </a:spcBef>
              <a:spcAft>
                <a:spcPct val="0"/>
              </a:spcAft>
            </a:pPr>
            <a:fld id="{16E5758D-A3C3-4E88-8AC0-22500507BD7E}" type="datetimeFigureOut">
              <a:rPr lang="zh-CN" altLang="en-US" smtClean="0">
                <a:solidFill>
                  <a:prstClr val="black">
                    <a:tint val="75000"/>
                  </a:prstClr>
                </a:solidFill>
                <a:latin typeface="Calibri"/>
                <a:cs typeface="+mn-cs"/>
              </a:rPr>
              <a:pPr eaLnBrk="1" fontAlgn="auto" hangingPunct="1">
                <a:spcBef>
                  <a:spcPct val="0"/>
                </a:spcBef>
                <a:spcAft>
                  <a:spcPct val="0"/>
                </a:spcAft>
              </a:pPr>
              <a:t>2021/4/8</a:t>
            </a:fld>
            <a:endParaRPr lang="zh-CN" altLang="en-US">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eaLnBrk="1" fontAlgn="auto" hangingPunct="1">
              <a:spcBef>
                <a:spcPct val="0"/>
              </a:spcBef>
              <a:spcAft>
                <a:spcPct val="0"/>
              </a:spcAft>
            </a:pPr>
            <a:endParaRPr lang="zh-CN" altLang="en-US">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eaLnBrk="1" fontAlgn="auto" hangingPunct="1">
              <a:spcBef>
                <a:spcPct val="0"/>
              </a:spcBef>
              <a:spcAft>
                <a:spcPct val="0"/>
              </a:spcAft>
            </a:pPr>
            <a:fld id="{AA4E786F-588D-4932-A7B2-AE3451FA4ACA}" type="slidenum">
              <a:rPr lang="zh-CN" altLang="en-US" smtClean="0">
                <a:solidFill>
                  <a:prstClr val="black">
                    <a:tint val="75000"/>
                  </a:prstClr>
                </a:solidFill>
                <a:latin typeface="Calibri"/>
                <a:cs typeface="+mn-cs"/>
              </a:rPr>
              <a:pPr eaLnBrk="1" fontAlgn="auto" hangingPunct="1">
                <a:spcBef>
                  <a:spcPct val="0"/>
                </a:spcBef>
                <a:spcAft>
                  <a:spcPct val="0"/>
                </a:spcAft>
              </a:pPr>
              <a:t>‹#›</a:t>
            </a:fld>
            <a:endParaRPr lang="zh-CN" altLang="en-US">
              <a:solidFill>
                <a:prstClr val="black">
                  <a:tint val="75000"/>
                </a:prstClr>
              </a:solidFill>
              <a:latin typeface="Calibri"/>
              <a:cs typeface="+mn-cs"/>
            </a:endParaRPr>
          </a:p>
        </p:txBody>
      </p:sp>
    </p:spTree>
    <p:extLst>
      <p:ext uri="{BB962C8B-B14F-4D97-AF65-F5344CB8AC3E}">
        <p14:creationId val="3639087352"/>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0.xml" Type="http://schemas.openxmlformats.org/officeDocument/2006/relationships/slideLayout"/><Relationship Id="rId2" Target="../media/image12.jpeg" Type="http://schemas.openxmlformats.org/officeDocument/2006/relationships/image"/><Relationship Id="rId3" Target="../media/image13.jpeg" Type="http://schemas.openxmlformats.org/officeDocument/2006/relationships/image"/><Relationship Id="rId4" Target="../media/image14.jpeg" Type="http://schemas.openxmlformats.org/officeDocument/2006/relationships/image"/><Relationship Id="rId5" Target="../media/image15.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7.xml" Type="http://schemas.openxmlformats.org/officeDocument/2006/relationships/slideLayout"/><Relationship Id="rId2" Target="../media/image16.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8.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21.xml" Type="http://schemas.openxmlformats.org/officeDocument/2006/relationships/slideLayout"/><Relationship Id="rId2" Target="../charts/chart1.xml" Type="http://schemas.openxmlformats.org/officeDocument/2006/relationships/chart"/><Relationship Id="rId3" Target="../charts/chart2.xml" Type="http://schemas.openxmlformats.org/officeDocument/2006/relationships/chart"/><Relationship Id="rId4" Target="../charts/chart3.xml" Type="http://schemas.openxmlformats.org/officeDocument/2006/relationships/chart"/><Relationship Id="rId5" Target="../charts/chart4.xml" Type="http://schemas.openxmlformats.org/officeDocument/2006/relationships/chart"/><Relationship Id="rId6" Target="../charts/chart5.xml" Type="http://schemas.openxmlformats.org/officeDocument/2006/relationships/chart"/></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charts/chart6.xml" Type="http://schemas.openxmlformats.org/officeDocument/2006/relationships/chart"/></Relationships>
</file>

<file path=ppt/slides/_rels/slide19.xml.rels><?xml version="1.0" encoding="UTF-8" standalone="yes"?><Relationships xmlns="http://schemas.openxmlformats.org/package/2006/relationships"><Relationship Id="rId1" Target="../slideLayouts/slideLayout2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2.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3.xml" Type="http://schemas.openxmlformats.org/officeDocument/2006/relationships/slideLayout"/><Relationship Id="rId2" Target="../media/image17.jpe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2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18.xml" Type="http://schemas.openxmlformats.org/officeDocument/2006/relationships/slideLayout"/><Relationship Id="rId2" Target="../charts/chart7.xml" Type="http://schemas.openxmlformats.org/officeDocument/2006/relationships/chart"/></Relationships>
</file>

<file path=ppt/slides/_rels/slide25.xml.rels><?xml version="1.0" encoding="UTF-8" standalone="yes"?><Relationships xmlns="http://schemas.openxmlformats.org/package/2006/relationships"><Relationship Id="rId1" Target="../slideLayouts/slideLayout24.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0.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30.xml" Type="http://schemas.openxmlformats.org/officeDocument/2006/relationships/slideLayout"/><Relationship Id="rId2" Target="../notesSlides/notesSlide1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4.xml" Type="http://schemas.openxmlformats.org/officeDocument/2006/relationships/slideLayout"/><Relationship Id="rId2" Target="../media/image3.jpeg" Type="http://schemas.openxmlformats.org/officeDocument/2006/relationships/image"/><Relationship Id="rId3" Target="../media/image4.jpeg" Type="http://schemas.openxmlformats.org/officeDocument/2006/relationships/image"/><Relationship Id="rId4" Target="../media/image5.jpeg" Type="http://schemas.openxmlformats.org/officeDocument/2006/relationships/image"/><Relationship Id="rId5" Target="../media/image6.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3.xml" Type="http://schemas.openxmlformats.org/officeDocument/2006/relationships/notesSlide"/><Relationship Id="rId3" Target="../media/image7.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6.xml" Type="http://schemas.openxmlformats.org/officeDocument/2006/relationships/slideLayout"/><Relationship Id="rId2" Target="../media/image8.jpeg" Type="http://schemas.openxmlformats.org/officeDocument/2006/relationships/image"/><Relationship Id="rId3" Target="../media/image9.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2.xml" Type="http://schemas.openxmlformats.org/officeDocument/2006/relationships/slideLayout"/><Relationship Id="rId2" Target="../notesSlides/notesSlide4.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5.xml" Type="http://schemas.openxmlformats.org/officeDocument/2006/relationships/notesSlide"/><Relationship Id="rId3" Target="../media/image10.png" Type="http://schemas.openxmlformats.org/officeDocument/2006/relationships/image"/><Relationship Id="rId4" Target="../media/image11.emf"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6.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5.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98" name="日期占位符 2"/>
          <p:cNvSpPr txBox="1">
            <a:spLocks noChangeArrowheads="1" noGrp="1"/>
          </p:cNvSpPr>
          <p:nvPr/>
        </p:nvSpPr>
        <p:spPr bwMode="auto">
          <a:xfrm>
            <a:off x="628650" y="4767263"/>
            <a:ext cx="2057400" cy="2738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fld id="{47585E92-48EE-4718-89EE-A19B08897E97}" type="datetime1">
              <a:rPr altLang="en-US" lang="zh-CN" sz="750">
                <a:solidFill>
                  <a:srgbClr val="898989"/>
                </a:solidFill>
                <a:latin typeface="+mn-lt"/>
                <a:ea typeface="+mn-ea"/>
                <a:cs typeface="+mn-ea"/>
                <a:sym typeface="+mn-lt"/>
              </a:rPr>
              <a:pPr eaLnBrk="1" hangingPunct="1">
                <a:lnSpc>
                  <a:spcPct val="100000"/>
                </a:lnSpc>
                <a:spcBef>
                  <a:spcPct val="0"/>
                </a:spcBef>
                <a:buFont charset="0" panose="020b0604020202020204" pitchFamily="34" typeface="Arial"/>
                <a:buNone/>
              </a:pPr>
              <a:t>2021/8/22</a:t>
            </a:fld>
          </a:p>
        </p:txBody>
      </p:sp>
      <p:pic>
        <p:nvPicPr>
          <p:cNvPr id="4099" name="图片 3"/>
          <p:cNvPicPr>
            <a:picLocks noChangeArrowheads="1" noChangeAspect="1"/>
          </p:cNvPicPr>
          <p:nvPr/>
        </p:nvPicPr>
        <p:blipFill>
          <a:blip r:embed="rId3">
            <a:extLst>
              <a:ext uri="{28A0092B-C50C-407E-A947-70E740481C1C}">
                <a14:useLocalDpi/>
              </a:ext>
            </a:extLst>
          </a:blip>
          <a:stretch>
            <a:fillRect/>
          </a:stretch>
        </p:blipFill>
        <p:spPr bwMode="auto">
          <a:xfrm>
            <a:off x="0" y="0"/>
            <a:ext cx="9144000" cy="514622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4106" name="矩形 22"/>
          <p:cNvSpPr>
            <a:spLocks noChangeArrowheads="1"/>
          </p:cNvSpPr>
          <p:nvPr/>
        </p:nvSpPr>
        <p:spPr bwMode="auto">
          <a:xfrm>
            <a:off x="-3629" y="2694737"/>
            <a:ext cx="52388" cy="346472"/>
          </a:xfrm>
          <a:prstGeom prst="rect">
            <a:avLst/>
          </a:prstGeom>
          <a:solidFill>
            <a:schemeClr val="accent2"/>
          </a:solidFill>
          <a:ln>
            <a:noFill/>
          </a:ln>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endParaRPr altLang="en-US" lang="zh-CN" sz="1350">
              <a:solidFill>
                <a:srgbClr val="000000"/>
              </a:solidFill>
              <a:latin typeface="+mn-lt"/>
              <a:ea typeface="+mn-ea"/>
              <a:cs typeface="+mn-ea"/>
              <a:sym typeface="+mn-lt"/>
            </a:endParaRPr>
          </a:p>
        </p:txBody>
      </p:sp>
      <p:sp>
        <p:nvSpPr>
          <p:cNvPr id="36" name="文本框 35"/>
          <p:cNvSpPr txBox="1"/>
          <p:nvPr/>
        </p:nvSpPr>
        <p:spPr>
          <a:xfrm>
            <a:off x="7504511" y="459052"/>
            <a:ext cx="1106090" cy="148590"/>
          </a:xfrm>
          <a:prstGeom prst="rect">
            <a:avLst/>
          </a:prstGeom>
          <a:noFill/>
        </p:spPr>
        <p:txBody>
          <a:bodyPr anchor="ctr">
            <a:spAutoFit/>
          </a:bodyPr>
          <a:lstStyle/>
          <a:p>
            <a:pPr algn="dist">
              <a:defRPr/>
            </a:pPr>
            <a:r>
              <a:rPr altLang="zh-CN" lang="en-US" sz="375">
                <a:solidFill>
                  <a:srgbClr val="FFFFFF"/>
                </a:solidFill>
                <a:latin typeface="+mn-lt"/>
                <a:cs typeface="+mn-ea"/>
                <a:sym typeface="+mn-lt"/>
              </a:rPr>
              <a:t>BUSINESS PLAN</a:t>
            </a:r>
          </a:p>
        </p:txBody>
      </p:sp>
      <p:sp>
        <p:nvSpPr>
          <p:cNvPr id="18" name="圆角矩形 17"/>
          <p:cNvSpPr/>
          <p:nvPr/>
        </p:nvSpPr>
        <p:spPr>
          <a:xfrm>
            <a:off x="584978" y="3434568"/>
            <a:ext cx="1350000" cy="396900"/>
          </a:xfrm>
          <a:prstGeom prst="roundRect">
            <a:avLst>
              <a:gd fmla="val 50000"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19" name="矩形 18"/>
          <p:cNvSpPr/>
          <p:nvPr/>
        </p:nvSpPr>
        <p:spPr>
          <a:xfrm>
            <a:off x="1045196" y="3817543"/>
            <a:ext cx="405000" cy="1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20" name="矩形 259"/>
          <p:cNvSpPr>
            <a:spLocks noChangeArrowheads="1"/>
          </p:cNvSpPr>
          <p:nvPr/>
        </p:nvSpPr>
        <p:spPr bwMode="auto">
          <a:xfrm>
            <a:off x="365557" y="2484164"/>
            <a:ext cx="4435043" cy="54864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buFont charset="0" panose="020b0604020202020204" pitchFamily="34" typeface="Arial"/>
              <a:buNone/>
            </a:pPr>
            <a:r>
              <a:rPr altLang="en-US" b="1" cap="all" lang="zh-CN" sz="3600">
                <a:solidFill>
                  <a:srgbClr val="FFFFFF"/>
                </a:solidFill>
                <a:latin typeface="+mn-lt"/>
                <a:ea typeface="+mn-ea"/>
                <a:cs typeface="+mn-ea"/>
                <a:sym typeface="+mn-lt"/>
              </a:rPr>
              <a:t>创业融资商业计划书</a:t>
            </a:r>
          </a:p>
        </p:txBody>
      </p:sp>
      <p:sp>
        <p:nvSpPr>
          <p:cNvPr id="22" name="bei"/>
          <p:cNvSpPr>
            <a:spLocks noChangeArrowheads="1"/>
          </p:cNvSpPr>
          <p:nvPr/>
        </p:nvSpPr>
        <p:spPr bwMode="auto">
          <a:xfrm>
            <a:off x="584978" y="3107414"/>
            <a:ext cx="4063222" cy="8001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dist">
              <a:buFont charset="0" panose="020b0604020202020204" pitchFamily="34" typeface="Arial"/>
              <a:buNone/>
            </a:pPr>
            <a:r>
              <a:rPr altLang="en-US" lang="zh-CN" sz="525">
                <a:solidFill>
                  <a:srgbClr val="FFFFFF"/>
                </a:solidFill>
                <a:latin typeface="+mn-lt"/>
                <a:ea typeface="+mn-ea"/>
                <a:cs typeface="+mn-ea"/>
                <a:sym typeface="+mn-lt"/>
              </a:rPr>
              <a:t>年终总结/工作汇报/新年计划/销售培训/商业计划</a:t>
            </a:r>
          </a:p>
        </p:txBody>
      </p:sp>
      <p:sp>
        <p:nvSpPr>
          <p:cNvPr id="23" name="圆角矩形 22"/>
          <p:cNvSpPr/>
          <p:nvPr/>
        </p:nvSpPr>
        <p:spPr>
          <a:xfrm>
            <a:off x="1530233" y="3446617"/>
            <a:ext cx="1350000" cy="371476"/>
          </a:xfrm>
          <a:prstGeom prst="roundRect">
            <a:avLst>
              <a:gd fmla="val 50000" name="adj"/>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24" name="文本框 23"/>
          <p:cNvSpPr txBox="1"/>
          <p:nvPr/>
        </p:nvSpPr>
        <p:spPr>
          <a:xfrm>
            <a:off x="763132" y="3525426"/>
            <a:ext cx="993693" cy="217170"/>
          </a:xfrm>
          <a:prstGeom prst="rect">
            <a:avLst/>
          </a:prstGeom>
          <a:noFill/>
        </p:spPr>
        <p:txBody>
          <a:bodyPr rtlCol="0" wrap="square">
            <a:spAutoFit/>
          </a:bodyPr>
          <a:lstStyle/>
          <a:p>
            <a:pPr algn="ctr"/>
            <a:r>
              <a:rPr altLang="en-US" b="1" lang="zh-CN" sz="825">
                <a:solidFill>
                  <a:srgbClr val="FFFFFF"/>
                </a:solidFill>
                <a:latin typeface="+mn-lt"/>
                <a:cs typeface="+mn-ea"/>
                <a:sym typeface="+mn-lt"/>
              </a:rPr>
              <a:t>公司名称</a:t>
            </a:r>
          </a:p>
        </p:txBody>
      </p:sp>
      <p:sp>
        <p:nvSpPr>
          <p:cNvPr id="25" name="自由: 形状 34"/>
          <p:cNvSpPr/>
          <p:nvPr/>
        </p:nvSpPr>
        <p:spPr>
          <a:xfrm rot="18900000">
            <a:off x="1644478" y="3582452"/>
            <a:ext cx="105225" cy="105225"/>
          </a:xfrm>
          <a:custGeom>
            <a:gdLst>
              <a:gd fmla="*/ 757780 w 914400" name="connsiteX0"/>
              <a:gd fmla="*/ 0 h 914400" name="connsiteY0"/>
              <a:gd fmla="*/ 914400 w 914400" name="connsiteX1"/>
              <a:gd fmla="*/ 0 h 914400" name="connsiteY1"/>
              <a:gd fmla="*/ 914400 w 914400" name="connsiteX2"/>
              <a:gd fmla="*/ 914400 h 914400" name="connsiteY2"/>
              <a:gd fmla="*/ 0 w 914400" name="connsiteX3"/>
              <a:gd fmla="*/ 914400 h 914400" name="connsiteY3"/>
              <a:gd fmla="*/ 0 w 914400" name="connsiteX4"/>
              <a:gd fmla="*/ 749181 h 914400" name="connsiteY4"/>
              <a:gd fmla="*/ 757780 w 914400" name="connsiteX5"/>
              <a:gd fmla="*/ 749181 h 9144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914400" w="914400">
                <a:moveTo>
                  <a:pt x="757780" y="0"/>
                </a:moveTo>
                <a:lnTo>
                  <a:pt x="914400" y="0"/>
                </a:lnTo>
                <a:lnTo>
                  <a:pt x="914400" y="914400"/>
                </a:lnTo>
                <a:lnTo>
                  <a:pt x="0" y="914400"/>
                </a:lnTo>
                <a:lnTo>
                  <a:pt x="0" y="749181"/>
                </a:lnTo>
                <a:lnTo>
                  <a:pt x="757780" y="74918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a:endParaRPr altLang="en-US" lang="zh-CN">
              <a:solidFill>
                <a:srgbClr val="FFFFFF"/>
              </a:solidFill>
              <a:cs typeface="+mn-ea"/>
              <a:sym typeface="+mn-lt"/>
            </a:endParaRPr>
          </a:p>
        </p:txBody>
      </p:sp>
      <p:grpSp>
        <p:nvGrpSpPr>
          <p:cNvPr id="4" name="组合 3"/>
          <p:cNvGrpSpPr/>
          <p:nvPr/>
        </p:nvGrpSpPr>
        <p:grpSpPr>
          <a:xfrm>
            <a:off x="584978" y="2134120"/>
            <a:ext cx="1291377" cy="263493"/>
            <a:chOff x="1223223" y="1967568"/>
            <a:chExt cx="2107650" cy="430045"/>
          </a:xfrm>
        </p:grpSpPr>
        <p:grpSp>
          <p:nvGrpSpPr>
            <p:cNvPr id="27" name="组合 26"/>
            <p:cNvGrpSpPr/>
            <p:nvPr/>
          </p:nvGrpSpPr>
          <p:grpSpPr>
            <a:xfrm>
              <a:off x="1223223" y="1967568"/>
              <a:ext cx="1337460" cy="430045"/>
              <a:chOff x="5647260" y="2104756"/>
              <a:chExt cx="2422370" cy="778886"/>
            </a:xfrm>
            <a:solidFill>
              <a:schemeClr val="accent2"/>
            </a:solidFill>
          </p:grpSpPr>
          <p:sp>
            <p:nvSpPr>
              <p:cNvPr id="28" name="任意多边形 27"/>
              <p:cNvSpPr/>
              <p:nvPr/>
            </p:nvSpPr>
            <p:spPr>
              <a:xfrm>
                <a:off x="7801453" y="2104756"/>
                <a:ext cx="268177" cy="268177"/>
              </a:xfrm>
              <a:custGeom>
                <a:gdLst>
                  <a:gd fmla="*/ 115780 w 268177" name="connsiteX0"/>
                  <a:gd fmla="*/ 0 h 268177" name="connsiteY0"/>
                  <a:gd fmla="*/ 152397 w 268177" name="connsiteX1"/>
                  <a:gd fmla="*/ 0 h 268177" name="connsiteY1"/>
                  <a:gd fmla="*/ 152397 w 268177" name="connsiteX2"/>
                  <a:gd fmla="*/ 115781 h 268177" name="connsiteY2"/>
                  <a:gd fmla="*/ 268177 w 268177" name="connsiteX3"/>
                  <a:gd fmla="*/ 115781 h 268177" name="connsiteY3"/>
                  <a:gd fmla="*/ 268177 w 268177" name="connsiteX4"/>
                  <a:gd fmla="*/ 152397 h 268177" name="connsiteY4"/>
                  <a:gd fmla="*/ 152397 w 268177" name="connsiteX5"/>
                  <a:gd fmla="*/ 152397 h 268177" name="connsiteY5"/>
                  <a:gd fmla="*/ 152397 w 268177" name="connsiteX6"/>
                  <a:gd fmla="*/ 268177 h 268177" name="connsiteY6"/>
                  <a:gd fmla="*/ 115780 w 268177" name="connsiteX7"/>
                  <a:gd fmla="*/ 268177 h 268177" name="connsiteY7"/>
                  <a:gd fmla="*/ 115780 w 268177" name="connsiteX8"/>
                  <a:gd fmla="*/ 152397 h 268177" name="connsiteY8"/>
                  <a:gd fmla="*/ 0 w 268177" name="connsiteX9"/>
                  <a:gd fmla="*/ 152397 h 268177" name="connsiteY9"/>
                  <a:gd fmla="*/ 0 w 268177" name="connsiteX10"/>
                  <a:gd fmla="*/ 115781 h 268177" name="connsiteY10"/>
                  <a:gd fmla="*/ 115780 w 268177" name="connsiteX11"/>
                  <a:gd fmla="*/ 115781 h 268177"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68177" w="268177">
                    <a:moveTo>
                      <a:pt x="115780" y="0"/>
                    </a:moveTo>
                    <a:lnTo>
                      <a:pt x="152397" y="0"/>
                    </a:lnTo>
                    <a:lnTo>
                      <a:pt x="152397" y="115781"/>
                    </a:lnTo>
                    <a:lnTo>
                      <a:pt x="268177" y="115781"/>
                    </a:lnTo>
                    <a:lnTo>
                      <a:pt x="268177" y="152397"/>
                    </a:lnTo>
                    <a:lnTo>
                      <a:pt x="152397" y="152397"/>
                    </a:lnTo>
                    <a:lnTo>
                      <a:pt x="152397" y="268177"/>
                    </a:lnTo>
                    <a:lnTo>
                      <a:pt x="115780" y="268177"/>
                    </a:lnTo>
                    <a:lnTo>
                      <a:pt x="115780" y="152397"/>
                    </a:lnTo>
                    <a:lnTo>
                      <a:pt x="0" y="152397"/>
                    </a:lnTo>
                    <a:lnTo>
                      <a:pt x="0" y="115781"/>
                    </a:lnTo>
                    <a:lnTo>
                      <a:pt x="115780" y="11578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solidFill>
                    <a:srgbClr val="FFFFFF"/>
                  </a:solidFill>
                  <a:cs typeface="+mn-ea"/>
                  <a:sym typeface="+mn-lt"/>
                </a:endParaRPr>
              </a:p>
            </p:txBody>
          </p:sp>
          <p:sp>
            <p:nvSpPr>
              <p:cNvPr id="29" name="任意多边形 28"/>
              <p:cNvSpPr>
                <a:spLocks noChangeArrowheads="1"/>
              </p:cNvSpPr>
              <p:nvPr/>
            </p:nvSpPr>
            <p:spPr bwMode="auto">
              <a:xfrm>
                <a:off x="5647260" y="2104756"/>
                <a:ext cx="2088381" cy="778886"/>
              </a:xfrm>
              <a:custGeom>
                <a:rect b="b" l="l" r="r" t="t"/>
                <a:pathLst>
                  <a:path h="778886" w="2088381">
                    <a:moveTo>
                      <a:pt x="1256929" y="320567"/>
                    </a:moveTo>
                    <a:lnTo>
                      <a:pt x="1166459" y="549442"/>
                    </a:lnTo>
                    <a:lnTo>
                      <a:pt x="1351926" y="549442"/>
                    </a:lnTo>
                    <a:close/>
                    <a:moveTo>
                      <a:pt x="94632" y="316271"/>
                    </a:moveTo>
                    <a:lnTo>
                      <a:pt x="94632" y="492151"/>
                    </a:lnTo>
                    <a:lnTo>
                      <a:pt x="234912" y="492151"/>
                    </a:lnTo>
                    <a:cubicBezTo>
                      <a:pt x="282819" y="492151"/>
                      <a:pt x="316572" y="484453"/>
                      <a:pt x="336170" y="469056"/>
                    </a:cubicBezTo>
                    <a:cubicBezTo>
                      <a:pt x="355768" y="453659"/>
                      <a:pt x="365568" y="431328"/>
                      <a:pt x="365568" y="402063"/>
                    </a:cubicBezTo>
                    <a:cubicBezTo>
                      <a:pt x="365568" y="382544"/>
                      <a:pt x="360180" y="365356"/>
                      <a:pt x="349404" y="350499"/>
                    </a:cubicBezTo>
                    <a:cubicBezTo>
                      <a:pt x="338629" y="335642"/>
                      <a:pt x="324875" y="326223"/>
                      <a:pt x="308144" y="322242"/>
                    </a:cubicBezTo>
                    <a:cubicBezTo>
                      <a:pt x="291413" y="318261"/>
                      <a:pt x="266467" y="316271"/>
                      <a:pt x="233307" y="316271"/>
                    </a:cubicBezTo>
                    <a:close/>
                    <a:moveTo>
                      <a:pt x="1609725" y="239357"/>
                    </a:moveTo>
                    <a:lnTo>
                      <a:pt x="1702023" y="239357"/>
                    </a:lnTo>
                    <a:lnTo>
                      <a:pt x="1997368" y="653636"/>
                    </a:lnTo>
                    <a:lnTo>
                      <a:pt x="1997368" y="239357"/>
                    </a:lnTo>
                    <a:lnTo>
                      <a:pt x="2088381" y="239357"/>
                    </a:lnTo>
                    <a:lnTo>
                      <a:pt x="2088381" y="778886"/>
                    </a:lnTo>
                    <a:lnTo>
                      <a:pt x="1995405" y="778886"/>
                    </a:lnTo>
                    <a:lnTo>
                      <a:pt x="1700341" y="364607"/>
                    </a:lnTo>
                    <a:lnTo>
                      <a:pt x="1700341" y="778886"/>
                    </a:lnTo>
                    <a:lnTo>
                      <a:pt x="1609725" y="778886"/>
                    </a:lnTo>
                    <a:close/>
                    <a:moveTo>
                      <a:pt x="1209638" y="239357"/>
                    </a:moveTo>
                    <a:lnTo>
                      <a:pt x="1304955" y="239357"/>
                    </a:lnTo>
                    <a:lnTo>
                      <a:pt x="1547676" y="778886"/>
                    </a:lnTo>
                    <a:lnTo>
                      <a:pt x="1445529" y="778886"/>
                    </a:lnTo>
                    <a:lnTo>
                      <a:pt x="1377307" y="619187"/>
                    </a:lnTo>
                    <a:lnTo>
                      <a:pt x="1142702" y="619187"/>
                    </a:lnTo>
                    <a:lnTo>
                      <a:pt x="1077691" y="778886"/>
                    </a:lnTo>
                    <a:lnTo>
                      <a:pt x="981140" y="778886"/>
                    </a:lnTo>
                    <a:close/>
                    <a:moveTo>
                      <a:pt x="571500" y="239357"/>
                    </a:moveTo>
                    <a:lnTo>
                      <a:pt x="666132" y="239357"/>
                    </a:lnTo>
                    <a:lnTo>
                      <a:pt x="666132" y="701973"/>
                    </a:lnTo>
                    <a:lnTo>
                      <a:pt x="952243" y="701973"/>
                    </a:lnTo>
                    <a:lnTo>
                      <a:pt x="952243" y="778886"/>
                    </a:lnTo>
                    <a:lnTo>
                      <a:pt x="571500" y="778886"/>
                    </a:lnTo>
                    <a:close/>
                    <a:moveTo>
                      <a:pt x="0" y="239357"/>
                    </a:moveTo>
                    <a:lnTo>
                      <a:pt x="227686" y="239357"/>
                    </a:lnTo>
                    <a:cubicBezTo>
                      <a:pt x="276433" y="239357"/>
                      <a:pt x="317824" y="243544"/>
                      <a:pt x="351860" y="251916"/>
                    </a:cubicBezTo>
                    <a:cubicBezTo>
                      <a:pt x="385896" y="260289"/>
                      <a:pt x="412930" y="278512"/>
                      <a:pt x="432961" y="306584"/>
                    </a:cubicBezTo>
                    <a:cubicBezTo>
                      <a:pt x="452992" y="334656"/>
                      <a:pt x="463008" y="365766"/>
                      <a:pt x="463008" y="399911"/>
                    </a:cubicBezTo>
                    <a:cubicBezTo>
                      <a:pt x="463008" y="455147"/>
                      <a:pt x="443245" y="497147"/>
                      <a:pt x="403720" y="525912"/>
                    </a:cubicBezTo>
                    <a:cubicBezTo>
                      <a:pt x="364195" y="554677"/>
                      <a:pt x="307657" y="569059"/>
                      <a:pt x="234106" y="569059"/>
                    </a:cubicBezTo>
                    <a:lnTo>
                      <a:pt x="94632" y="569059"/>
                    </a:lnTo>
                    <a:lnTo>
                      <a:pt x="94632" y="778886"/>
                    </a:lnTo>
                    <a:lnTo>
                      <a:pt x="0" y="778886"/>
                    </a:lnTo>
                    <a:close/>
                    <a:moveTo>
                      <a:pt x="29711" y="120998"/>
                    </a:moveTo>
                    <a:lnTo>
                      <a:pt x="29711" y="196007"/>
                    </a:lnTo>
                    <a:lnTo>
                      <a:pt x="82247" y="196007"/>
                    </a:lnTo>
                    <a:cubicBezTo>
                      <a:pt x="116775" y="196007"/>
                      <a:pt x="134039" y="183505"/>
                      <a:pt x="134039" y="158502"/>
                    </a:cubicBezTo>
                    <a:cubicBezTo>
                      <a:pt x="134039" y="145505"/>
                      <a:pt x="130046" y="136004"/>
                      <a:pt x="122059" y="130002"/>
                    </a:cubicBezTo>
                    <a:cubicBezTo>
                      <a:pt x="114071" y="123999"/>
                      <a:pt x="99561" y="120998"/>
                      <a:pt x="78526" y="120998"/>
                    </a:cubicBezTo>
                    <a:close/>
                    <a:moveTo>
                      <a:pt x="29711" y="29617"/>
                    </a:moveTo>
                    <a:lnTo>
                      <a:pt x="29711" y="95102"/>
                    </a:lnTo>
                    <a:lnTo>
                      <a:pt x="78229" y="95102"/>
                    </a:lnTo>
                    <a:cubicBezTo>
                      <a:pt x="94203" y="95102"/>
                      <a:pt x="105960" y="92547"/>
                      <a:pt x="113501" y="87437"/>
                    </a:cubicBezTo>
                    <a:cubicBezTo>
                      <a:pt x="121042" y="82327"/>
                      <a:pt x="124812" y="73819"/>
                      <a:pt x="124812" y="61913"/>
                    </a:cubicBezTo>
                    <a:cubicBezTo>
                      <a:pt x="124812" y="51197"/>
                      <a:pt x="121141" y="43136"/>
                      <a:pt x="113799" y="37728"/>
                    </a:cubicBezTo>
                    <a:cubicBezTo>
                      <a:pt x="106456" y="32321"/>
                      <a:pt x="93707" y="29617"/>
                      <a:pt x="75550" y="29617"/>
                    </a:cubicBezTo>
                    <a:close/>
                    <a:moveTo>
                      <a:pt x="924763" y="3721"/>
                    </a:moveTo>
                    <a:lnTo>
                      <a:pt x="1082372" y="3721"/>
                    </a:lnTo>
                    <a:lnTo>
                      <a:pt x="1082372" y="29617"/>
                    </a:lnTo>
                    <a:lnTo>
                      <a:pt x="953636" y="29617"/>
                    </a:lnTo>
                    <a:lnTo>
                      <a:pt x="953636" y="96292"/>
                    </a:lnTo>
                    <a:lnTo>
                      <a:pt x="1074038" y="96292"/>
                    </a:lnTo>
                    <a:lnTo>
                      <a:pt x="1074038" y="122188"/>
                    </a:lnTo>
                    <a:lnTo>
                      <a:pt x="953636" y="122188"/>
                    </a:lnTo>
                    <a:lnTo>
                      <a:pt x="953636" y="196007"/>
                    </a:lnTo>
                    <a:lnTo>
                      <a:pt x="1087432" y="196007"/>
                    </a:lnTo>
                    <a:lnTo>
                      <a:pt x="1087432" y="221903"/>
                    </a:lnTo>
                    <a:lnTo>
                      <a:pt x="924763" y="221903"/>
                    </a:lnTo>
                    <a:close/>
                    <a:moveTo>
                      <a:pt x="696163" y="3721"/>
                    </a:moveTo>
                    <a:lnTo>
                      <a:pt x="725631" y="3721"/>
                    </a:lnTo>
                    <a:lnTo>
                      <a:pt x="839931" y="175915"/>
                    </a:lnTo>
                    <a:lnTo>
                      <a:pt x="839931" y="3721"/>
                    </a:lnTo>
                    <a:lnTo>
                      <a:pt x="867464" y="3721"/>
                    </a:lnTo>
                    <a:lnTo>
                      <a:pt x="867464" y="221903"/>
                    </a:lnTo>
                    <a:lnTo>
                      <a:pt x="837847" y="221903"/>
                    </a:lnTo>
                    <a:lnTo>
                      <a:pt x="723547" y="49709"/>
                    </a:lnTo>
                    <a:lnTo>
                      <a:pt x="723547" y="221903"/>
                    </a:lnTo>
                    <a:lnTo>
                      <a:pt x="696163" y="221903"/>
                    </a:lnTo>
                    <a:close/>
                    <a:moveTo>
                      <a:pt x="623535" y="3721"/>
                    </a:moveTo>
                    <a:lnTo>
                      <a:pt x="652556" y="3721"/>
                    </a:lnTo>
                    <a:lnTo>
                      <a:pt x="652556" y="221903"/>
                    </a:lnTo>
                    <a:lnTo>
                      <a:pt x="623535" y="221903"/>
                    </a:lnTo>
                    <a:close/>
                    <a:moveTo>
                      <a:pt x="200863" y="3721"/>
                    </a:moveTo>
                    <a:lnTo>
                      <a:pt x="229736" y="3721"/>
                    </a:lnTo>
                    <a:lnTo>
                      <a:pt x="229736" y="129481"/>
                    </a:lnTo>
                    <a:cubicBezTo>
                      <a:pt x="229736" y="158155"/>
                      <a:pt x="234548" y="177007"/>
                      <a:pt x="244172" y="186036"/>
                    </a:cubicBezTo>
                    <a:cubicBezTo>
                      <a:pt x="253796" y="195064"/>
                      <a:pt x="267885" y="199579"/>
                      <a:pt x="286439" y="199579"/>
                    </a:cubicBezTo>
                    <a:cubicBezTo>
                      <a:pt x="304993" y="199579"/>
                      <a:pt x="319082" y="195064"/>
                      <a:pt x="328706" y="186036"/>
                    </a:cubicBezTo>
                    <a:cubicBezTo>
                      <a:pt x="338331" y="177007"/>
                      <a:pt x="343143" y="158155"/>
                      <a:pt x="343143" y="129481"/>
                    </a:cubicBezTo>
                    <a:lnTo>
                      <a:pt x="343143" y="3721"/>
                    </a:lnTo>
                    <a:lnTo>
                      <a:pt x="372164" y="3721"/>
                    </a:lnTo>
                    <a:lnTo>
                      <a:pt x="372164" y="129927"/>
                    </a:lnTo>
                    <a:cubicBezTo>
                      <a:pt x="372164" y="156320"/>
                      <a:pt x="369014" y="175766"/>
                      <a:pt x="362714" y="188268"/>
                    </a:cubicBezTo>
                    <a:cubicBezTo>
                      <a:pt x="356413" y="200770"/>
                      <a:pt x="346913" y="210121"/>
                      <a:pt x="334213" y="216322"/>
                    </a:cubicBezTo>
                    <a:cubicBezTo>
                      <a:pt x="321513" y="222523"/>
                      <a:pt x="305588" y="225624"/>
                      <a:pt x="286439" y="225624"/>
                    </a:cubicBezTo>
                    <a:cubicBezTo>
                      <a:pt x="261138" y="225624"/>
                      <a:pt x="242212" y="220713"/>
                      <a:pt x="229661" y="210890"/>
                    </a:cubicBezTo>
                    <a:cubicBezTo>
                      <a:pt x="217110" y="201067"/>
                      <a:pt x="209173" y="189508"/>
                      <a:pt x="205849" y="176213"/>
                    </a:cubicBezTo>
                    <a:cubicBezTo>
                      <a:pt x="202525" y="162918"/>
                      <a:pt x="200863" y="147489"/>
                      <a:pt x="200863" y="129927"/>
                    </a:cubicBezTo>
                    <a:close/>
                    <a:moveTo>
                      <a:pt x="838" y="3721"/>
                    </a:moveTo>
                    <a:lnTo>
                      <a:pt x="78526" y="3721"/>
                    </a:lnTo>
                    <a:cubicBezTo>
                      <a:pt x="101744" y="3721"/>
                      <a:pt x="120000" y="8682"/>
                      <a:pt x="133295" y="18604"/>
                    </a:cubicBezTo>
                    <a:cubicBezTo>
                      <a:pt x="146590" y="28526"/>
                      <a:pt x="153238" y="42119"/>
                      <a:pt x="153238" y="59383"/>
                    </a:cubicBezTo>
                    <a:cubicBezTo>
                      <a:pt x="153238" y="80417"/>
                      <a:pt x="142770" y="95995"/>
                      <a:pt x="121835" y="106115"/>
                    </a:cubicBezTo>
                    <a:cubicBezTo>
                      <a:pt x="135924" y="109687"/>
                      <a:pt x="146466" y="116260"/>
                      <a:pt x="153461" y="125835"/>
                    </a:cubicBezTo>
                    <a:cubicBezTo>
                      <a:pt x="160456" y="135409"/>
                      <a:pt x="163954" y="146298"/>
                      <a:pt x="163954" y="158502"/>
                    </a:cubicBezTo>
                    <a:cubicBezTo>
                      <a:pt x="163954" y="178941"/>
                      <a:pt x="157008" y="194618"/>
                      <a:pt x="143118" y="205532"/>
                    </a:cubicBezTo>
                    <a:cubicBezTo>
                      <a:pt x="129227" y="216446"/>
                      <a:pt x="109036" y="221903"/>
                      <a:pt x="82545" y="221903"/>
                    </a:cubicBezTo>
                    <a:lnTo>
                      <a:pt x="838" y="221903"/>
                    </a:lnTo>
                    <a:close/>
                    <a:moveTo>
                      <a:pt x="1399227" y="0"/>
                    </a:moveTo>
                    <a:cubicBezTo>
                      <a:pt x="1423833" y="0"/>
                      <a:pt x="1443677" y="5705"/>
                      <a:pt x="1458758" y="17116"/>
                    </a:cubicBezTo>
                    <a:cubicBezTo>
                      <a:pt x="1473840" y="28526"/>
                      <a:pt x="1481827" y="44649"/>
                      <a:pt x="1482720" y="65485"/>
                    </a:cubicBezTo>
                    <a:lnTo>
                      <a:pt x="1454591" y="65485"/>
                    </a:lnTo>
                    <a:cubicBezTo>
                      <a:pt x="1451714" y="39093"/>
                      <a:pt x="1433656" y="25896"/>
                      <a:pt x="1400418" y="25896"/>
                    </a:cubicBezTo>
                    <a:cubicBezTo>
                      <a:pt x="1384344" y="25896"/>
                      <a:pt x="1371892" y="28923"/>
                      <a:pt x="1363062" y="34975"/>
                    </a:cubicBezTo>
                    <a:cubicBezTo>
                      <a:pt x="1354231" y="41027"/>
                      <a:pt x="1349816" y="49064"/>
                      <a:pt x="1349816" y="59085"/>
                    </a:cubicBezTo>
                    <a:cubicBezTo>
                      <a:pt x="1349816" y="68213"/>
                      <a:pt x="1353363" y="75059"/>
                      <a:pt x="1360457" y="79623"/>
                    </a:cubicBezTo>
                    <a:cubicBezTo>
                      <a:pt x="1367552" y="84188"/>
                      <a:pt x="1380797" y="88603"/>
                      <a:pt x="1400194" y="92869"/>
                    </a:cubicBezTo>
                    <a:cubicBezTo>
                      <a:pt x="1419592" y="97136"/>
                      <a:pt x="1434995" y="101352"/>
                      <a:pt x="1446406" y="105520"/>
                    </a:cubicBezTo>
                    <a:cubicBezTo>
                      <a:pt x="1457816" y="109687"/>
                      <a:pt x="1467589" y="116161"/>
                      <a:pt x="1475725" y="124942"/>
                    </a:cubicBezTo>
                    <a:cubicBezTo>
                      <a:pt x="1483861" y="133722"/>
                      <a:pt x="1487929" y="145505"/>
                      <a:pt x="1487929" y="160288"/>
                    </a:cubicBezTo>
                    <a:cubicBezTo>
                      <a:pt x="1487929" y="179041"/>
                      <a:pt x="1480462" y="194618"/>
                      <a:pt x="1465530" y="207020"/>
                    </a:cubicBezTo>
                    <a:cubicBezTo>
                      <a:pt x="1450598" y="219423"/>
                      <a:pt x="1431126" y="225624"/>
                      <a:pt x="1407115" y="225624"/>
                    </a:cubicBezTo>
                    <a:cubicBezTo>
                      <a:pt x="1376357" y="225624"/>
                      <a:pt x="1353363" y="218728"/>
                      <a:pt x="1338133" y="204937"/>
                    </a:cubicBezTo>
                    <a:cubicBezTo>
                      <a:pt x="1322903" y="191145"/>
                      <a:pt x="1314891" y="173435"/>
                      <a:pt x="1314097" y="151805"/>
                    </a:cubicBezTo>
                    <a:lnTo>
                      <a:pt x="1341928" y="151805"/>
                    </a:lnTo>
                    <a:cubicBezTo>
                      <a:pt x="1343417" y="168077"/>
                      <a:pt x="1350188" y="180107"/>
                      <a:pt x="1362243" y="187896"/>
                    </a:cubicBezTo>
                    <a:cubicBezTo>
                      <a:pt x="1374298" y="195685"/>
                      <a:pt x="1388859" y="199579"/>
                      <a:pt x="1405924" y="199579"/>
                    </a:cubicBezTo>
                    <a:cubicBezTo>
                      <a:pt x="1422097" y="199579"/>
                      <a:pt x="1435119" y="196255"/>
                      <a:pt x="1444992" y="189607"/>
                    </a:cubicBezTo>
                    <a:cubicBezTo>
                      <a:pt x="1454864" y="182960"/>
                      <a:pt x="1459800" y="173931"/>
                      <a:pt x="1459800" y="162521"/>
                    </a:cubicBezTo>
                    <a:cubicBezTo>
                      <a:pt x="1459800" y="150515"/>
                      <a:pt x="1454690" y="141784"/>
                      <a:pt x="1444471" y="136327"/>
                    </a:cubicBezTo>
                    <a:cubicBezTo>
                      <a:pt x="1434251" y="130870"/>
                      <a:pt x="1416665" y="125487"/>
                      <a:pt x="1391711" y="120179"/>
                    </a:cubicBezTo>
                    <a:cubicBezTo>
                      <a:pt x="1366758" y="114871"/>
                      <a:pt x="1348849" y="107504"/>
                      <a:pt x="1337984" y="98078"/>
                    </a:cubicBezTo>
                    <a:cubicBezTo>
                      <a:pt x="1327120" y="88652"/>
                      <a:pt x="1321688" y="76101"/>
                      <a:pt x="1321688" y="60425"/>
                    </a:cubicBezTo>
                    <a:cubicBezTo>
                      <a:pt x="1321688" y="42764"/>
                      <a:pt x="1328757" y="28278"/>
                      <a:pt x="1342896" y="16967"/>
                    </a:cubicBezTo>
                    <a:cubicBezTo>
                      <a:pt x="1357034" y="5656"/>
                      <a:pt x="1375811" y="0"/>
                      <a:pt x="1399227" y="0"/>
                    </a:cubicBezTo>
                    <a:close/>
                    <a:moveTo>
                      <a:pt x="1199202" y="0"/>
                    </a:moveTo>
                    <a:cubicBezTo>
                      <a:pt x="1223808" y="0"/>
                      <a:pt x="1243652" y="5705"/>
                      <a:pt x="1258733" y="17116"/>
                    </a:cubicBezTo>
                    <a:cubicBezTo>
                      <a:pt x="1273815" y="28526"/>
                      <a:pt x="1281802" y="44649"/>
                      <a:pt x="1282695" y="65485"/>
                    </a:cubicBezTo>
                    <a:lnTo>
                      <a:pt x="1254566" y="65485"/>
                    </a:lnTo>
                    <a:cubicBezTo>
                      <a:pt x="1251689" y="39093"/>
                      <a:pt x="1233631" y="25896"/>
                      <a:pt x="1200393" y="25896"/>
                    </a:cubicBezTo>
                    <a:cubicBezTo>
                      <a:pt x="1184319" y="25896"/>
                      <a:pt x="1171867" y="28923"/>
                      <a:pt x="1163037" y="34975"/>
                    </a:cubicBezTo>
                    <a:cubicBezTo>
                      <a:pt x="1154206" y="41027"/>
                      <a:pt x="1149791" y="49064"/>
                      <a:pt x="1149791" y="59085"/>
                    </a:cubicBezTo>
                    <a:cubicBezTo>
                      <a:pt x="1149791" y="68213"/>
                      <a:pt x="1153338" y="75059"/>
                      <a:pt x="1160432" y="79623"/>
                    </a:cubicBezTo>
                    <a:cubicBezTo>
                      <a:pt x="1167526" y="84188"/>
                      <a:pt x="1180772" y="88603"/>
                      <a:pt x="1200169" y="92869"/>
                    </a:cubicBezTo>
                    <a:cubicBezTo>
                      <a:pt x="1219567" y="97136"/>
                      <a:pt x="1234970" y="101352"/>
                      <a:pt x="1246381" y="105520"/>
                    </a:cubicBezTo>
                    <a:cubicBezTo>
                      <a:pt x="1257791" y="109687"/>
                      <a:pt x="1267564" y="116161"/>
                      <a:pt x="1275700" y="124942"/>
                    </a:cubicBezTo>
                    <a:cubicBezTo>
                      <a:pt x="1283836" y="133722"/>
                      <a:pt x="1287904" y="145505"/>
                      <a:pt x="1287904" y="160288"/>
                    </a:cubicBezTo>
                    <a:cubicBezTo>
                      <a:pt x="1287904" y="179041"/>
                      <a:pt x="1280437" y="194618"/>
                      <a:pt x="1265505" y="207020"/>
                    </a:cubicBezTo>
                    <a:cubicBezTo>
                      <a:pt x="1250573" y="219423"/>
                      <a:pt x="1231101" y="225624"/>
                      <a:pt x="1207090" y="225624"/>
                    </a:cubicBezTo>
                    <a:cubicBezTo>
                      <a:pt x="1176332" y="225624"/>
                      <a:pt x="1153338" y="218728"/>
                      <a:pt x="1138108" y="204937"/>
                    </a:cubicBezTo>
                    <a:cubicBezTo>
                      <a:pt x="1122878" y="191145"/>
                      <a:pt x="1114866" y="173435"/>
                      <a:pt x="1114072" y="151805"/>
                    </a:cubicBezTo>
                    <a:lnTo>
                      <a:pt x="1141903" y="151805"/>
                    </a:lnTo>
                    <a:cubicBezTo>
                      <a:pt x="1143392" y="168077"/>
                      <a:pt x="1150163" y="180107"/>
                      <a:pt x="1162218" y="187896"/>
                    </a:cubicBezTo>
                    <a:cubicBezTo>
                      <a:pt x="1174273" y="195685"/>
                      <a:pt x="1188834" y="199579"/>
                      <a:pt x="1205899" y="199579"/>
                    </a:cubicBezTo>
                    <a:cubicBezTo>
                      <a:pt x="1222072" y="199579"/>
                      <a:pt x="1235094" y="196255"/>
                      <a:pt x="1244967" y="189607"/>
                    </a:cubicBezTo>
                    <a:cubicBezTo>
                      <a:pt x="1254839" y="182960"/>
                      <a:pt x="1259775" y="173931"/>
                      <a:pt x="1259775" y="162521"/>
                    </a:cubicBezTo>
                    <a:cubicBezTo>
                      <a:pt x="1259775" y="150515"/>
                      <a:pt x="1254665" y="141784"/>
                      <a:pt x="1244446" y="136327"/>
                    </a:cubicBezTo>
                    <a:cubicBezTo>
                      <a:pt x="1234226" y="130870"/>
                      <a:pt x="1216640" y="125487"/>
                      <a:pt x="1191686" y="120179"/>
                    </a:cubicBezTo>
                    <a:cubicBezTo>
                      <a:pt x="1166733" y="114871"/>
                      <a:pt x="1148824" y="107504"/>
                      <a:pt x="1137959" y="98078"/>
                    </a:cubicBezTo>
                    <a:cubicBezTo>
                      <a:pt x="1127095" y="88652"/>
                      <a:pt x="1121663" y="76101"/>
                      <a:pt x="1121663" y="60425"/>
                    </a:cubicBezTo>
                    <a:cubicBezTo>
                      <a:pt x="1121663" y="42764"/>
                      <a:pt x="1128732" y="28278"/>
                      <a:pt x="1142871" y="16967"/>
                    </a:cubicBezTo>
                    <a:cubicBezTo>
                      <a:pt x="1157009" y="5656"/>
                      <a:pt x="1175786" y="0"/>
                      <a:pt x="1199202" y="0"/>
                    </a:cubicBezTo>
                    <a:close/>
                    <a:moveTo>
                      <a:pt x="494352" y="0"/>
                    </a:moveTo>
                    <a:cubicBezTo>
                      <a:pt x="518958" y="0"/>
                      <a:pt x="538802" y="5705"/>
                      <a:pt x="553883" y="17116"/>
                    </a:cubicBezTo>
                    <a:cubicBezTo>
                      <a:pt x="568965" y="28526"/>
                      <a:pt x="576952" y="44649"/>
                      <a:pt x="577845" y="65485"/>
                    </a:cubicBezTo>
                    <a:lnTo>
                      <a:pt x="549716" y="65485"/>
                    </a:lnTo>
                    <a:cubicBezTo>
                      <a:pt x="546839" y="39093"/>
                      <a:pt x="528781" y="25896"/>
                      <a:pt x="495543" y="25896"/>
                    </a:cubicBezTo>
                    <a:cubicBezTo>
                      <a:pt x="479469" y="25896"/>
                      <a:pt x="467017" y="28923"/>
                      <a:pt x="458187" y="34975"/>
                    </a:cubicBezTo>
                    <a:cubicBezTo>
                      <a:pt x="449356" y="41027"/>
                      <a:pt x="444941" y="49064"/>
                      <a:pt x="444941" y="59085"/>
                    </a:cubicBezTo>
                    <a:cubicBezTo>
                      <a:pt x="444941" y="68213"/>
                      <a:pt x="448488" y="75059"/>
                      <a:pt x="455582" y="79623"/>
                    </a:cubicBezTo>
                    <a:cubicBezTo>
                      <a:pt x="462677" y="84188"/>
                      <a:pt x="475922" y="88603"/>
                      <a:pt x="495319" y="92869"/>
                    </a:cubicBezTo>
                    <a:cubicBezTo>
                      <a:pt x="514717" y="97136"/>
                      <a:pt x="530120" y="101352"/>
                      <a:pt x="541531" y="105520"/>
                    </a:cubicBezTo>
                    <a:cubicBezTo>
                      <a:pt x="552941" y="109687"/>
                      <a:pt x="562714" y="116161"/>
                      <a:pt x="570850" y="124942"/>
                    </a:cubicBezTo>
                    <a:cubicBezTo>
                      <a:pt x="578986" y="133722"/>
                      <a:pt x="583054" y="145505"/>
                      <a:pt x="583054" y="160288"/>
                    </a:cubicBezTo>
                    <a:cubicBezTo>
                      <a:pt x="583054" y="179041"/>
                      <a:pt x="575588" y="194618"/>
                      <a:pt x="560655" y="207020"/>
                    </a:cubicBezTo>
                    <a:cubicBezTo>
                      <a:pt x="545723" y="219423"/>
                      <a:pt x="526251" y="225624"/>
                      <a:pt x="502240" y="225624"/>
                    </a:cubicBezTo>
                    <a:cubicBezTo>
                      <a:pt x="471482" y="225624"/>
                      <a:pt x="448488" y="218728"/>
                      <a:pt x="433258" y="204937"/>
                    </a:cubicBezTo>
                    <a:cubicBezTo>
                      <a:pt x="418028" y="191145"/>
                      <a:pt x="410016" y="173435"/>
                      <a:pt x="409222" y="151805"/>
                    </a:cubicBezTo>
                    <a:lnTo>
                      <a:pt x="437053" y="151805"/>
                    </a:lnTo>
                    <a:cubicBezTo>
                      <a:pt x="438542" y="168077"/>
                      <a:pt x="445313" y="180107"/>
                      <a:pt x="457368" y="187896"/>
                    </a:cubicBezTo>
                    <a:cubicBezTo>
                      <a:pt x="469423" y="195685"/>
                      <a:pt x="483984" y="199579"/>
                      <a:pt x="501049" y="199579"/>
                    </a:cubicBezTo>
                    <a:cubicBezTo>
                      <a:pt x="517222" y="199579"/>
                      <a:pt x="530245" y="196255"/>
                      <a:pt x="540117" y="189607"/>
                    </a:cubicBezTo>
                    <a:cubicBezTo>
                      <a:pt x="549989" y="182960"/>
                      <a:pt x="554925" y="173931"/>
                      <a:pt x="554925" y="162521"/>
                    </a:cubicBezTo>
                    <a:cubicBezTo>
                      <a:pt x="554925" y="150515"/>
                      <a:pt x="549815" y="141784"/>
                      <a:pt x="539596" y="136327"/>
                    </a:cubicBezTo>
                    <a:cubicBezTo>
                      <a:pt x="529376" y="130870"/>
                      <a:pt x="511790" y="125487"/>
                      <a:pt x="486836" y="120179"/>
                    </a:cubicBezTo>
                    <a:cubicBezTo>
                      <a:pt x="461883" y="114871"/>
                      <a:pt x="443974" y="107504"/>
                      <a:pt x="433109" y="98078"/>
                    </a:cubicBezTo>
                    <a:cubicBezTo>
                      <a:pt x="422245" y="88652"/>
                      <a:pt x="416813" y="76101"/>
                      <a:pt x="416813" y="60425"/>
                    </a:cubicBezTo>
                    <a:cubicBezTo>
                      <a:pt x="416813" y="42764"/>
                      <a:pt x="423882" y="28278"/>
                      <a:pt x="438021" y="16967"/>
                    </a:cubicBezTo>
                    <a:cubicBezTo>
                      <a:pt x="452159" y="5656"/>
                      <a:pt x="470937" y="0"/>
                      <a:pt x="494352" y="0"/>
                    </a:cubicBezTo>
                    <a:close/>
                  </a:path>
                </a:pathLst>
              </a:custGeom>
              <a:grpFill/>
              <a:ln>
                <a:noFill/>
              </a:ln>
              <a:effectLst/>
            </p:spPr>
            <p:txBody>
              <a:bodyPr anchor="t" anchorCtr="0" bIns="34290" compatLnSpc="1" forceAA="0" fromWordArt="0" horzOverflow="overflow" lIns="68580" numCol="1" rIns="68580" rot="0" rtlCol="0" spcCol="0" spcFirstLastPara="0" tIns="34290" vert="horz" vertOverflow="overflow" wrap="square">
                <a:prstTxWarp prst="textNoShape">
                  <a:avLst/>
                </a:prstTxWarp>
                <a:no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Font charset="0" panose="020b0604020202020204" pitchFamily="34" typeface="Arial"/>
                  <a:buNone/>
                </a:pPr>
                <a:endParaRPr altLang="en-US" cap="all" lang="zh-CN" sz="1800">
                  <a:solidFill>
                    <a:srgbClr val="FFFFFF"/>
                  </a:solidFill>
                  <a:latin typeface="+mn-lt"/>
                  <a:ea typeface="+mn-ea"/>
                  <a:cs typeface="+mn-ea"/>
                  <a:sym typeface="+mn-lt"/>
                </a:endParaRPr>
              </a:p>
            </p:txBody>
          </p:sp>
        </p:grpSp>
        <p:sp>
          <p:nvSpPr>
            <p:cNvPr id="32" name="任意多边形 31"/>
            <p:cNvSpPr/>
            <p:nvPr/>
          </p:nvSpPr>
          <p:spPr>
            <a:xfrm>
              <a:off x="2613419" y="1994212"/>
              <a:ext cx="717454" cy="402273"/>
            </a:xfrm>
            <a:custGeom>
              <a:rect b="b" l="l" r="r" t="t"/>
              <a:pathLst>
                <a:path h="402273" w="717454">
                  <a:moveTo>
                    <a:pt x="81223" y="226930"/>
                  </a:moveTo>
                  <a:lnTo>
                    <a:pt x="81223" y="334496"/>
                  </a:lnTo>
                  <a:lnTo>
                    <a:pt x="156409" y="334496"/>
                  </a:lnTo>
                  <a:cubicBezTo>
                    <a:pt x="185679" y="334496"/>
                    <a:pt x="204247" y="333673"/>
                    <a:pt x="212113" y="332026"/>
                  </a:cubicBezTo>
                  <a:cubicBezTo>
                    <a:pt x="224186" y="329831"/>
                    <a:pt x="234019" y="324480"/>
                    <a:pt x="241611" y="315974"/>
                  </a:cubicBezTo>
                  <a:cubicBezTo>
                    <a:pt x="249203" y="307467"/>
                    <a:pt x="252999" y="296080"/>
                    <a:pt x="252999" y="281811"/>
                  </a:cubicBezTo>
                  <a:cubicBezTo>
                    <a:pt x="252999" y="269737"/>
                    <a:pt x="250072" y="259493"/>
                    <a:pt x="244218" y="251078"/>
                  </a:cubicBezTo>
                  <a:cubicBezTo>
                    <a:pt x="238364" y="242663"/>
                    <a:pt x="229903" y="236534"/>
                    <a:pt x="218836" y="232693"/>
                  </a:cubicBezTo>
                  <a:cubicBezTo>
                    <a:pt x="207768" y="228851"/>
                    <a:pt x="183758" y="226930"/>
                    <a:pt x="146805" y="226930"/>
                  </a:cubicBezTo>
                  <a:close/>
                  <a:moveTo>
                    <a:pt x="490524" y="68052"/>
                  </a:moveTo>
                  <a:lnTo>
                    <a:pt x="490524" y="182203"/>
                  </a:lnTo>
                  <a:lnTo>
                    <a:pt x="534977" y="182203"/>
                  </a:lnTo>
                  <a:cubicBezTo>
                    <a:pt x="566991" y="182203"/>
                    <a:pt x="588394" y="180099"/>
                    <a:pt x="599187" y="175892"/>
                  </a:cubicBezTo>
                  <a:cubicBezTo>
                    <a:pt x="609980" y="171684"/>
                    <a:pt x="618441" y="165098"/>
                    <a:pt x="624569" y="156135"/>
                  </a:cubicBezTo>
                  <a:cubicBezTo>
                    <a:pt x="630698" y="147171"/>
                    <a:pt x="633762" y="136744"/>
                    <a:pt x="633762" y="124853"/>
                  </a:cubicBezTo>
                  <a:cubicBezTo>
                    <a:pt x="633762" y="110218"/>
                    <a:pt x="629463" y="98144"/>
                    <a:pt x="620865" y="88632"/>
                  </a:cubicBezTo>
                  <a:cubicBezTo>
                    <a:pt x="612267" y="79119"/>
                    <a:pt x="601382" y="73174"/>
                    <a:pt x="588211" y="70796"/>
                  </a:cubicBezTo>
                  <a:cubicBezTo>
                    <a:pt x="578515" y="68966"/>
                    <a:pt x="559033" y="68052"/>
                    <a:pt x="529763" y="68052"/>
                  </a:cubicBezTo>
                  <a:close/>
                  <a:moveTo>
                    <a:pt x="81223" y="66954"/>
                  </a:moveTo>
                  <a:lnTo>
                    <a:pt x="81223" y="159976"/>
                  </a:lnTo>
                  <a:lnTo>
                    <a:pt x="134457" y="159976"/>
                  </a:lnTo>
                  <a:cubicBezTo>
                    <a:pt x="166105" y="159976"/>
                    <a:pt x="185770" y="159519"/>
                    <a:pt x="193453" y="158604"/>
                  </a:cubicBezTo>
                  <a:cubicBezTo>
                    <a:pt x="207356" y="156958"/>
                    <a:pt x="218287" y="152156"/>
                    <a:pt x="226244" y="144198"/>
                  </a:cubicBezTo>
                  <a:cubicBezTo>
                    <a:pt x="234202" y="136241"/>
                    <a:pt x="238181" y="125768"/>
                    <a:pt x="238181" y="112779"/>
                  </a:cubicBezTo>
                  <a:cubicBezTo>
                    <a:pt x="238181" y="100340"/>
                    <a:pt x="234751" y="90232"/>
                    <a:pt x="227891" y="82458"/>
                  </a:cubicBezTo>
                  <a:cubicBezTo>
                    <a:pt x="221031" y="74683"/>
                    <a:pt x="210832" y="69972"/>
                    <a:pt x="197295" y="68326"/>
                  </a:cubicBezTo>
                  <a:cubicBezTo>
                    <a:pt x="189246" y="67411"/>
                    <a:pt x="166105" y="66954"/>
                    <a:pt x="127871" y="66954"/>
                  </a:cubicBezTo>
                  <a:close/>
                  <a:moveTo>
                    <a:pt x="409301" y="0"/>
                  </a:moveTo>
                  <a:lnTo>
                    <a:pt x="539642" y="0"/>
                  </a:lnTo>
                  <a:cubicBezTo>
                    <a:pt x="589034" y="0"/>
                    <a:pt x="621231" y="2012"/>
                    <a:pt x="636231" y="6037"/>
                  </a:cubicBezTo>
                  <a:cubicBezTo>
                    <a:pt x="659281" y="12073"/>
                    <a:pt x="678581" y="25199"/>
                    <a:pt x="694130" y="45413"/>
                  </a:cubicBezTo>
                  <a:cubicBezTo>
                    <a:pt x="709680" y="65628"/>
                    <a:pt x="717454" y="91742"/>
                    <a:pt x="717454" y="123755"/>
                  </a:cubicBezTo>
                  <a:cubicBezTo>
                    <a:pt x="717454" y="148451"/>
                    <a:pt x="712972" y="169215"/>
                    <a:pt x="704009" y="186044"/>
                  </a:cubicBezTo>
                  <a:cubicBezTo>
                    <a:pt x="695045" y="202874"/>
                    <a:pt x="683657" y="216091"/>
                    <a:pt x="669846" y="225696"/>
                  </a:cubicBezTo>
                  <a:cubicBezTo>
                    <a:pt x="656034" y="235300"/>
                    <a:pt x="641994" y="241657"/>
                    <a:pt x="627725" y="244766"/>
                  </a:cubicBezTo>
                  <a:cubicBezTo>
                    <a:pt x="608334" y="248608"/>
                    <a:pt x="580253" y="250529"/>
                    <a:pt x="543484" y="250529"/>
                  </a:cubicBezTo>
                  <a:lnTo>
                    <a:pt x="490524" y="250529"/>
                  </a:lnTo>
                  <a:lnTo>
                    <a:pt x="490524" y="402273"/>
                  </a:lnTo>
                  <a:lnTo>
                    <a:pt x="409301" y="402273"/>
                  </a:lnTo>
                  <a:close/>
                  <a:moveTo>
                    <a:pt x="0" y="0"/>
                  </a:moveTo>
                  <a:lnTo>
                    <a:pt x="160800" y="0"/>
                  </a:lnTo>
                  <a:cubicBezTo>
                    <a:pt x="192630" y="0"/>
                    <a:pt x="216366" y="1326"/>
                    <a:pt x="232007" y="3979"/>
                  </a:cubicBezTo>
                  <a:cubicBezTo>
                    <a:pt x="247648" y="6631"/>
                    <a:pt x="261642" y="12165"/>
                    <a:pt x="273990" y="20580"/>
                  </a:cubicBezTo>
                  <a:cubicBezTo>
                    <a:pt x="286338" y="28995"/>
                    <a:pt x="296629" y="40200"/>
                    <a:pt x="304861" y="54194"/>
                  </a:cubicBezTo>
                  <a:cubicBezTo>
                    <a:pt x="313093" y="68189"/>
                    <a:pt x="317209" y="83875"/>
                    <a:pt x="317209" y="101254"/>
                  </a:cubicBezTo>
                  <a:cubicBezTo>
                    <a:pt x="317209" y="120097"/>
                    <a:pt x="312132" y="137384"/>
                    <a:pt x="301979" y="153116"/>
                  </a:cubicBezTo>
                  <a:cubicBezTo>
                    <a:pt x="291827" y="168849"/>
                    <a:pt x="278061" y="180648"/>
                    <a:pt x="260682" y="188514"/>
                  </a:cubicBezTo>
                  <a:cubicBezTo>
                    <a:pt x="285195" y="195649"/>
                    <a:pt x="304037" y="207814"/>
                    <a:pt x="317209" y="225010"/>
                  </a:cubicBezTo>
                  <a:cubicBezTo>
                    <a:pt x="330380" y="242205"/>
                    <a:pt x="336966" y="262420"/>
                    <a:pt x="336966" y="285652"/>
                  </a:cubicBezTo>
                  <a:cubicBezTo>
                    <a:pt x="336966" y="303946"/>
                    <a:pt x="332712" y="321736"/>
                    <a:pt x="324206" y="339024"/>
                  </a:cubicBezTo>
                  <a:cubicBezTo>
                    <a:pt x="315699" y="356311"/>
                    <a:pt x="304083" y="370122"/>
                    <a:pt x="289357" y="380458"/>
                  </a:cubicBezTo>
                  <a:cubicBezTo>
                    <a:pt x="274631" y="390794"/>
                    <a:pt x="256474" y="397151"/>
                    <a:pt x="234888" y="399529"/>
                  </a:cubicBezTo>
                  <a:cubicBezTo>
                    <a:pt x="221351" y="400993"/>
                    <a:pt x="188697" y="401907"/>
                    <a:pt x="136927" y="402273"/>
                  </a:cubicBezTo>
                  <a:lnTo>
                    <a:pt x="0" y="40227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3570534858"/>
      </p:ext>
    </p:extLst>
  </p:cSld>
  <p:clrMapOvr>
    <a:masterClrMapping/>
  </p:clrMapOvr>
  <mc:AlternateContent>
    <mc:Choice Requires="p14">
      <p:transition advClick="0" advTm="2000" p14:dur="0"/>
    </mc:Choice>
    <mc:Fallback>
      <p:transition advClick="0" advTm="2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1" presetSubtype="0">
                                  <p:stCondLst>
                                    <p:cond delay="0"/>
                                  </p:stCondLst>
                                  <p:iterate type="lt">
                                    <p:tmPct val="10000"/>
                                  </p:iterate>
                                  <p:childTnLst>
                                    <p:set>
                                      <p:cBhvr>
                                        <p:cTn dur="1" fill="hold" id="12">
                                          <p:stCondLst>
                                            <p:cond delay="0"/>
                                          </p:stCondLst>
                                        </p:cTn>
                                        <p:tgtEl>
                                          <p:spTgt spid="20"/>
                                        </p:tgtEl>
                                        <p:attrNameLst>
                                          <p:attrName>style.visibility</p:attrName>
                                        </p:attrNameLst>
                                      </p:cBhvr>
                                      <p:to>
                                        <p:strVal val="visible"/>
                                      </p:to>
                                    </p:set>
                                    <p:anim calcmode="lin" valueType="num">
                                      <p:cBhvr>
                                        <p:cTn dur="500" fill="hold" id="13"/>
                                        <p:tgtEl>
                                          <p:spTgt spid="2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4"/>
                                        <p:tgtEl>
                                          <p:spTgt spid="20"/>
                                        </p:tgtEl>
                                        <p:attrNameLst>
                                          <p:attrName>ppt_y</p:attrName>
                                        </p:attrNameLst>
                                      </p:cBhvr>
                                      <p:tavLst>
                                        <p:tav tm="0">
                                          <p:val>
                                            <p:strVal val="#ppt_y"/>
                                          </p:val>
                                        </p:tav>
                                        <p:tav tm="100000">
                                          <p:val>
                                            <p:strVal val="#ppt_y"/>
                                          </p:val>
                                        </p:tav>
                                      </p:tavLst>
                                    </p:anim>
                                    <p:anim calcmode="lin" valueType="num">
                                      <p:cBhvr>
                                        <p:cTn dur="500" fill="hold" id="15"/>
                                        <p:tgtEl>
                                          <p:spTgt spid="2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6"/>
                                        <p:tgtEl>
                                          <p:spTgt spid="2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7" tmFilter="0,0; .5, 1; 1, 1"/>
                                        <p:tgtEl>
                                          <p:spTgt spid="20"/>
                                        </p:tgtEl>
                                      </p:cBhvr>
                                    </p:animEffect>
                                  </p:childTnLst>
                                </p:cTn>
                              </p:par>
                            </p:childTnLst>
                          </p:cTn>
                        </p:par>
                        <p:par>
                          <p:cTn fill="hold" id="18" nodeType="afterGroup">
                            <p:stCondLst>
                              <p:cond delay="1500"/>
                            </p:stCondLst>
                            <p:childTnLst>
                              <p:par>
                                <p:cTn fill="hold" grpId="1" id="19" nodeType="afterEffect" presetClass="emph" presetID="26" presetSubtype="0">
                                  <p:stCondLst>
                                    <p:cond delay="0"/>
                                  </p:stCondLst>
                                  <p:iterate type="lt">
                                    <p:tmPct val="0"/>
                                  </p:iterate>
                                  <p:childTnLst>
                                    <p:animEffect filter="fade" transition="out">
                                      <p:cBhvr>
                                        <p:cTn dur="500" id="20" tmFilter="0, 0; .2, .5; .8, .5; 1, 0"/>
                                        <p:tgtEl>
                                          <p:spTgt spid="20"/>
                                        </p:tgtEl>
                                      </p:cBhvr>
                                    </p:animEffect>
                                    <p:animScale>
                                      <p:cBhvr>
                                        <p:cTn autoRev="1" dur="250" fill="hold" id="21"/>
                                        <p:tgtEl>
                                          <p:spTgt spid="20"/>
                                        </p:tgtEl>
                                      </p:cBhvr>
                                      <p:by x="105000" y="105000"/>
                                    </p:animScale>
                                  </p:childTnLst>
                                </p:cTn>
                              </p:par>
                            </p:childTnLst>
                          </p:cTn>
                        </p:par>
                        <p:par>
                          <p:cTn fill="hold" id="22" nodeType="afterGroup">
                            <p:stCondLst>
                              <p:cond delay="2000"/>
                            </p:stCondLst>
                            <p:childTnLst>
                              <p:par>
                                <p:cTn fill="hold" grpId="0" id="23" nodeType="afterEffect" presetClass="entr" presetID="41" presetSubtype="0">
                                  <p:stCondLst>
                                    <p:cond delay="0"/>
                                  </p:stCondLst>
                                  <p:iterate type="lt">
                                    <p:tmPct val="10000"/>
                                  </p:iterate>
                                  <p:childTnLst>
                                    <p:set>
                                      <p:cBhvr>
                                        <p:cTn dur="1" fill="hold" id="24">
                                          <p:stCondLst>
                                            <p:cond delay="0"/>
                                          </p:stCondLst>
                                        </p:cTn>
                                        <p:tgtEl>
                                          <p:spTgt spid="22"/>
                                        </p:tgtEl>
                                        <p:attrNameLst>
                                          <p:attrName>style.visibility</p:attrName>
                                        </p:attrNameLst>
                                      </p:cBhvr>
                                      <p:to>
                                        <p:strVal val="visible"/>
                                      </p:to>
                                    </p:set>
                                    <p:anim calcmode="lin" valueType="num">
                                      <p:cBhvr>
                                        <p:cTn dur="500" fill="hold" id="25"/>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6"/>
                                        <p:tgtEl>
                                          <p:spTgt spid="22"/>
                                        </p:tgtEl>
                                        <p:attrNameLst>
                                          <p:attrName>ppt_y</p:attrName>
                                        </p:attrNameLst>
                                      </p:cBhvr>
                                      <p:tavLst>
                                        <p:tav tm="0">
                                          <p:val>
                                            <p:strVal val="#ppt_y"/>
                                          </p:val>
                                        </p:tav>
                                        <p:tav tm="100000">
                                          <p:val>
                                            <p:strVal val="#ppt_y"/>
                                          </p:val>
                                        </p:tav>
                                      </p:tavLst>
                                    </p:anim>
                                    <p:anim calcmode="lin" valueType="num">
                                      <p:cBhvr>
                                        <p:cTn dur="500" fill="hold" id="27"/>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8"/>
                                        <p:tgtEl>
                                          <p:spTgt spid="2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9" tmFilter="0,0; .5, 1; 1, 1"/>
                                        <p:tgtEl>
                                          <p:spTgt spid="22"/>
                                        </p:tgtEl>
                                      </p:cBhvr>
                                    </p:animEffect>
                                  </p:childTnLst>
                                </p:cTn>
                              </p:par>
                            </p:childTnLst>
                          </p:cTn>
                        </p:par>
                        <p:par>
                          <p:cTn fill="hold" id="30" nodeType="afterGroup">
                            <p:stCondLst>
                              <p:cond delay="2500"/>
                            </p:stCondLst>
                            <p:childTnLst>
                              <p:par>
                                <p:cTn fill="hold" grpId="1" id="31" nodeType="afterEffect" presetClass="emph" presetID="26" presetSubtype="0">
                                  <p:stCondLst>
                                    <p:cond delay="0"/>
                                  </p:stCondLst>
                                  <p:iterate type="lt">
                                    <p:tmPct val="0"/>
                                  </p:iterate>
                                  <p:childTnLst>
                                    <p:animEffect filter="fade" transition="out">
                                      <p:cBhvr>
                                        <p:cTn dur="500" id="32" tmFilter="0, 0; .2, .5; .8, .5; 1, 0"/>
                                        <p:tgtEl>
                                          <p:spTgt spid="22"/>
                                        </p:tgtEl>
                                      </p:cBhvr>
                                    </p:animEffect>
                                    <p:animScale>
                                      <p:cBhvr>
                                        <p:cTn autoRev="1" dur="250" fill="hold" id="33"/>
                                        <p:tgtEl>
                                          <p:spTgt spid="22"/>
                                        </p:tgtEl>
                                      </p:cBhvr>
                                      <p:by x="105000" y="105000"/>
                                    </p:animScale>
                                  </p:childTnLst>
                                </p:cTn>
                              </p:par>
                            </p:childTnLst>
                          </p:cTn>
                        </p:par>
                        <p:par>
                          <p:cTn fill="hold" id="34" nodeType="afterGroup">
                            <p:stCondLst>
                              <p:cond delay="3000"/>
                            </p:stCondLst>
                            <p:childTnLst>
                              <p:par>
                                <p:cTn fill="hold" grpId="0" id="35" nodeType="afterEffect" presetClass="entr" presetID="41" presetSubtype="0">
                                  <p:stCondLst>
                                    <p:cond delay="0"/>
                                  </p:stCondLst>
                                  <p:iterate type="lt">
                                    <p:tmPct val="10000"/>
                                  </p:iterate>
                                  <p:childTnLst>
                                    <p:set>
                                      <p:cBhvr>
                                        <p:cTn dur="1" fill="hold" id="36">
                                          <p:stCondLst>
                                            <p:cond delay="0"/>
                                          </p:stCondLst>
                                        </p:cTn>
                                        <p:tgtEl>
                                          <p:spTgt spid="36"/>
                                        </p:tgtEl>
                                        <p:attrNameLst>
                                          <p:attrName>style.visibility</p:attrName>
                                        </p:attrNameLst>
                                      </p:cBhvr>
                                      <p:to>
                                        <p:strVal val="visible"/>
                                      </p:to>
                                    </p:set>
                                    <p:anim calcmode="lin" valueType="num">
                                      <p:cBhvr>
                                        <p:cTn dur="500" fill="hold" id="37"/>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8"/>
                                        <p:tgtEl>
                                          <p:spTgt spid="36"/>
                                        </p:tgtEl>
                                        <p:attrNameLst>
                                          <p:attrName>ppt_y</p:attrName>
                                        </p:attrNameLst>
                                      </p:cBhvr>
                                      <p:tavLst>
                                        <p:tav tm="0">
                                          <p:val>
                                            <p:strVal val="#ppt_y"/>
                                          </p:val>
                                        </p:tav>
                                        <p:tav tm="100000">
                                          <p:val>
                                            <p:strVal val="#ppt_y"/>
                                          </p:val>
                                        </p:tav>
                                      </p:tavLst>
                                    </p:anim>
                                    <p:anim calcmode="lin" valueType="num">
                                      <p:cBhvr>
                                        <p:cTn dur="500" fill="hold" id="39"/>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0"/>
                                        <p:tgtEl>
                                          <p:spTgt spid="3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1" tmFilter="0,0; .5, 1; 1, 1"/>
                                        <p:tgtEl>
                                          <p:spTgt spid="36"/>
                                        </p:tgtEl>
                                      </p:cBhvr>
                                    </p:animEffect>
                                  </p:childTnLst>
                                </p:cTn>
                              </p:par>
                            </p:childTnLst>
                          </p:cTn>
                        </p:par>
                        <p:par>
                          <p:cTn fill="hold" id="42" nodeType="afterGroup">
                            <p:stCondLst>
                              <p:cond delay="3500"/>
                            </p:stCondLst>
                            <p:childTnLst>
                              <p:par>
                                <p:cTn fill="hold" grpId="1" id="43" nodeType="afterEffect" presetClass="emph" presetID="26" presetSubtype="0">
                                  <p:stCondLst>
                                    <p:cond delay="0"/>
                                  </p:stCondLst>
                                  <p:iterate type="lt">
                                    <p:tmPct val="0"/>
                                  </p:iterate>
                                  <p:childTnLst>
                                    <p:animEffect filter="fade" transition="out">
                                      <p:cBhvr>
                                        <p:cTn dur="500" id="44" tmFilter="0, 0; .2, .5; .8, .5; 1, 0"/>
                                        <p:tgtEl>
                                          <p:spTgt spid="36"/>
                                        </p:tgtEl>
                                      </p:cBhvr>
                                    </p:animEffect>
                                    <p:animScale>
                                      <p:cBhvr>
                                        <p:cTn autoRev="1" dur="250" fill="hold" id="45"/>
                                        <p:tgtEl>
                                          <p:spTgt spid="36"/>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1" spid="36"/>
      <p:bldP grpId="0" spid="20"/>
      <p:bldP grpId="1" spid="20"/>
      <p:bldP grpId="0" spid="22"/>
      <p:bldP grpId="1" spid="22"/>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Rectangle 9"/>
          <p:cNvSpPr/>
          <p:nvPr/>
        </p:nvSpPr>
        <p:spPr>
          <a:xfrm>
            <a:off x="1734799" y="1248286"/>
            <a:ext cx="2822352" cy="1736470"/>
          </a:xfrm>
          <a:prstGeom prst="rect">
            <a:avLst/>
          </a:prstGeom>
          <a:solidFill>
            <a:schemeClr val="dk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bIns="45710" lIns="91419" rIns="91419" rtlCol="0" tIns="45710"/>
          <a:lstStyle/>
          <a:p>
            <a:pPr algn="ctr"/>
            <a:endParaRPr lang="en-US">
              <a:cs typeface="+mn-ea"/>
              <a:sym typeface="+mn-lt"/>
            </a:endParaRPr>
          </a:p>
        </p:txBody>
      </p:sp>
      <p:sp>
        <p:nvSpPr>
          <p:cNvPr id="11" name="Rectangle 10"/>
          <p:cNvSpPr/>
          <p:nvPr/>
        </p:nvSpPr>
        <p:spPr>
          <a:xfrm>
            <a:off x="6322462" y="1248286"/>
            <a:ext cx="2822352" cy="1736470"/>
          </a:xfrm>
          <a:prstGeom prst="rect">
            <a:avLst/>
          </a:prstGeom>
          <a:solidFill>
            <a:schemeClr val="accent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bIns="45710" lIns="91419" rIns="91419" rtlCol="0" tIns="45710"/>
          <a:lstStyle/>
          <a:p>
            <a:pPr algn="ctr"/>
            <a:endParaRPr lang="en-US">
              <a:cs typeface="+mn-ea"/>
              <a:sym typeface="+mn-lt"/>
            </a:endParaRPr>
          </a:p>
        </p:txBody>
      </p:sp>
      <p:sp>
        <p:nvSpPr>
          <p:cNvPr id="12" name="Rectangle 11"/>
          <p:cNvSpPr/>
          <p:nvPr/>
        </p:nvSpPr>
        <p:spPr>
          <a:xfrm>
            <a:off x="1734799" y="3014957"/>
            <a:ext cx="2822352" cy="1736470"/>
          </a:xfrm>
          <a:prstGeom prst="rect">
            <a:avLst/>
          </a:prstGeom>
          <a:solidFill>
            <a:schemeClr val="dk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bIns="45710" lIns="91419" rIns="91419" rtlCol="0" tIns="45710"/>
          <a:lstStyle/>
          <a:p>
            <a:pPr algn="ctr"/>
            <a:endParaRPr lang="en-US">
              <a:cs typeface="+mn-ea"/>
              <a:sym typeface="+mn-lt"/>
            </a:endParaRPr>
          </a:p>
        </p:txBody>
      </p:sp>
      <p:sp>
        <p:nvSpPr>
          <p:cNvPr id="13" name="Rectangle 12"/>
          <p:cNvSpPr/>
          <p:nvPr/>
        </p:nvSpPr>
        <p:spPr>
          <a:xfrm>
            <a:off x="6321648" y="3014957"/>
            <a:ext cx="2822352" cy="1736470"/>
          </a:xfrm>
          <a:prstGeom prst="rect">
            <a:avLst/>
          </a:prstGeom>
          <a:solidFill>
            <a:schemeClr val="accent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bIns="45710" lIns="91419" rIns="91419" rtlCol="0" tIns="45710"/>
          <a:lstStyle/>
          <a:p>
            <a:pPr algn="ctr"/>
            <a:endParaRPr lang="en-US">
              <a:cs typeface="+mn-ea"/>
              <a:sym typeface="+mn-lt"/>
            </a:endParaRPr>
          </a:p>
        </p:txBody>
      </p:sp>
      <p:pic>
        <p:nvPicPr>
          <p:cNvPr id="20" name="图片占位符 19"/>
          <p:cNvPicPr>
            <a:picLocks noChangeAspect="1" noGrp="1"/>
          </p:cNvPicPr>
          <p:nvPr>
            <p:ph idx="10" sz="quarter" type="pic"/>
          </p:nvPr>
        </p:nvPicPr>
        <p:blipFill>
          <a:blip r:embed="rId2">
            <a:extLst>
              <a:ext uri="{28A0092B-C50C-407E-A947-70E740481C1C}">
                <a14:useLocalDpi/>
              </a:ext>
            </a:extLst>
          </a:blip>
          <a:stretch>
            <a:fillRect/>
          </a:stretch>
        </p:blipFill>
        <p:spPr>
          <a:xfrm>
            <a:off x="-3623" y="1248285"/>
            <a:ext cx="1736472" cy="1736472"/>
          </a:xfrm>
        </p:spPr>
      </p:pic>
      <p:pic>
        <p:nvPicPr>
          <p:cNvPr id="21" name="图片占位符 20"/>
          <p:cNvPicPr>
            <a:picLocks noChangeAspect="1" noGrp="1"/>
          </p:cNvPicPr>
          <p:nvPr>
            <p:ph idx="14" sz="quarter" type="pic"/>
          </p:nvPr>
        </p:nvPicPr>
        <p:blipFill>
          <a:blip r:embed="rId3">
            <a:extLst>
              <a:ext uri="{28A0092B-C50C-407E-A947-70E740481C1C}">
                <a14:useLocalDpi/>
              </a:ext>
            </a:extLst>
          </a:blip>
          <a:stretch>
            <a:fillRect/>
          </a:stretch>
        </p:blipFill>
        <p:spPr>
          <a:xfrm>
            <a:off x="4585654" y="1248286"/>
            <a:ext cx="1736470" cy="1736470"/>
          </a:xfrm>
        </p:spPr>
      </p:pic>
      <p:pic>
        <p:nvPicPr>
          <p:cNvPr id="22" name="图片占位符 21"/>
          <p:cNvPicPr>
            <a:picLocks noChangeAspect="1" noGrp="1"/>
          </p:cNvPicPr>
          <p:nvPr>
            <p:ph idx="15" sz="quarter" type="pic"/>
          </p:nvPr>
        </p:nvPicPr>
        <p:blipFill>
          <a:blip r:embed="rId4">
            <a:extLst>
              <a:ext uri="{28A0092B-C50C-407E-A947-70E740481C1C}">
                <a14:useLocalDpi/>
              </a:ext>
            </a:extLst>
          </a:blip>
          <a:stretch>
            <a:fillRect/>
          </a:stretch>
        </p:blipFill>
        <p:spPr>
          <a:xfrm>
            <a:off x="-3623" y="3014956"/>
            <a:ext cx="1736472" cy="1736472"/>
          </a:xfrm>
        </p:spPr>
      </p:pic>
      <p:pic>
        <p:nvPicPr>
          <p:cNvPr id="23" name="图片占位符 22"/>
          <p:cNvPicPr>
            <a:picLocks noChangeAspect="1" noGrp="1"/>
          </p:cNvPicPr>
          <p:nvPr>
            <p:ph idx="16" sz="quarter" type="pic"/>
          </p:nvPr>
        </p:nvPicPr>
        <p:blipFill>
          <a:blip r:embed="rId5">
            <a:extLst>
              <a:ext uri="{28A0092B-C50C-407E-A947-70E740481C1C}">
                <a14:useLocalDpi/>
              </a:ext>
            </a:extLst>
          </a:blip>
          <a:stretch>
            <a:fillRect/>
          </a:stretch>
        </p:blipFill>
        <p:spPr>
          <a:xfrm>
            <a:off x="4584860" y="3015928"/>
            <a:ext cx="1738058" cy="1734528"/>
          </a:xfrm>
        </p:spPr>
      </p:pic>
      <p:sp>
        <p:nvSpPr>
          <p:cNvPr id="28"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行业痛点</a:t>
            </a:r>
          </a:p>
        </p:txBody>
      </p:sp>
      <p:sp>
        <p:nvSpPr>
          <p:cNvPr id="29"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Industry Pain Point</a:t>
            </a:r>
          </a:p>
        </p:txBody>
      </p:sp>
      <p:sp>
        <p:nvSpPr>
          <p:cNvPr id="30" name="矩形 29"/>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31" name="组合 30"/>
          <p:cNvGrpSpPr/>
          <p:nvPr/>
        </p:nvGrpSpPr>
        <p:grpSpPr>
          <a:xfrm>
            <a:off x="3588924" y="311398"/>
            <a:ext cx="1978192" cy="457200"/>
            <a:chOff x="3588924" y="311398"/>
            <a:chExt cx="1978192" cy="457200"/>
          </a:xfrm>
        </p:grpSpPr>
        <p:sp>
          <p:nvSpPr>
            <p:cNvPr id="32" name="L 形 31"/>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L 形 32"/>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4" name="TextBox 33"/>
          <p:cNvSpPr txBox="1"/>
          <p:nvPr/>
        </p:nvSpPr>
        <p:spPr>
          <a:xfrm>
            <a:off x="2057400" y="1498299"/>
            <a:ext cx="711518" cy="548640"/>
          </a:xfrm>
          <a:prstGeom prst="rect">
            <a:avLst/>
          </a:prstGeom>
          <a:noFill/>
        </p:spPr>
        <p:txBody>
          <a:bodyPr rtlCol="0" wrap="none">
            <a:spAutoFit/>
          </a:bodyPr>
          <a:lstStyle/>
          <a:p>
            <a:r>
              <a:rPr b="1" lang="en-US" sz="3000">
                <a:solidFill>
                  <a:schemeClr val="bg1"/>
                </a:solidFill>
                <a:latin typeface="+mn-lt"/>
                <a:cs typeface="+mn-ea"/>
                <a:sym typeface="+mn-lt"/>
              </a:rPr>
              <a:t>01.</a:t>
            </a:r>
          </a:p>
        </p:txBody>
      </p:sp>
      <p:sp>
        <p:nvSpPr>
          <p:cNvPr id="25" name="Text Placeholder 33"/>
          <p:cNvSpPr txBox="1"/>
          <p:nvPr/>
        </p:nvSpPr>
        <p:spPr>
          <a:xfrm>
            <a:off x="2057400" y="1955313"/>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chemeClr val="bg1"/>
                </a:solidFill>
                <a:latin typeface="+mn-lt"/>
                <a:ea typeface="+mn-ea"/>
                <a:cs typeface="+mn-ea"/>
                <a:sym typeface="+mn-lt"/>
              </a:rPr>
              <a:t>商业策略</a:t>
            </a:r>
          </a:p>
        </p:txBody>
      </p:sp>
      <p:sp>
        <p:nvSpPr>
          <p:cNvPr id="26" name="TextBox 20"/>
          <p:cNvSpPr txBox="1"/>
          <p:nvPr/>
        </p:nvSpPr>
        <p:spPr>
          <a:xfrm>
            <a:off x="2057400" y="2257291"/>
            <a:ext cx="2362200" cy="365760"/>
          </a:xfrm>
          <a:prstGeom prst="rect">
            <a:avLst/>
          </a:prstGeom>
          <a:noFill/>
        </p:spPr>
        <p:txBody>
          <a:bodyPr rtlCol="0" wrap="square">
            <a:spAutoFit/>
          </a:bodyPr>
          <a:lstStyle/>
          <a:p>
            <a:pPr defTabSz="914309">
              <a:lnSpc>
                <a:spcPct val="150000"/>
              </a:lnSpc>
              <a:spcBef>
                <a:spcPct val="20000"/>
              </a:spcBef>
              <a:defRPr/>
            </a:pPr>
            <a:r>
              <a:rPr altLang="en-US" lang="zh-CN" sz="600">
                <a:solidFill>
                  <a:schemeClr val="bg1"/>
                </a:solidFill>
                <a:latin typeface="+mn-lt"/>
                <a:cs typeface="+mn-ea"/>
                <a:sym typeface="+mn-lt"/>
              </a:rPr>
              <a:t>北北浏览器支持不同终端用户快捷上网，手机浏览器自主研发的X5内核在速度、流量节省、稳定性上业内领先，功能全面</a:t>
            </a:r>
          </a:p>
        </p:txBody>
      </p:sp>
      <p:sp>
        <p:nvSpPr>
          <p:cNvPr id="27" name="TextBox 33"/>
          <p:cNvSpPr txBox="1"/>
          <p:nvPr/>
        </p:nvSpPr>
        <p:spPr>
          <a:xfrm>
            <a:off x="6629399" y="1498299"/>
            <a:ext cx="711518" cy="548640"/>
          </a:xfrm>
          <a:prstGeom prst="rect">
            <a:avLst/>
          </a:prstGeom>
          <a:noFill/>
        </p:spPr>
        <p:txBody>
          <a:bodyPr rtlCol="0" wrap="none">
            <a:spAutoFit/>
          </a:bodyPr>
          <a:lstStyle/>
          <a:p>
            <a:r>
              <a:rPr b="1" lang="en-US" sz="3000">
                <a:solidFill>
                  <a:schemeClr val="bg1"/>
                </a:solidFill>
                <a:latin typeface="+mn-lt"/>
                <a:cs typeface="+mn-ea"/>
                <a:sym typeface="+mn-lt"/>
              </a:rPr>
              <a:t>02.</a:t>
            </a:r>
          </a:p>
        </p:txBody>
      </p:sp>
      <p:sp>
        <p:nvSpPr>
          <p:cNvPr id="34" name="Text Placeholder 33"/>
          <p:cNvSpPr txBox="1"/>
          <p:nvPr/>
        </p:nvSpPr>
        <p:spPr>
          <a:xfrm>
            <a:off x="6629399" y="1955313"/>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chemeClr val="bg1"/>
                </a:solidFill>
                <a:latin typeface="+mn-lt"/>
                <a:ea typeface="+mn-ea"/>
                <a:cs typeface="+mn-ea"/>
                <a:sym typeface="+mn-lt"/>
              </a:rPr>
              <a:t>商业策略</a:t>
            </a:r>
          </a:p>
        </p:txBody>
      </p:sp>
      <p:sp>
        <p:nvSpPr>
          <p:cNvPr id="35" name="TextBox 20"/>
          <p:cNvSpPr txBox="1"/>
          <p:nvPr/>
        </p:nvSpPr>
        <p:spPr>
          <a:xfrm>
            <a:off x="6629399" y="2257291"/>
            <a:ext cx="2362200" cy="365760"/>
          </a:xfrm>
          <a:prstGeom prst="rect">
            <a:avLst/>
          </a:prstGeom>
          <a:noFill/>
        </p:spPr>
        <p:txBody>
          <a:bodyPr rtlCol="0" wrap="square">
            <a:spAutoFit/>
          </a:bodyPr>
          <a:lstStyle/>
          <a:p>
            <a:pPr defTabSz="914309">
              <a:lnSpc>
                <a:spcPct val="150000"/>
              </a:lnSpc>
              <a:spcBef>
                <a:spcPct val="20000"/>
              </a:spcBef>
              <a:defRPr/>
            </a:pPr>
            <a:r>
              <a:rPr altLang="en-US" lang="zh-CN" sz="600">
                <a:solidFill>
                  <a:schemeClr val="bg1"/>
                </a:solidFill>
                <a:latin typeface="+mn-lt"/>
                <a:cs typeface="+mn-ea"/>
                <a:sym typeface="+mn-lt"/>
              </a:rPr>
              <a:t>北北浏览器支持不同终端用户快捷上网，手机浏览器自主研发的X5内核在速度、流量节省、稳定性上业内领先，功能全面</a:t>
            </a:r>
          </a:p>
        </p:txBody>
      </p:sp>
      <p:sp>
        <p:nvSpPr>
          <p:cNvPr id="36" name="TextBox 33"/>
          <p:cNvSpPr txBox="1"/>
          <p:nvPr/>
        </p:nvSpPr>
        <p:spPr>
          <a:xfrm>
            <a:off x="2057400" y="3207233"/>
            <a:ext cx="711518" cy="548640"/>
          </a:xfrm>
          <a:prstGeom prst="rect">
            <a:avLst/>
          </a:prstGeom>
          <a:noFill/>
        </p:spPr>
        <p:txBody>
          <a:bodyPr rtlCol="0" wrap="none">
            <a:spAutoFit/>
          </a:bodyPr>
          <a:lstStyle/>
          <a:p>
            <a:r>
              <a:rPr b="1" lang="en-US" sz="3000">
                <a:solidFill>
                  <a:schemeClr val="bg1"/>
                </a:solidFill>
                <a:latin typeface="+mn-lt"/>
                <a:cs typeface="+mn-ea"/>
                <a:sym typeface="+mn-lt"/>
              </a:rPr>
              <a:t>03.</a:t>
            </a:r>
          </a:p>
        </p:txBody>
      </p:sp>
      <p:sp>
        <p:nvSpPr>
          <p:cNvPr id="37" name="Text Placeholder 33"/>
          <p:cNvSpPr txBox="1"/>
          <p:nvPr/>
        </p:nvSpPr>
        <p:spPr>
          <a:xfrm>
            <a:off x="2057400" y="3664246"/>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chemeClr val="bg1"/>
                </a:solidFill>
                <a:latin typeface="+mn-lt"/>
                <a:ea typeface="+mn-ea"/>
                <a:cs typeface="+mn-ea"/>
                <a:sym typeface="+mn-lt"/>
              </a:rPr>
              <a:t>商业策略</a:t>
            </a:r>
          </a:p>
        </p:txBody>
      </p:sp>
      <p:sp>
        <p:nvSpPr>
          <p:cNvPr id="38" name="TextBox 20"/>
          <p:cNvSpPr txBox="1"/>
          <p:nvPr/>
        </p:nvSpPr>
        <p:spPr>
          <a:xfrm>
            <a:off x="2057400" y="3966225"/>
            <a:ext cx="2362200" cy="365760"/>
          </a:xfrm>
          <a:prstGeom prst="rect">
            <a:avLst/>
          </a:prstGeom>
          <a:noFill/>
        </p:spPr>
        <p:txBody>
          <a:bodyPr rtlCol="0" wrap="square">
            <a:spAutoFit/>
          </a:bodyPr>
          <a:lstStyle/>
          <a:p>
            <a:pPr defTabSz="914309">
              <a:lnSpc>
                <a:spcPct val="150000"/>
              </a:lnSpc>
              <a:spcBef>
                <a:spcPct val="20000"/>
              </a:spcBef>
              <a:defRPr/>
            </a:pPr>
            <a:r>
              <a:rPr altLang="en-US" lang="zh-CN" sz="600">
                <a:solidFill>
                  <a:schemeClr val="bg1"/>
                </a:solidFill>
                <a:latin typeface="+mn-lt"/>
                <a:cs typeface="+mn-ea"/>
                <a:sym typeface="+mn-lt"/>
              </a:rPr>
              <a:t>北北浏览器支持不同终端用户快捷上网，手机浏览器自主研发的X5内核在速度、流量节省、稳定性上业内领先，功能全面</a:t>
            </a:r>
          </a:p>
        </p:txBody>
      </p:sp>
      <p:sp>
        <p:nvSpPr>
          <p:cNvPr id="39" name="TextBox 33"/>
          <p:cNvSpPr txBox="1"/>
          <p:nvPr/>
        </p:nvSpPr>
        <p:spPr>
          <a:xfrm>
            <a:off x="6629399" y="3207233"/>
            <a:ext cx="711518" cy="548640"/>
          </a:xfrm>
          <a:prstGeom prst="rect">
            <a:avLst/>
          </a:prstGeom>
          <a:noFill/>
        </p:spPr>
        <p:txBody>
          <a:bodyPr rtlCol="0" wrap="none">
            <a:spAutoFit/>
          </a:bodyPr>
          <a:lstStyle/>
          <a:p>
            <a:r>
              <a:rPr b="1" lang="en-US" sz="3000">
                <a:solidFill>
                  <a:schemeClr val="bg1"/>
                </a:solidFill>
                <a:latin typeface="+mn-lt"/>
                <a:cs typeface="+mn-ea"/>
                <a:sym typeface="+mn-lt"/>
              </a:rPr>
              <a:t>04.</a:t>
            </a:r>
          </a:p>
        </p:txBody>
      </p:sp>
      <p:sp>
        <p:nvSpPr>
          <p:cNvPr id="40" name="Text Placeholder 33"/>
          <p:cNvSpPr txBox="1"/>
          <p:nvPr/>
        </p:nvSpPr>
        <p:spPr>
          <a:xfrm>
            <a:off x="6629399" y="3664246"/>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chemeClr val="bg1"/>
                </a:solidFill>
                <a:latin typeface="+mn-lt"/>
                <a:ea typeface="+mn-ea"/>
                <a:cs typeface="+mn-ea"/>
                <a:sym typeface="+mn-lt"/>
              </a:rPr>
              <a:t>商业策略</a:t>
            </a:r>
          </a:p>
        </p:txBody>
      </p:sp>
      <p:sp>
        <p:nvSpPr>
          <p:cNvPr id="41" name="TextBox 20"/>
          <p:cNvSpPr txBox="1"/>
          <p:nvPr/>
        </p:nvSpPr>
        <p:spPr>
          <a:xfrm>
            <a:off x="6629399" y="3966225"/>
            <a:ext cx="2362200" cy="365760"/>
          </a:xfrm>
          <a:prstGeom prst="rect">
            <a:avLst/>
          </a:prstGeom>
          <a:noFill/>
        </p:spPr>
        <p:txBody>
          <a:bodyPr rtlCol="0" wrap="square">
            <a:spAutoFit/>
          </a:bodyPr>
          <a:lstStyle/>
          <a:p>
            <a:pPr defTabSz="914309">
              <a:lnSpc>
                <a:spcPct val="150000"/>
              </a:lnSpc>
              <a:spcBef>
                <a:spcPct val="20000"/>
              </a:spcBef>
              <a:defRPr/>
            </a:pPr>
            <a:r>
              <a:rPr altLang="en-US" lang="zh-CN" sz="600">
                <a:solidFill>
                  <a:schemeClr val="bg1"/>
                </a:solidFill>
                <a:latin typeface="+mn-lt"/>
                <a:cs typeface="+mn-ea"/>
                <a:sym typeface="+mn-lt"/>
              </a:rPr>
              <a:t>北北浏览器支持不同终端用户快捷上网，手机浏览器自主研发的X5内核在速度、流量节省、稳定性上业内领先，功能全面</a:t>
            </a:r>
          </a:p>
        </p:txBody>
      </p:sp>
    </p:spTree>
    <p:extLst>
      <p:ext uri="{BB962C8B-B14F-4D97-AF65-F5344CB8AC3E}">
        <p14:creationId val="976489478"/>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11"/>
                                        </p:tgtEl>
                                        <p:attrNameLst>
                                          <p:attrName>style.visibility</p:attrName>
                                        </p:attrNameLst>
                                      </p:cBhvr>
                                      <p:to>
                                        <p:strVal val="visible"/>
                                      </p:to>
                                    </p:set>
                                    <p:animEffect filter="fade" transition="in">
                                      <p:cBhvr>
                                        <p:cTn dur="500" id="11"/>
                                        <p:tgtEl>
                                          <p:spTgt spid="11"/>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12"/>
                                        </p:tgtEl>
                                        <p:attrNameLst>
                                          <p:attrName>style.visibility</p:attrName>
                                        </p:attrNameLst>
                                      </p:cBhvr>
                                      <p:to>
                                        <p:strVal val="visible"/>
                                      </p:to>
                                    </p:set>
                                    <p:animEffect filter="fade" transition="in">
                                      <p:cBhvr>
                                        <p:cTn dur="500" id="15"/>
                                        <p:tgtEl>
                                          <p:spTgt spid="12"/>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13"/>
                                        </p:tgtEl>
                                        <p:attrNameLst>
                                          <p:attrName>style.visibility</p:attrName>
                                        </p:attrNameLst>
                                      </p:cBhvr>
                                      <p:to>
                                        <p:strVal val="visible"/>
                                      </p:to>
                                    </p:set>
                                    <p:animEffect filter="fade" transition="in">
                                      <p:cBhvr>
                                        <p:cTn dur="500" id="19"/>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7413" name="Group 85"/>
          <p:cNvGrpSpPr>
            <a:grpSpLocks noChangeAspect="1"/>
          </p:cNvGrpSpPr>
          <p:nvPr/>
        </p:nvGrpSpPr>
        <p:grpSpPr>
          <a:xfrm>
            <a:off x="838202" y="1314451"/>
            <a:ext cx="3667138" cy="2990853"/>
            <a:chOff x="816" y="444"/>
            <a:chExt cx="2310" cy="1884"/>
          </a:xfrm>
        </p:grpSpPr>
        <p:sp>
          <p:nvSpPr>
            <p:cNvPr id="17431" name="AutoShape 84"/>
            <p:cNvSpPr>
              <a:spLocks noChangeArrowheads="1" noChangeAspect="1" noTextEdit="1"/>
            </p:cNvSpPr>
            <p:nvPr/>
          </p:nvSpPr>
          <p:spPr bwMode="auto">
            <a:xfrm>
              <a:off x="816" y="468"/>
              <a:ext cx="2310" cy="18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endParaRPr altLang="en-US" lang="zh-CN">
                <a:latin typeface="+mn-lt"/>
                <a:cs typeface="+mn-ea"/>
                <a:sym typeface="+mn-lt"/>
              </a:endParaRPr>
            </a:p>
          </p:txBody>
        </p:sp>
        <p:sp>
          <p:nvSpPr>
            <p:cNvPr id="17432" name="Freeform 86"/>
            <p:cNvSpPr/>
            <p:nvPr/>
          </p:nvSpPr>
          <p:spPr bwMode="auto">
            <a:xfrm>
              <a:off x="1544" y="2054"/>
              <a:ext cx="847" cy="238"/>
            </a:xfrm>
            <a:custGeom>
              <a:gdLst>
                <a:gd fmla="*/ 563 w 847" name="T0"/>
                <a:gd fmla="*/ 65 h 238" name="T1"/>
                <a:gd fmla="*/ 563 w 847" name="T2"/>
                <a:gd fmla="*/ 0 h 238" name="T3"/>
                <a:gd fmla="*/ 281 w 847" name="T4"/>
                <a:gd fmla="*/ 0 h 238" name="T5"/>
                <a:gd fmla="*/ 281 w 847" name="T6"/>
                <a:gd fmla="*/ 102 h 238" name="T7"/>
                <a:gd fmla="*/ 0 w 847" name="T8"/>
                <a:gd fmla="*/ 102 h 238" name="T9"/>
                <a:gd fmla="*/ 0 w 847" name="T10"/>
                <a:gd fmla="*/ 238 h 238" name="T11"/>
                <a:gd fmla="*/ 281 w 847" name="T12"/>
                <a:gd fmla="*/ 238 h 238" name="T13"/>
                <a:gd fmla="*/ 563 w 847" name="T14"/>
                <a:gd fmla="*/ 238 h 238" name="T15"/>
                <a:gd fmla="*/ 847 w 847" name="T16"/>
                <a:gd fmla="*/ 238 h 238" name="T17"/>
                <a:gd fmla="*/ 847 w 847" name="T18"/>
                <a:gd fmla="*/ 65 h 238" name="T19"/>
                <a:gd fmla="*/ 563 w 847" name="T20"/>
                <a:gd fmla="*/ 65 h 23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847" name="T33"/>
                <a:gd fmla="*/ 0 h 238" name="T34"/>
                <a:gd fmla="*/ 847 w 847" name="T35"/>
                <a:gd fmla="*/ 238 h 238"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238" w="845">
                  <a:moveTo>
                    <a:pt x="563" y="65"/>
                  </a:moveTo>
                  <a:lnTo>
                    <a:pt x="563" y="0"/>
                  </a:lnTo>
                  <a:lnTo>
                    <a:pt x="281" y="0"/>
                  </a:lnTo>
                  <a:lnTo>
                    <a:pt x="281" y="102"/>
                  </a:lnTo>
                  <a:lnTo>
                    <a:pt x="0" y="102"/>
                  </a:lnTo>
                  <a:lnTo>
                    <a:pt x="0" y="238"/>
                  </a:lnTo>
                  <a:lnTo>
                    <a:pt x="281" y="238"/>
                  </a:lnTo>
                  <a:lnTo>
                    <a:pt x="563" y="238"/>
                  </a:lnTo>
                  <a:lnTo>
                    <a:pt x="847" y="238"/>
                  </a:lnTo>
                  <a:lnTo>
                    <a:pt x="847" y="65"/>
                  </a:lnTo>
                  <a:lnTo>
                    <a:pt x="563" y="65"/>
                  </a:lnTo>
                  <a:close/>
                </a:path>
              </a:pathLst>
            </a:custGeom>
            <a:solidFill>
              <a:srgbClr val="000000"/>
            </a:solid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17433" name="Rectangle 87"/>
            <p:cNvSpPr>
              <a:spLocks noChangeArrowheads="1"/>
            </p:cNvSpPr>
            <p:nvPr/>
          </p:nvSpPr>
          <p:spPr bwMode="auto">
            <a:xfrm>
              <a:off x="1312" y="2138"/>
              <a:ext cx="432" cy="187"/>
            </a:xfrm>
            <a:prstGeom prst="rect">
              <a:avLst/>
            </a:prstGeom>
            <a:solidFill>
              <a:schemeClr val="dk2">
                <a:lumMod val="100000"/>
              </a:schemeClr>
            </a:solidFill>
            <a:ln>
              <a:noFill/>
            </a:ln>
            <a:extLst>
              <a:ext uri="{91240B29-F687-4F45-9708-019B960494DF}">
                <a14:hiddenLine w="9525">
                  <a:solidFill>
                    <a:srgbClr val="000000"/>
                  </a:solidFill>
                  <a:miter lim="800000"/>
                  <a:headEnd/>
                  <a:tailEnd/>
                </a14:hiddenLine>
              </a:ext>
            </a:extLst>
          </p:spPr>
          <p:txBody>
            <a:bodyPr/>
            <a:lstStyle>
              <a:lvl1pPr>
                <a:spcBef>
                  <a:spcPct val="20000"/>
                </a:spcBef>
                <a:buFont charset="0" panose="020b0604020202020204" pitchFamily="34" typeface="Arial"/>
                <a:buChar char="•"/>
                <a:defRPr sz="3200">
                  <a:solidFill>
                    <a:schemeClr val="tx1"/>
                  </a:solidFill>
                  <a:latin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9pPr>
            </a:lstStyle>
            <a:p>
              <a:pPr eaLnBrk="1" hangingPunct="1">
                <a:spcBef>
                  <a:spcPct val="0"/>
                </a:spcBef>
                <a:buFontTx/>
                <a:buNone/>
              </a:pPr>
              <a:endParaRPr altLang="zh-CN" lang="zh-CN" sz="1800">
                <a:latin typeface="+mn-lt"/>
                <a:cs typeface="+mn-ea"/>
                <a:sym typeface="+mn-lt"/>
              </a:endParaRPr>
            </a:p>
          </p:txBody>
        </p:sp>
        <p:sp>
          <p:nvSpPr>
            <p:cNvPr id="17434" name="Rectangle 88"/>
            <p:cNvSpPr>
              <a:spLocks noChangeArrowheads="1"/>
            </p:cNvSpPr>
            <p:nvPr/>
          </p:nvSpPr>
          <p:spPr bwMode="auto">
            <a:xfrm>
              <a:off x="1741" y="1992"/>
              <a:ext cx="430" cy="333"/>
            </a:xfrm>
            <a:prstGeom prst="rect">
              <a:avLst/>
            </a:prstGeom>
            <a:solidFill>
              <a:schemeClr val="dk2">
                <a:lumMod val="100000"/>
              </a:schemeClr>
            </a:solidFill>
            <a:ln>
              <a:noFill/>
            </a:ln>
            <a:extLst>
              <a:ext uri="{91240B29-F687-4F45-9708-019B960494DF}">
                <a14:hiddenLine w="9525">
                  <a:solidFill>
                    <a:srgbClr val="000000"/>
                  </a:solidFill>
                  <a:miter lim="800000"/>
                  <a:headEnd/>
                  <a:tailEnd/>
                </a14:hiddenLine>
              </a:ext>
            </a:extLst>
          </p:spPr>
          <p:txBody>
            <a:bodyPr/>
            <a:lstStyle>
              <a:lvl1pPr>
                <a:spcBef>
                  <a:spcPct val="20000"/>
                </a:spcBef>
                <a:buFont charset="0" panose="020b0604020202020204" pitchFamily="34" typeface="Arial"/>
                <a:buChar char="•"/>
                <a:defRPr sz="3200">
                  <a:solidFill>
                    <a:schemeClr val="tx1"/>
                  </a:solidFill>
                  <a:latin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9pPr>
            </a:lstStyle>
            <a:p>
              <a:pPr eaLnBrk="1" hangingPunct="1">
                <a:spcBef>
                  <a:spcPct val="0"/>
                </a:spcBef>
                <a:buFontTx/>
                <a:buNone/>
              </a:pPr>
              <a:endParaRPr altLang="zh-CN" lang="zh-CN" sz="1800">
                <a:latin typeface="+mn-lt"/>
                <a:cs typeface="+mn-ea"/>
                <a:sym typeface="+mn-lt"/>
              </a:endParaRPr>
            </a:p>
          </p:txBody>
        </p:sp>
        <p:sp>
          <p:nvSpPr>
            <p:cNvPr id="17435" name="Rectangle 89"/>
            <p:cNvSpPr>
              <a:spLocks noChangeArrowheads="1"/>
            </p:cNvSpPr>
            <p:nvPr/>
          </p:nvSpPr>
          <p:spPr bwMode="auto">
            <a:xfrm>
              <a:off x="2171" y="2086"/>
              <a:ext cx="429" cy="239"/>
            </a:xfrm>
            <a:prstGeom prst="rect">
              <a:avLst/>
            </a:prstGeom>
            <a:solidFill>
              <a:schemeClr val="accent2">
                <a:lumMod val="100000"/>
              </a:schemeClr>
            </a:solidFill>
            <a:ln>
              <a:noFill/>
            </a:ln>
            <a:extLst>
              <a:ext uri="{91240B29-F687-4F45-9708-019B960494DF}">
                <a14:hiddenLine w="9525">
                  <a:solidFill>
                    <a:srgbClr val="000000"/>
                  </a:solidFill>
                  <a:miter lim="800000"/>
                  <a:headEnd/>
                  <a:tailEnd/>
                </a14:hiddenLine>
              </a:ext>
            </a:extLst>
          </p:spPr>
          <p:txBody>
            <a:bodyPr/>
            <a:lstStyle>
              <a:lvl1pPr>
                <a:spcBef>
                  <a:spcPct val="20000"/>
                </a:spcBef>
                <a:buFont charset="0" panose="020b0604020202020204" pitchFamily="34" typeface="Arial"/>
                <a:buChar char="•"/>
                <a:defRPr sz="3200">
                  <a:solidFill>
                    <a:schemeClr val="tx1"/>
                  </a:solidFill>
                  <a:latin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9pPr>
            </a:lstStyle>
            <a:p>
              <a:pPr eaLnBrk="1" hangingPunct="1">
                <a:spcBef>
                  <a:spcPct val="0"/>
                </a:spcBef>
                <a:buFontTx/>
                <a:buNone/>
              </a:pPr>
              <a:endParaRPr altLang="zh-CN" lang="zh-CN" sz="1800">
                <a:latin typeface="+mn-lt"/>
                <a:cs typeface="+mn-ea"/>
                <a:sym typeface="+mn-lt"/>
              </a:endParaRPr>
            </a:p>
          </p:txBody>
        </p:sp>
        <p:sp>
          <p:nvSpPr>
            <p:cNvPr id="17436" name="Oval 90"/>
            <p:cNvSpPr>
              <a:spLocks noChangeArrowheads="1"/>
            </p:cNvSpPr>
            <p:nvPr/>
          </p:nvSpPr>
          <p:spPr bwMode="auto">
            <a:xfrm>
              <a:off x="2510" y="715"/>
              <a:ext cx="456" cy="451"/>
            </a:xfrm>
            <a:prstGeom prst="ellipse">
              <a:avLst/>
            </a:prstGeom>
            <a:solidFill>
              <a:schemeClr val="accent2">
                <a:lumMod val="100000"/>
              </a:schemeClr>
            </a:solidFill>
            <a:ln>
              <a:noFill/>
            </a:ln>
            <a:extLst>
              <a:ext uri="{91240B29-F687-4F45-9708-019B960494DF}">
                <a14:hiddenLine w="9525">
                  <a:solidFill>
                    <a:srgbClr val="000000"/>
                  </a:solidFill>
                  <a:round/>
                  <a:headEnd/>
                  <a:tailEnd/>
                </a14:hiddenLine>
              </a:ext>
            </a:extLst>
          </p:spPr>
          <p:txBody>
            <a:bodyPr/>
            <a:lstStyle>
              <a:lvl1pPr>
                <a:spcBef>
                  <a:spcPct val="20000"/>
                </a:spcBef>
                <a:buFont charset="0" panose="020b0604020202020204" pitchFamily="34" typeface="Arial"/>
                <a:buChar char="•"/>
                <a:defRPr sz="3200">
                  <a:solidFill>
                    <a:schemeClr val="tx1"/>
                  </a:solidFill>
                  <a:latin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9pPr>
            </a:lstStyle>
            <a:p>
              <a:pPr eaLnBrk="1" hangingPunct="1">
                <a:spcBef>
                  <a:spcPct val="0"/>
                </a:spcBef>
                <a:buFontTx/>
                <a:buNone/>
              </a:pPr>
              <a:endParaRPr altLang="zh-CN" lang="zh-CN" sz="1800">
                <a:latin typeface="+mn-lt"/>
                <a:cs typeface="+mn-ea"/>
                <a:sym typeface="+mn-lt"/>
              </a:endParaRPr>
            </a:p>
          </p:txBody>
        </p:sp>
        <p:sp>
          <p:nvSpPr>
            <p:cNvPr id="17437" name="Freeform 91"/>
            <p:cNvSpPr/>
            <p:nvPr/>
          </p:nvSpPr>
          <p:spPr bwMode="auto">
            <a:xfrm>
              <a:off x="2472" y="961"/>
              <a:ext cx="241" cy="242"/>
            </a:xfrm>
            <a:custGeom>
              <a:gdLst>
                <a:gd fmla="*/ 331 w 171" name="T0"/>
                <a:gd fmla="*/ 99 h 189" name="T1"/>
                <a:gd fmla="*/ 314 w 171" name="T2"/>
                <a:gd fmla="*/ 90 h 189" name="T3"/>
                <a:gd fmla="*/ 297 w 171" name="T4"/>
                <a:gd fmla="*/ 67 h 189" name="T5"/>
                <a:gd fmla="*/ 262 w 171" name="T6"/>
                <a:gd fmla="*/ 35 h 189" name="T7"/>
                <a:gd fmla="*/ 238 w 171" name="T8"/>
                <a:gd fmla="*/ 24 h 189" name="T9"/>
                <a:gd fmla="*/ 227 w 171" name="T10"/>
                <a:gd fmla="*/ 6 h 189" name="T11"/>
                <a:gd fmla="*/ 207 w 171" name="T12"/>
                <a:gd fmla="*/ 12 h 189" name="T13"/>
                <a:gd fmla="*/ 4 w 171" name="T14"/>
                <a:gd fmla="*/ 284 h 189" name="T15"/>
                <a:gd fmla="*/ 4 w 171" name="T16"/>
                <a:gd fmla="*/ 302 h 189" name="T17"/>
                <a:gd fmla="*/ 6 w 171" name="T18"/>
                <a:gd fmla="*/ 302 h 189" name="T19"/>
                <a:gd fmla="*/ 6 w 171" name="T20"/>
                <a:gd fmla="*/ 306 h 189" name="T21"/>
                <a:gd fmla="*/ 28 w 171" name="T22"/>
                <a:gd fmla="*/ 306 h 189" name="T23"/>
                <a:gd fmla="*/ 328 w 171" name="T24"/>
                <a:gd fmla="*/ 118 h 189" name="T25"/>
                <a:gd fmla="*/ 331 w 171" name="T26"/>
                <a:gd fmla="*/ 99 h 189"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w 171" name="T42"/>
                <a:gd fmla="*/ 0 h 189" name="T43"/>
                <a:gd fmla="*/ 171 w 171" name="T44"/>
                <a:gd fmla="*/ 189 h 189" name="T45"/>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T45" l="T42" r="T44" t="T43"/>
              <a:pathLst>
                <a:path h="189" w="171">
                  <a:moveTo>
                    <a:pt x="167" y="60"/>
                  </a:moveTo>
                  <a:cubicBezTo>
                    <a:pt x="165" y="55"/>
                    <a:pt x="161" y="53"/>
                    <a:pt x="158" y="55"/>
                  </a:cubicBezTo>
                  <a:cubicBezTo>
                    <a:pt x="156" y="49"/>
                    <a:pt x="154" y="45"/>
                    <a:pt x="150" y="41"/>
                  </a:cubicBezTo>
                  <a:cubicBezTo>
                    <a:pt x="132" y="21"/>
                    <a:pt x="132" y="21"/>
                    <a:pt x="132" y="21"/>
                  </a:cubicBezTo>
                  <a:cubicBezTo>
                    <a:pt x="129" y="16"/>
                    <a:pt x="125" y="15"/>
                    <a:pt x="120" y="15"/>
                  </a:cubicBezTo>
                  <a:cubicBezTo>
                    <a:pt x="121" y="11"/>
                    <a:pt x="120" y="7"/>
                    <a:pt x="114" y="4"/>
                  </a:cubicBezTo>
                  <a:cubicBezTo>
                    <a:pt x="112" y="0"/>
                    <a:pt x="105" y="2"/>
                    <a:pt x="104" y="7"/>
                  </a:cubicBezTo>
                  <a:cubicBezTo>
                    <a:pt x="2" y="173"/>
                    <a:pt x="2" y="173"/>
                    <a:pt x="2" y="173"/>
                  </a:cubicBezTo>
                  <a:cubicBezTo>
                    <a:pt x="0" y="177"/>
                    <a:pt x="0" y="180"/>
                    <a:pt x="2" y="184"/>
                  </a:cubicBezTo>
                  <a:cubicBezTo>
                    <a:pt x="3" y="184"/>
                    <a:pt x="3" y="184"/>
                    <a:pt x="3" y="184"/>
                  </a:cubicBezTo>
                  <a:cubicBezTo>
                    <a:pt x="3" y="187"/>
                    <a:pt x="3" y="187"/>
                    <a:pt x="3" y="187"/>
                  </a:cubicBezTo>
                  <a:cubicBezTo>
                    <a:pt x="7" y="189"/>
                    <a:pt x="11" y="189"/>
                    <a:pt x="14" y="187"/>
                  </a:cubicBezTo>
                  <a:cubicBezTo>
                    <a:pt x="165" y="72"/>
                    <a:pt x="165" y="72"/>
                    <a:pt x="165" y="72"/>
                  </a:cubicBezTo>
                  <a:cubicBezTo>
                    <a:pt x="169" y="70"/>
                    <a:pt x="171" y="63"/>
                    <a:pt x="167" y="60"/>
                  </a:cubicBezTo>
                  <a:close/>
                </a:path>
              </a:pathLst>
            </a:custGeom>
            <a:solidFill>
              <a:schemeClr val="accent2">
                <a:lumMod val="100000"/>
              </a:schemeClr>
            </a:solid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17438" name="Freeform 92"/>
            <p:cNvSpPr/>
            <p:nvPr/>
          </p:nvSpPr>
          <p:spPr bwMode="auto">
            <a:xfrm>
              <a:off x="1449" y="1662"/>
              <a:ext cx="157" cy="155"/>
            </a:xfrm>
            <a:custGeom>
              <a:gdLst>
                <a:gd fmla="*/ 110 w 111" name="T0"/>
                <a:gd fmla="*/ 199 h 121" name="T1"/>
                <a:gd fmla="*/ 222 w 111" name="T2"/>
                <a:gd fmla="*/ 100 h 121" name="T3"/>
                <a:gd fmla="*/ 110 w 111" name="T4"/>
                <a:gd fmla="*/ 0 h 121" name="T5"/>
                <a:gd fmla="*/ 0 w 111" name="T6"/>
                <a:gd fmla="*/ 100 h 121" name="T7"/>
                <a:gd fmla="*/ 110 w 111" name="T8"/>
                <a:gd fmla="*/ 199 h 121" name="T9"/>
                <a:gd fmla="*/ 0 60000 65536" name="T10"/>
                <a:gd fmla="*/ 0 60000 65536" name="T11"/>
                <a:gd fmla="*/ 0 60000 65536" name="T12"/>
                <a:gd fmla="*/ 0 60000 65536" name="T13"/>
                <a:gd fmla="*/ 0 60000 65536" name="T14"/>
                <a:gd fmla="*/ 0 w 111" name="T15"/>
                <a:gd fmla="*/ 0 h 121" name="T16"/>
                <a:gd fmla="*/ 111 w 111" name="T17"/>
                <a:gd fmla="*/ 121 h 121" name="T18"/>
              </a:gdLst>
              <a:cxnLst>
                <a:cxn ang="T10">
                  <a:pos x="T0" y="T1"/>
                </a:cxn>
                <a:cxn ang="T11">
                  <a:pos x="T2" y="T3"/>
                </a:cxn>
                <a:cxn ang="T12">
                  <a:pos x="T4" y="T5"/>
                </a:cxn>
                <a:cxn ang="T13">
                  <a:pos x="T6" y="T7"/>
                </a:cxn>
                <a:cxn ang="T14">
                  <a:pos x="T8" y="T9"/>
                </a:cxn>
              </a:cxnLst>
              <a:rect b="T18" l="T15" r="T17" t="T16"/>
              <a:pathLst>
                <a:path h="120" w="110">
                  <a:moveTo>
                    <a:pt x="55" y="121"/>
                  </a:moveTo>
                  <a:cubicBezTo>
                    <a:pt x="87" y="121"/>
                    <a:pt x="111" y="95"/>
                    <a:pt x="111" y="61"/>
                  </a:cubicBezTo>
                  <a:cubicBezTo>
                    <a:pt x="111" y="29"/>
                    <a:pt x="87" y="0"/>
                    <a:pt x="55" y="0"/>
                  </a:cubicBezTo>
                  <a:cubicBezTo>
                    <a:pt x="25" y="0"/>
                    <a:pt x="0" y="29"/>
                    <a:pt x="0" y="61"/>
                  </a:cubicBezTo>
                  <a:cubicBezTo>
                    <a:pt x="0" y="95"/>
                    <a:pt x="25" y="121"/>
                    <a:pt x="55" y="121"/>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17439" name="Freeform 93"/>
            <p:cNvSpPr/>
            <p:nvPr/>
          </p:nvSpPr>
          <p:spPr bwMode="auto">
            <a:xfrm>
              <a:off x="1582" y="2056"/>
              <a:ext cx="80" cy="208"/>
            </a:xfrm>
            <a:custGeom>
              <a:gdLst>
                <a:gd fmla="*/ 62 w 57" name="T0"/>
                <a:gd fmla="*/ 30 h 162" name="T1"/>
                <a:gd fmla="*/ 29 w 57" name="T2"/>
                <a:gd fmla="*/ 0 h 162" name="T3"/>
                <a:gd fmla="*/ 0 w 57" name="T4"/>
                <a:gd fmla="*/ 42 h 162" name="T5"/>
                <a:gd fmla="*/ 0 w 57" name="T6"/>
                <a:gd fmla="*/ 222 h 162" name="T7"/>
                <a:gd fmla="*/ 51 w 57" name="T8"/>
                <a:gd fmla="*/ 267 h 162" name="T9"/>
                <a:gd fmla="*/ 65 w 57" name="T10"/>
                <a:gd fmla="*/ 267 h 162" name="T11"/>
                <a:gd fmla="*/ 112 w 57" name="T12"/>
                <a:gd fmla="*/ 222 h 162" name="T13"/>
                <a:gd fmla="*/ 112 w 57" name="T14"/>
                <a:gd fmla="*/ 42 h 162" name="T15"/>
                <a:gd fmla="*/ 112 w 57" name="T16"/>
                <a:gd fmla="*/ 30 h 162" name="T17"/>
                <a:gd fmla="*/ 62 w 57" name="T18"/>
                <a:gd fmla="*/ 30 h 16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57" name="T30"/>
                <a:gd fmla="*/ 0 h 162" name="T31"/>
                <a:gd fmla="*/ 57 w 57" name="T32"/>
                <a:gd fmla="*/ 162 h 162"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62" w="57">
                  <a:moveTo>
                    <a:pt x="31" y="18"/>
                  </a:moveTo>
                  <a:cubicBezTo>
                    <a:pt x="24" y="15"/>
                    <a:pt x="19" y="8"/>
                    <a:pt x="15" y="0"/>
                  </a:cubicBezTo>
                  <a:cubicBezTo>
                    <a:pt x="5" y="4"/>
                    <a:pt x="0" y="15"/>
                    <a:pt x="0" y="26"/>
                  </a:cubicBezTo>
                  <a:cubicBezTo>
                    <a:pt x="0" y="135"/>
                    <a:pt x="0" y="135"/>
                    <a:pt x="0" y="135"/>
                  </a:cubicBezTo>
                  <a:cubicBezTo>
                    <a:pt x="0" y="149"/>
                    <a:pt x="11" y="162"/>
                    <a:pt x="26" y="162"/>
                  </a:cubicBezTo>
                  <a:cubicBezTo>
                    <a:pt x="33" y="162"/>
                    <a:pt x="33" y="162"/>
                    <a:pt x="33" y="162"/>
                  </a:cubicBezTo>
                  <a:cubicBezTo>
                    <a:pt x="47" y="162"/>
                    <a:pt x="57" y="149"/>
                    <a:pt x="57" y="135"/>
                  </a:cubicBezTo>
                  <a:cubicBezTo>
                    <a:pt x="57" y="26"/>
                    <a:pt x="57" y="26"/>
                    <a:pt x="57" y="26"/>
                  </a:cubicBezTo>
                  <a:cubicBezTo>
                    <a:pt x="57" y="25"/>
                    <a:pt x="57" y="23"/>
                    <a:pt x="57" y="18"/>
                  </a:cubicBezTo>
                  <a:cubicBezTo>
                    <a:pt x="49" y="23"/>
                    <a:pt x="40" y="23"/>
                    <a:pt x="31" y="18"/>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17440" name="Freeform 94"/>
            <p:cNvSpPr/>
            <p:nvPr/>
          </p:nvSpPr>
          <p:spPr bwMode="auto">
            <a:xfrm>
              <a:off x="1385" y="2061"/>
              <a:ext cx="84" cy="203"/>
            </a:xfrm>
            <a:custGeom>
              <a:gdLst>
                <a:gd fmla="*/ 97 w 59" name="T0"/>
                <a:gd fmla="*/ 0 h 158" name="T1"/>
                <a:gd fmla="*/ 67 w 59" name="T2"/>
                <a:gd fmla="*/ 27 h 158" name="T3"/>
                <a:gd fmla="*/ 4 w 59" name="T4"/>
                <a:gd fmla="*/ 23 h 158" name="T5"/>
                <a:gd fmla="*/ 0 w 59" name="T6"/>
                <a:gd fmla="*/ 36 h 158" name="T7"/>
                <a:gd fmla="*/ 0 w 59" name="T8"/>
                <a:gd fmla="*/ 216 h 158" name="T9"/>
                <a:gd fmla="*/ 53 w 59" name="T10"/>
                <a:gd fmla="*/ 261 h 158" name="T11"/>
                <a:gd fmla="*/ 67 w 59" name="T12"/>
                <a:gd fmla="*/ 261 h 158" name="T13"/>
                <a:gd fmla="*/ 120 w 59" name="T14"/>
                <a:gd fmla="*/ 216 h 158" name="T15"/>
                <a:gd fmla="*/ 120 w 59" name="T16"/>
                <a:gd fmla="*/ 36 h 158" name="T17"/>
                <a:gd fmla="*/ 97 w 59" name="T18"/>
                <a:gd fmla="*/ 0 h 158"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59" name="T30"/>
                <a:gd fmla="*/ 0 h 158" name="T31"/>
                <a:gd fmla="*/ 59 w 59" name="T32"/>
                <a:gd fmla="*/ 158 h 158"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58" w="59">
                  <a:moveTo>
                    <a:pt x="48" y="0"/>
                  </a:moveTo>
                  <a:cubicBezTo>
                    <a:pt x="45" y="6"/>
                    <a:pt x="41" y="12"/>
                    <a:pt x="33" y="16"/>
                  </a:cubicBezTo>
                  <a:cubicBezTo>
                    <a:pt x="22" y="21"/>
                    <a:pt x="10" y="21"/>
                    <a:pt x="2" y="14"/>
                  </a:cubicBezTo>
                  <a:cubicBezTo>
                    <a:pt x="0" y="16"/>
                    <a:pt x="0" y="19"/>
                    <a:pt x="0" y="22"/>
                  </a:cubicBezTo>
                  <a:cubicBezTo>
                    <a:pt x="0" y="131"/>
                    <a:pt x="0" y="131"/>
                    <a:pt x="0" y="131"/>
                  </a:cubicBezTo>
                  <a:cubicBezTo>
                    <a:pt x="0" y="145"/>
                    <a:pt x="10" y="158"/>
                    <a:pt x="26" y="158"/>
                  </a:cubicBezTo>
                  <a:cubicBezTo>
                    <a:pt x="33" y="158"/>
                    <a:pt x="33" y="158"/>
                    <a:pt x="33" y="158"/>
                  </a:cubicBezTo>
                  <a:cubicBezTo>
                    <a:pt x="48" y="158"/>
                    <a:pt x="59" y="145"/>
                    <a:pt x="59" y="131"/>
                  </a:cubicBezTo>
                  <a:cubicBezTo>
                    <a:pt x="59" y="22"/>
                    <a:pt x="59" y="22"/>
                    <a:pt x="59" y="22"/>
                  </a:cubicBezTo>
                  <a:cubicBezTo>
                    <a:pt x="59" y="14"/>
                    <a:pt x="56" y="6"/>
                    <a:pt x="48" y="0"/>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17441" name="Freeform 95"/>
            <p:cNvSpPr/>
            <p:nvPr/>
          </p:nvSpPr>
          <p:spPr bwMode="auto">
            <a:xfrm>
              <a:off x="1322" y="1740"/>
              <a:ext cx="412" cy="389"/>
            </a:xfrm>
            <a:custGeom>
              <a:gdLst>
                <a:gd fmla="*/ 576 w 292" name="T0"/>
                <a:gd fmla="*/ 212 h 304" name="T1"/>
                <a:gd fmla="*/ 525 w 292" name="T2"/>
                <a:gd fmla="*/ 113 h 304" name="T3"/>
                <a:gd fmla="*/ 480 w 292" name="T4"/>
                <a:gd fmla="*/ 26 h 304" name="T5"/>
                <a:gd fmla="*/ 432 w 292" name="T6"/>
                <a:gd fmla="*/ 0 h 304" name="T7"/>
                <a:gd fmla="*/ 420 w 292" name="T8"/>
                <a:gd fmla="*/ 0 h 304" name="T9"/>
                <a:gd fmla="*/ 289 w 292" name="T10"/>
                <a:gd fmla="*/ 119 h 304" name="T11"/>
                <a:gd fmla="*/ 155 w 292" name="T12"/>
                <a:gd fmla="*/ 0 h 304" name="T13"/>
                <a:gd fmla="*/ 145 w 292" name="T14"/>
                <a:gd fmla="*/ 0 h 304" name="T15"/>
                <a:gd fmla="*/ 97 w 292" name="T16"/>
                <a:gd fmla="*/ 26 h 304" name="T17"/>
                <a:gd fmla="*/ 56 w 292" name="T18"/>
                <a:gd fmla="*/ 113 h 304" name="T19"/>
                <a:gd fmla="*/ 4 w 292" name="T20"/>
                <a:gd fmla="*/ 212 h 304" name="T21"/>
                <a:gd fmla="*/ 0 w 292" name="T22"/>
                <a:gd fmla="*/ 229 h 304" name="T23"/>
                <a:gd fmla="*/ 4 w 292" name="T24"/>
                <a:gd fmla="*/ 247 h 304" name="T25"/>
                <a:gd fmla="*/ 83 w 292" name="T26"/>
                <a:gd fmla="*/ 392 h 304" name="T27"/>
                <a:gd fmla="*/ 145 w 292" name="T28"/>
                <a:gd fmla="*/ 411 h 304" name="T29"/>
                <a:gd fmla="*/ 164 w 292" name="T30"/>
                <a:gd fmla="*/ 353 h 304" name="T31"/>
                <a:gd fmla="*/ 97 w 292" name="T32"/>
                <a:gd fmla="*/ 229 h 304" name="T33"/>
                <a:gd fmla="*/ 110 w 292" name="T34"/>
                <a:gd fmla="*/ 203 h 304" name="T35"/>
                <a:gd fmla="*/ 145 w 292" name="T36"/>
                <a:gd fmla="*/ 136 h 304" name="T37"/>
                <a:gd fmla="*/ 145 w 292" name="T38"/>
                <a:gd fmla="*/ 265 h 304" name="T39"/>
                <a:gd fmla="*/ 189 w 292" name="T40"/>
                <a:gd fmla="*/ 351 h 304" name="T41"/>
                <a:gd fmla="*/ 198 w 292" name="T42"/>
                <a:gd fmla="*/ 388 h 304" name="T43"/>
                <a:gd fmla="*/ 233 w 292" name="T44"/>
                <a:gd fmla="*/ 445 h 304" name="T45"/>
                <a:gd fmla="*/ 233 w 292" name="T46"/>
                <a:gd fmla="*/ 498 h 304" name="T47"/>
                <a:gd fmla="*/ 336 w 292" name="T48"/>
                <a:gd fmla="*/ 498 h 304" name="T49"/>
                <a:gd fmla="*/ 336 w 292" name="T50"/>
                <a:gd fmla="*/ 445 h 304" name="T51"/>
                <a:gd fmla="*/ 388 w 292" name="T52"/>
                <a:gd fmla="*/ 385 h 304" name="T53"/>
                <a:gd fmla="*/ 396 w 292" name="T54"/>
                <a:gd fmla="*/ 347 h 304" name="T55"/>
                <a:gd fmla="*/ 432 w 292" name="T56"/>
                <a:gd fmla="*/ 275 h 304" name="T57"/>
                <a:gd fmla="*/ 432 w 292" name="T58"/>
                <a:gd fmla="*/ 133 h 304" name="T59"/>
                <a:gd fmla="*/ 470 w 292" name="T60"/>
                <a:gd fmla="*/ 206 h 304" name="T61"/>
                <a:gd fmla="*/ 480 w 292" name="T62"/>
                <a:gd fmla="*/ 229 h 304" name="T63"/>
                <a:gd fmla="*/ 413 w 292" name="T64"/>
                <a:gd fmla="*/ 353 h 304" name="T65"/>
                <a:gd fmla="*/ 437 w 292" name="T66"/>
                <a:gd fmla="*/ 411 h 304" name="T67"/>
                <a:gd fmla="*/ 499 w 292" name="T68"/>
                <a:gd fmla="*/ 392 h 304" name="T69"/>
                <a:gd fmla="*/ 576 w 292" name="T70"/>
                <a:gd fmla="*/ 247 h 304" name="T71"/>
                <a:gd fmla="*/ 576 w 292" name="T72"/>
                <a:gd fmla="*/ 229 h 304" name="T73"/>
                <a:gd fmla="*/ 576 w 292" name="T74"/>
                <a:gd fmla="*/ 212 h 304"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292" name="T114"/>
                <a:gd fmla="*/ 0 h 304" name="T115"/>
                <a:gd fmla="*/ 292 w 292" name="T116"/>
                <a:gd fmla="*/ 304 h 304"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304" w="292">
                  <a:moveTo>
                    <a:pt x="289" y="130"/>
                  </a:moveTo>
                  <a:cubicBezTo>
                    <a:pt x="264" y="69"/>
                    <a:pt x="264" y="69"/>
                    <a:pt x="264" y="69"/>
                  </a:cubicBezTo>
                  <a:cubicBezTo>
                    <a:pt x="241" y="16"/>
                    <a:pt x="241" y="16"/>
                    <a:pt x="241" y="16"/>
                  </a:cubicBezTo>
                  <a:cubicBezTo>
                    <a:pt x="238" y="7"/>
                    <a:pt x="229" y="0"/>
                    <a:pt x="217" y="0"/>
                  </a:cubicBezTo>
                  <a:cubicBezTo>
                    <a:pt x="211" y="0"/>
                    <a:pt x="211" y="0"/>
                    <a:pt x="211" y="0"/>
                  </a:cubicBezTo>
                  <a:cubicBezTo>
                    <a:pt x="211" y="40"/>
                    <a:pt x="183" y="73"/>
                    <a:pt x="145" y="73"/>
                  </a:cubicBezTo>
                  <a:cubicBezTo>
                    <a:pt x="108" y="73"/>
                    <a:pt x="78" y="40"/>
                    <a:pt x="78" y="0"/>
                  </a:cubicBezTo>
                  <a:cubicBezTo>
                    <a:pt x="73" y="0"/>
                    <a:pt x="73" y="0"/>
                    <a:pt x="73" y="0"/>
                  </a:cubicBezTo>
                  <a:cubicBezTo>
                    <a:pt x="64" y="0"/>
                    <a:pt x="55" y="7"/>
                    <a:pt x="49" y="16"/>
                  </a:cubicBezTo>
                  <a:cubicBezTo>
                    <a:pt x="28" y="69"/>
                    <a:pt x="28" y="69"/>
                    <a:pt x="28" y="69"/>
                  </a:cubicBezTo>
                  <a:cubicBezTo>
                    <a:pt x="2" y="130"/>
                    <a:pt x="2" y="130"/>
                    <a:pt x="2" y="130"/>
                  </a:cubicBezTo>
                  <a:cubicBezTo>
                    <a:pt x="0" y="134"/>
                    <a:pt x="0" y="138"/>
                    <a:pt x="0" y="140"/>
                  </a:cubicBezTo>
                  <a:cubicBezTo>
                    <a:pt x="0" y="144"/>
                    <a:pt x="0" y="147"/>
                    <a:pt x="2" y="151"/>
                  </a:cubicBezTo>
                  <a:cubicBezTo>
                    <a:pt x="42" y="239"/>
                    <a:pt x="42" y="239"/>
                    <a:pt x="42" y="239"/>
                  </a:cubicBezTo>
                  <a:cubicBezTo>
                    <a:pt x="47" y="251"/>
                    <a:pt x="59" y="257"/>
                    <a:pt x="73" y="251"/>
                  </a:cubicBezTo>
                  <a:cubicBezTo>
                    <a:pt x="83" y="245"/>
                    <a:pt x="90" y="231"/>
                    <a:pt x="82" y="216"/>
                  </a:cubicBezTo>
                  <a:cubicBezTo>
                    <a:pt x="49" y="140"/>
                    <a:pt x="49" y="140"/>
                    <a:pt x="49" y="140"/>
                  </a:cubicBezTo>
                  <a:cubicBezTo>
                    <a:pt x="55" y="124"/>
                    <a:pt x="55" y="124"/>
                    <a:pt x="55" y="124"/>
                  </a:cubicBezTo>
                  <a:cubicBezTo>
                    <a:pt x="73" y="83"/>
                    <a:pt x="73" y="83"/>
                    <a:pt x="73" y="83"/>
                  </a:cubicBezTo>
                  <a:cubicBezTo>
                    <a:pt x="73" y="162"/>
                    <a:pt x="73" y="162"/>
                    <a:pt x="73" y="162"/>
                  </a:cubicBezTo>
                  <a:cubicBezTo>
                    <a:pt x="95" y="214"/>
                    <a:pt x="95" y="214"/>
                    <a:pt x="95" y="214"/>
                  </a:cubicBezTo>
                  <a:cubicBezTo>
                    <a:pt x="99" y="223"/>
                    <a:pt x="99" y="229"/>
                    <a:pt x="99" y="237"/>
                  </a:cubicBezTo>
                  <a:cubicBezTo>
                    <a:pt x="109" y="242"/>
                    <a:pt x="117" y="257"/>
                    <a:pt x="117" y="272"/>
                  </a:cubicBezTo>
                  <a:cubicBezTo>
                    <a:pt x="117" y="304"/>
                    <a:pt x="117" y="304"/>
                    <a:pt x="117" y="304"/>
                  </a:cubicBezTo>
                  <a:cubicBezTo>
                    <a:pt x="169" y="304"/>
                    <a:pt x="169" y="304"/>
                    <a:pt x="169" y="304"/>
                  </a:cubicBezTo>
                  <a:cubicBezTo>
                    <a:pt x="169" y="272"/>
                    <a:pt x="169" y="272"/>
                    <a:pt x="169" y="272"/>
                  </a:cubicBezTo>
                  <a:cubicBezTo>
                    <a:pt x="169" y="255"/>
                    <a:pt x="180" y="239"/>
                    <a:pt x="195" y="235"/>
                  </a:cubicBezTo>
                  <a:cubicBezTo>
                    <a:pt x="195" y="227"/>
                    <a:pt x="195" y="221"/>
                    <a:pt x="199" y="212"/>
                  </a:cubicBezTo>
                  <a:cubicBezTo>
                    <a:pt x="217" y="168"/>
                    <a:pt x="217" y="168"/>
                    <a:pt x="217" y="168"/>
                  </a:cubicBezTo>
                  <a:cubicBezTo>
                    <a:pt x="217" y="81"/>
                    <a:pt x="217" y="81"/>
                    <a:pt x="217" y="81"/>
                  </a:cubicBezTo>
                  <a:cubicBezTo>
                    <a:pt x="236" y="126"/>
                    <a:pt x="236" y="126"/>
                    <a:pt x="236" y="126"/>
                  </a:cubicBezTo>
                  <a:cubicBezTo>
                    <a:pt x="241" y="140"/>
                    <a:pt x="241" y="140"/>
                    <a:pt x="241" y="140"/>
                  </a:cubicBezTo>
                  <a:cubicBezTo>
                    <a:pt x="208" y="216"/>
                    <a:pt x="208" y="216"/>
                    <a:pt x="208" y="216"/>
                  </a:cubicBezTo>
                  <a:cubicBezTo>
                    <a:pt x="203" y="231"/>
                    <a:pt x="208" y="245"/>
                    <a:pt x="220" y="251"/>
                  </a:cubicBezTo>
                  <a:cubicBezTo>
                    <a:pt x="231" y="257"/>
                    <a:pt x="245" y="251"/>
                    <a:pt x="251" y="239"/>
                  </a:cubicBezTo>
                  <a:cubicBezTo>
                    <a:pt x="289" y="151"/>
                    <a:pt x="289" y="151"/>
                    <a:pt x="289" y="151"/>
                  </a:cubicBezTo>
                  <a:cubicBezTo>
                    <a:pt x="289" y="147"/>
                    <a:pt x="292" y="144"/>
                    <a:pt x="289" y="140"/>
                  </a:cubicBezTo>
                  <a:cubicBezTo>
                    <a:pt x="292" y="138"/>
                    <a:pt x="289" y="134"/>
                    <a:pt x="289" y="130"/>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17442" name="Freeform 96"/>
            <p:cNvSpPr/>
            <p:nvPr/>
          </p:nvSpPr>
          <p:spPr bwMode="auto">
            <a:xfrm>
              <a:off x="1750" y="1010"/>
              <a:ext cx="421" cy="973"/>
            </a:xfrm>
            <a:custGeom>
              <a:gdLst>
                <a:gd fmla="*/ 551 w 298" name="T0"/>
                <a:gd fmla="*/ 0 h 760" name="T1"/>
                <a:gd fmla="*/ 504 w 298" name="T2"/>
                <a:gd fmla="*/ 41 h 760" name="T3"/>
                <a:gd fmla="*/ 504 w 298" name="T4"/>
                <a:gd fmla="*/ 187 h 760" name="T5"/>
                <a:gd fmla="*/ 386 w 298" name="T6"/>
                <a:gd fmla="*/ 335 h 760" name="T7"/>
                <a:gd fmla="*/ 212 w 298" name="T8"/>
                <a:gd fmla="*/ 335 h 760" name="T9"/>
                <a:gd fmla="*/ 96 w 298" name="T10"/>
                <a:gd fmla="*/ 192 h 760" name="T11"/>
                <a:gd fmla="*/ 96 w 298" name="T12"/>
                <a:gd fmla="*/ 41 h 760" name="T13"/>
                <a:gd fmla="*/ 48 w 298" name="T14"/>
                <a:gd fmla="*/ 0 h 760" name="T15"/>
                <a:gd fmla="*/ 0 w 298" name="T16"/>
                <a:gd fmla="*/ 41 h 760" name="T17"/>
                <a:gd fmla="*/ 0 w 298" name="T18"/>
                <a:gd fmla="*/ 200 h 760" name="T19"/>
                <a:gd fmla="*/ 0 w 298" name="T20"/>
                <a:gd fmla="*/ 204 h 760" name="T21"/>
                <a:gd fmla="*/ 4 w 298" name="T22"/>
                <a:gd fmla="*/ 216 h 760" name="T23"/>
                <a:gd fmla="*/ 4 w 298" name="T24"/>
                <a:gd fmla="*/ 221 h 760" name="T25"/>
                <a:gd fmla="*/ 10 w 298" name="T26"/>
                <a:gd fmla="*/ 228 h 760" name="T27"/>
                <a:gd fmla="*/ 144 w 298" name="T28"/>
                <a:gd fmla="*/ 398 h 760" name="T29"/>
                <a:gd fmla="*/ 154 w 298" name="T30"/>
                <a:gd fmla="*/ 407 h 760" name="T31"/>
                <a:gd fmla="*/ 154 w 298" name="T32"/>
                <a:gd fmla="*/ 824 h 760" name="T33"/>
                <a:gd fmla="*/ 154 w 298" name="T34"/>
                <a:gd fmla="*/ 837 h 760" name="T35"/>
                <a:gd fmla="*/ 154 w 298" name="T36"/>
                <a:gd fmla="*/ 1006 h 760" name="T37"/>
                <a:gd fmla="*/ 155 w 298" name="T38"/>
                <a:gd fmla="*/ 1013 h 760" name="T39"/>
                <a:gd fmla="*/ 154 w 298" name="T40"/>
                <a:gd fmla="*/ 1019 h 760" name="T41"/>
                <a:gd fmla="*/ 154 w 298" name="T42"/>
                <a:gd fmla="*/ 1200 h 760" name="T43"/>
                <a:gd fmla="*/ 203 w 298" name="T44"/>
                <a:gd fmla="*/ 1246 h 760" name="T45"/>
                <a:gd fmla="*/ 219 w 298" name="T46"/>
                <a:gd fmla="*/ 1246 h 760" name="T47"/>
                <a:gd fmla="*/ 271 w 298" name="T48"/>
                <a:gd fmla="*/ 1200 h 760" name="T49"/>
                <a:gd fmla="*/ 271 w 298" name="T50"/>
                <a:gd fmla="*/ 1019 h 760" name="T51"/>
                <a:gd fmla="*/ 271 w 298" name="T52"/>
                <a:gd fmla="*/ 1013 h 760" name="T53"/>
                <a:gd fmla="*/ 271 w 298" name="T54"/>
                <a:gd fmla="*/ 1006 h 760" name="T55"/>
                <a:gd fmla="*/ 271 w 298" name="T56"/>
                <a:gd fmla="*/ 837 h 760" name="T57"/>
                <a:gd fmla="*/ 332 w 298" name="T58"/>
                <a:gd fmla="*/ 837 h 760" name="T59"/>
                <a:gd fmla="*/ 332 w 298" name="T60"/>
                <a:gd fmla="*/ 1006 h 760" name="T61"/>
                <a:gd fmla="*/ 332 w 298" name="T62"/>
                <a:gd fmla="*/ 1013 h 760" name="T63"/>
                <a:gd fmla="*/ 332 w 298" name="T64"/>
                <a:gd fmla="*/ 1019 h 760" name="T65"/>
                <a:gd fmla="*/ 332 w 298" name="T66"/>
                <a:gd fmla="*/ 1200 h 760" name="T67"/>
                <a:gd fmla="*/ 381 w 298" name="T68"/>
                <a:gd fmla="*/ 1246 h 760" name="T69"/>
                <a:gd fmla="*/ 396 w 298" name="T70"/>
                <a:gd fmla="*/ 1246 h 760" name="T71"/>
                <a:gd fmla="*/ 446 w 298" name="T72"/>
                <a:gd fmla="*/ 1200 h 760" name="T73"/>
                <a:gd fmla="*/ 446 w 298" name="T74"/>
                <a:gd fmla="*/ 1019 h 760" name="T75"/>
                <a:gd fmla="*/ 446 w 298" name="T76"/>
                <a:gd fmla="*/ 1013 h 760" name="T77"/>
                <a:gd fmla="*/ 446 w 298" name="T78"/>
                <a:gd fmla="*/ 1006 h 760" name="T79"/>
                <a:gd fmla="*/ 446 w 298" name="T80"/>
                <a:gd fmla="*/ 837 h 760" name="T81"/>
                <a:gd fmla="*/ 446 w 298" name="T82"/>
                <a:gd fmla="*/ 824 h 760" name="T83"/>
                <a:gd fmla="*/ 446 w 298" name="T84"/>
                <a:gd fmla="*/ 398 h 760" name="T85"/>
                <a:gd fmla="*/ 455 w 298" name="T86"/>
                <a:gd fmla="*/ 398 h 760" name="T87"/>
                <a:gd fmla="*/ 589 w 298" name="T88"/>
                <a:gd fmla="*/ 228 h 760" name="T89"/>
                <a:gd fmla="*/ 593 w 298" name="T90"/>
                <a:gd fmla="*/ 216 h 760" name="T91"/>
                <a:gd fmla="*/ 595 w 298" name="T92"/>
                <a:gd fmla="*/ 204 h 760" name="T93"/>
                <a:gd fmla="*/ 595 w 298" name="T94"/>
                <a:gd fmla="*/ 200 h 760" name="T95"/>
                <a:gd fmla="*/ 595 w 298" name="T96"/>
                <a:gd fmla="*/ 41 h 760" name="T97"/>
                <a:gd fmla="*/ 551 w 298" name="T98"/>
                <a:gd fmla="*/ 0 h 760"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w 298" name="T150"/>
                <a:gd fmla="*/ 0 h 760" name="T151"/>
                <a:gd fmla="*/ 298 w 298" name="T152"/>
                <a:gd fmla="*/ 760 h 760" name="T153"/>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T153" l="T150" r="T152" t="T151"/>
              <a:pathLst>
                <a:path h="760" w="298">
                  <a:moveTo>
                    <a:pt x="276" y="0"/>
                  </a:moveTo>
                  <a:cubicBezTo>
                    <a:pt x="264" y="0"/>
                    <a:pt x="253" y="11"/>
                    <a:pt x="253" y="25"/>
                  </a:cubicBezTo>
                  <a:cubicBezTo>
                    <a:pt x="253" y="114"/>
                    <a:pt x="253" y="114"/>
                    <a:pt x="253" y="114"/>
                  </a:cubicBezTo>
                  <a:cubicBezTo>
                    <a:pt x="193" y="205"/>
                    <a:pt x="193" y="205"/>
                    <a:pt x="193" y="205"/>
                  </a:cubicBezTo>
                  <a:cubicBezTo>
                    <a:pt x="106" y="205"/>
                    <a:pt x="106" y="205"/>
                    <a:pt x="106" y="205"/>
                  </a:cubicBezTo>
                  <a:cubicBezTo>
                    <a:pt x="48" y="117"/>
                    <a:pt x="48" y="117"/>
                    <a:pt x="48" y="117"/>
                  </a:cubicBezTo>
                  <a:cubicBezTo>
                    <a:pt x="48" y="25"/>
                    <a:pt x="48" y="25"/>
                    <a:pt x="48" y="25"/>
                  </a:cubicBezTo>
                  <a:cubicBezTo>
                    <a:pt x="48" y="11"/>
                    <a:pt x="37" y="0"/>
                    <a:pt x="24" y="0"/>
                  </a:cubicBezTo>
                  <a:cubicBezTo>
                    <a:pt x="11" y="0"/>
                    <a:pt x="0" y="11"/>
                    <a:pt x="0" y="25"/>
                  </a:cubicBezTo>
                  <a:cubicBezTo>
                    <a:pt x="0" y="122"/>
                    <a:pt x="0" y="122"/>
                    <a:pt x="0" y="122"/>
                  </a:cubicBezTo>
                  <a:cubicBezTo>
                    <a:pt x="0" y="124"/>
                    <a:pt x="0" y="124"/>
                    <a:pt x="0" y="124"/>
                  </a:cubicBezTo>
                  <a:cubicBezTo>
                    <a:pt x="0" y="128"/>
                    <a:pt x="2" y="130"/>
                    <a:pt x="2" y="132"/>
                  </a:cubicBezTo>
                  <a:cubicBezTo>
                    <a:pt x="2" y="132"/>
                    <a:pt x="2" y="132"/>
                    <a:pt x="2" y="135"/>
                  </a:cubicBezTo>
                  <a:cubicBezTo>
                    <a:pt x="3" y="136"/>
                    <a:pt x="3" y="136"/>
                    <a:pt x="5" y="139"/>
                  </a:cubicBezTo>
                  <a:cubicBezTo>
                    <a:pt x="72" y="243"/>
                    <a:pt x="72" y="243"/>
                    <a:pt x="72" y="243"/>
                  </a:cubicBezTo>
                  <a:cubicBezTo>
                    <a:pt x="72" y="243"/>
                    <a:pt x="74" y="246"/>
                    <a:pt x="77" y="248"/>
                  </a:cubicBezTo>
                  <a:cubicBezTo>
                    <a:pt x="77" y="503"/>
                    <a:pt x="77" y="503"/>
                    <a:pt x="77" y="503"/>
                  </a:cubicBezTo>
                  <a:cubicBezTo>
                    <a:pt x="77" y="511"/>
                    <a:pt x="77" y="511"/>
                    <a:pt x="77" y="511"/>
                  </a:cubicBezTo>
                  <a:cubicBezTo>
                    <a:pt x="77" y="614"/>
                    <a:pt x="77" y="614"/>
                    <a:pt x="77" y="614"/>
                  </a:cubicBezTo>
                  <a:cubicBezTo>
                    <a:pt x="77" y="617"/>
                    <a:pt x="78" y="617"/>
                    <a:pt x="78" y="618"/>
                  </a:cubicBezTo>
                  <a:cubicBezTo>
                    <a:pt x="77" y="622"/>
                    <a:pt x="77" y="622"/>
                    <a:pt x="77" y="622"/>
                  </a:cubicBezTo>
                  <a:cubicBezTo>
                    <a:pt x="77" y="732"/>
                    <a:pt x="77" y="732"/>
                    <a:pt x="77" y="732"/>
                  </a:cubicBezTo>
                  <a:cubicBezTo>
                    <a:pt x="77" y="749"/>
                    <a:pt x="90" y="760"/>
                    <a:pt x="102" y="760"/>
                  </a:cubicBezTo>
                  <a:cubicBezTo>
                    <a:pt x="110" y="760"/>
                    <a:pt x="110" y="760"/>
                    <a:pt x="110" y="760"/>
                  </a:cubicBezTo>
                  <a:cubicBezTo>
                    <a:pt x="124" y="760"/>
                    <a:pt x="136" y="749"/>
                    <a:pt x="136" y="732"/>
                  </a:cubicBezTo>
                  <a:cubicBezTo>
                    <a:pt x="136" y="622"/>
                    <a:pt x="136" y="622"/>
                    <a:pt x="136" y="622"/>
                  </a:cubicBezTo>
                  <a:cubicBezTo>
                    <a:pt x="136" y="618"/>
                    <a:pt x="136" y="618"/>
                    <a:pt x="136" y="618"/>
                  </a:cubicBezTo>
                  <a:cubicBezTo>
                    <a:pt x="136" y="617"/>
                    <a:pt x="136" y="617"/>
                    <a:pt x="136" y="614"/>
                  </a:cubicBezTo>
                  <a:cubicBezTo>
                    <a:pt x="136" y="511"/>
                    <a:pt x="136" y="511"/>
                    <a:pt x="136" y="511"/>
                  </a:cubicBezTo>
                  <a:cubicBezTo>
                    <a:pt x="166" y="511"/>
                    <a:pt x="166" y="511"/>
                    <a:pt x="166" y="511"/>
                  </a:cubicBezTo>
                  <a:cubicBezTo>
                    <a:pt x="166" y="614"/>
                    <a:pt x="166" y="614"/>
                    <a:pt x="166" y="614"/>
                  </a:cubicBezTo>
                  <a:cubicBezTo>
                    <a:pt x="166" y="617"/>
                    <a:pt x="166" y="617"/>
                    <a:pt x="166" y="618"/>
                  </a:cubicBezTo>
                  <a:cubicBezTo>
                    <a:pt x="166" y="622"/>
                    <a:pt x="166" y="622"/>
                    <a:pt x="166" y="622"/>
                  </a:cubicBezTo>
                  <a:cubicBezTo>
                    <a:pt x="166" y="732"/>
                    <a:pt x="166" y="732"/>
                    <a:pt x="166" y="732"/>
                  </a:cubicBezTo>
                  <a:cubicBezTo>
                    <a:pt x="166" y="749"/>
                    <a:pt x="177" y="760"/>
                    <a:pt x="191" y="760"/>
                  </a:cubicBezTo>
                  <a:cubicBezTo>
                    <a:pt x="198" y="760"/>
                    <a:pt x="198" y="760"/>
                    <a:pt x="198" y="760"/>
                  </a:cubicBezTo>
                  <a:cubicBezTo>
                    <a:pt x="214" y="760"/>
                    <a:pt x="224" y="749"/>
                    <a:pt x="224" y="732"/>
                  </a:cubicBezTo>
                  <a:cubicBezTo>
                    <a:pt x="224" y="622"/>
                    <a:pt x="224" y="622"/>
                    <a:pt x="224" y="622"/>
                  </a:cubicBezTo>
                  <a:cubicBezTo>
                    <a:pt x="224" y="618"/>
                    <a:pt x="224" y="618"/>
                    <a:pt x="224" y="618"/>
                  </a:cubicBezTo>
                  <a:cubicBezTo>
                    <a:pt x="224" y="617"/>
                    <a:pt x="224" y="617"/>
                    <a:pt x="224" y="614"/>
                  </a:cubicBezTo>
                  <a:cubicBezTo>
                    <a:pt x="224" y="511"/>
                    <a:pt x="224" y="511"/>
                    <a:pt x="224" y="511"/>
                  </a:cubicBezTo>
                  <a:cubicBezTo>
                    <a:pt x="224" y="503"/>
                    <a:pt x="224" y="503"/>
                    <a:pt x="224" y="503"/>
                  </a:cubicBezTo>
                  <a:cubicBezTo>
                    <a:pt x="224" y="243"/>
                    <a:pt x="224" y="243"/>
                    <a:pt x="224" y="243"/>
                  </a:cubicBezTo>
                  <a:cubicBezTo>
                    <a:pt x="227" y="243"/>
                    <a:pt x="227" y="243"/>
                    <a:pt x="228" y="243"/>
                  </a:cubicBezTo>
                  <a:cubicBezTo>
                    <a:pt x="295" y="139"/>
                    <a:pt x="295" y="139"/>
                    <a:pt x="295" y="139"/>
                  </a:cubicBezTo>
                  <a:cubicBezTo>
                    <a:pt x="295" y="136"/>
                    <a:pt x="297" y="135"/>
                    <a:pt x="297" y="132"/>
                  </a:cubicBezTo>
                  <a:cubicBezTo>
                    <a:pt x="298" y="128"/>
                    <a:pt x="298" y="126"/>
                    <a:pt x="298" y="124"/>
                  </a:cubicBezTo>
                  <a:cubicBezTo>
                    <a:pt x="298" y="122"/>
                    <a:pt x="298" y="122"/>
                    <a:pt x="298" y="122"/>
                  </a:cubicBezTo>
                  <a:cubicBezTo>
                    <a:pt x="298" y="25"/>
                    <a:pt x="298" y="25"/>
                    <a:pt x="298" y="25"/>
                  </a:cubicBezTo>
                  <a:cubicBezTo>
                    <a:pt x="298" y="11"/>
                    <a:pt x="290" y="0"/>
                    <a:pt x="276" y="0"/>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17443" name="Oval 97"/>
            <p:cNvSpPr>
              <a:spLocks noChangeArrowheads="1"/>
            </p:cNvSpPr>
            <p:nvPr/>
          </p:nvSpPr>
          <p:spPr bwMode="auto">
            <a:xfrm>
              <a:off x="1884" y="1093"/>
              <a:ext cx="158" cy="156"/>
            </a:xfrm>
            <a:prstGeom prst="ellipse">
              <a:avLst/>
            </a:prstGeom>
            <a:solidFill>
              <a:srgbClr val="333333"/>
            </a:solidFill>
            <a:ln>
              <a:noFill/>
            </a:ln>
            <a:extLst>
              <a:ext uri="{91240B29-F687-4F45-9708-019B960494DF}">
                <a14:hiddenLine w="9525">
                  <a:solidFill>
                    <a:srgbClr val="000000"/>
                  </a:solidFill>
                  <a:round/>
                  <a:headEnd/>
                  <a:tailEnd/>
                </a14:hiddenLine>
              </a:ext>
            </a:extLst>
          </p:spPr>
          <p:txBody>
            <a:bodyPr/>
            <a:lstStyle>
              <a:lvl1pPr>
                <a:spcBef>
                  <a:spcPct val="20000"/>
                </a:spcBef>
                <a:buFont charset="0" panose="020b0604020202020204" pitchFamily="34" typeface="Arial"/>
                <a:buChar char="•"/>
                <a:defRPr sz="3200">
                  <a:solidFill>
                    <a:schemeClr val="tx1"/>
                  </a:solidFill>
                  <a:latin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9pPr>
            </a:lstStyle>
            <a:p>
              <a:pPr eaLnBrk="1" hangingPunct="1">
                <a:spcBef>
                  <a:spcPct val="0"/>
                </a:spcBef>
                <a:buFontTx/>
                <a:buNone/>
              </a:pPr>
              <a:endParaRPr altLang="zh-CN" lang="zh-CN" sz="1800">
                <a:latin typeface="+mn-lt"/>
                <a:cs typeface="+mn-ea"/>
                <a:sym typeface="+mn-lt"/>
              </a:endParaRPr>
            </a:p>
          </p:txBody>
        </p:sp>
        <p:sp>
          <p:nvSpPr>
            <p:cNvPr id="17444" name="Freeform 98"/>
            <p:cNvSpPr/>
            <p:nvPr/>
          </p:nvSpPr>
          <p:spPr bwMode="auto">
            <a:xfrm>
              <a:off x="2133" y="1361"/>
              <a:ext cx="476" cy="708"/>
            </a:xfrm>
            <a:custGeom>
              <a:gdLst>
                <a:gd fmla="*/ 664 w 337" name="T0"/>
                <a:gd fmla="*/ 188 h 553" name="T1"/>
                <a:gd fmla="*/ 661 w 337" name="T2"/>
                <a:gd fmla="*/ 183 h 553" name="T3"/>
                <a:gd fmla="*/ 483 w 337" name="T4"/>
                <a:gd fmla="*/ 4 h 553" name="T5"/>
                <a:gd fmla="*/ 192 w 337" name="T6"/>
                <a:gd fmla="*/ 0 h 553" name="T7"/>
                <a:gd fmla="*/ 145 w 337" name="T8"/>
                <a:gd fmla="*/ 18 h 553" name="T9"/>
                <a:gd fmla="*/ 8 w 337" name="T10"/>
                <a:gd fmla="*/ 187 h 553" name="T11"/>
                <a:gd fmla="*/ 4 w 337" name="T12"/>
                <a:gd fmla="*/ 193 h 553" name="T13"/>
                <a:gd fmla="*/ 0 w 337" name="T14"/>
                <a:gd fmla="*/ 210 h 553" name="T15"/>
                <a:gd fmla="*/ 4 w 337" name="T16"/>
                <a:gd fmla="*/ 227 h 553" name="T17"/>
                <a:gd fmla="*/ 16 w 337" name="T18"/>
                <a:gd fmla="*/ 245 h 553" name="T19"/>
                <a:gd fmla="*/ 23 w 337" name="T20"/>
                <a:gd fmla="*/ 246 h 553" name="T21"/>
                <a:gd fmla="*/ 237 w 337" name="T22"/>
                <a:gd fmla="*/ 315 h 553" name="T23"/>
                <a:gd fmla="*/ 116 w 337" name="T24"/>
                <a:gd fmla="*/ 201 h 553" name="T25"/>
                <a:gd fmla="*/ 192 w 337" name="T26"/>
                <a:gd fmla="*/ 210 h 553" name="T27"/>
                <a:gd fmla="*/ 261 w 337" name="T28"/>
                <a:gd fmla="*/ 329 h 553" name="T29"/>
                <a:gd fmla="*/ 192 w 337" name="T30"/>
                <a:gd fmla="*/ 358 h 553" name="T31"/>
                <a:gd fmla="*/ 192 w 337" name="T32"/>
                <a:gd fmla="*/ 499 h 553" name="T33"/>
                <a:gd fmla="*/ 192 w 337" name="T34"/>
                <a:gd fmla="*/ 673 h 553" name="T35"/>
                <a:gd fmla="*/ 192 w 337" name="T36"/>
                <a:gd fmla="*/ 860 h 553" name="T37"/>
                <a:gd fmla="*/ 253 w 337" name="T38"/>
                <a:gd fmla="*/ 906 h 553" name="T39"/>
                <a:gd fmla="*/ 309 w 337" name="T40"/>
                <a:gd fmla="*/ 682 h 553" name="T41"/>
                <a:gd fmla="*/ 309 w 337" name="T42"/>
                <a:gd fmla="*/ 668 h 553" name="T43"/>
                <a:gd fmla="*/ 364 w 337" name="T44"/>
                <a:gd fmla="*/ 499 h 553" name="T45"/>
                <a:gd fmla="*/ 364 w 337" name="T46"/>
                <a:gd fmla="*/ 673 h 553" name="T47"/>
                <a:gd fmla="*/ 364 w 337" name="T48"/>
                <a:gd fmla="*/ 860 h 553" name="T49"/>
                <a:gd fmla="*/ 431 w 337" name="T50"/>
                <a:gd fmla="*/ 906 h 553" name="T51"/>
                <a:gd fmla="*/ 483 w 337" name="T52"/>
                <a:gd fmla="*/ 682 h 553" name="T53"/>
                <a:gd fmla="*/ 483 w 337" name="T54"/>
                <a:gd fmla="*/ 668 h 553" name="T55"/>
                <a:gd fmla="*/ 483 w 337" name="T56"/>
                <a:gd fmla="*/ 485 h 553" name="T57"/>
                <a:gd fmla="*/ 468 w 337" name="T58"/>
                <a:gd fmla="*/ 358 h 553" name="T59"/>
                <a:gd fmla="*/ 431 w 337" name="T60"/>
                <a:gd fmla="*/ 236 h 553" name="T61"/>
                <a:gd fmla="*/ 483 w 337" name="T62"/>
                <a:gd fmla="*/ 113 h 553" name="T63"/>
                <a:gd fmla="*/ 446 w 337" name="T64"/>
                <a:gd fmla="*/ 256 h 553" name="T65"/>
                <a:gd fmla="*/ 493 w 337" name="T66"/>
                <a:gd fmla="*/ 329 h 553" name="T67"/>
                <a:gd fmla="*/ 648 w 337" name="T68"/>
                <a:gd fmla="*/ 245 h 553" name="T69"/>
                <a:gd fmla="*/ 664 w 337" name="T70"/>
                <a:gd fmla="*/ 233 h 553" name="T71"/>
                <a:gd fmla="*/ 668 w 337" name="T72"/>
                <a:gd fmla="*/ 216 h 553" name="T73"/>
                <a:gd fmla="*/ 668 w 337" name="T74"/>
                <a:gd fmla="*/ 204 h 553"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337" name="T114"/>
                <a:gd fmla="*/ 0 h 553" name="T115"/>
                <a:gd fmla="*/ 337 w 337" name="T116"/>
                <a:gd fmla="*/ 553 h 553"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553" w="337">
                  <a:moveTo>
                    <a:pt x="333" y="118"/>
                  </a:moveTo>
                  <a:cubicBezTo>
                    <a:pt x="333" y="115"/>
                    <a:pt x="333" y="115"/>
                    <a:pt x="333" y="115"/>
                  </a:cubicBezTo>
                  <a:cubicBezTo>
                    <a:pt x="333" y="115"/>
                    <a:pt x="333" y="115"/>
                    <a:pt x="331" y="114"/>
                  </a:cubicBezTo>
                  <a:cubicBezTo>
                    <a:pt x="331" y="114"/>
                    <a:pt x="331" y="114"/>
                    <a:pt x="331" y="112"/>
                  </a:cubicBezTo>
                  <a:cubicBezTo>
                    <a:pt x="262" y="11"/>
                    <a:pt x="262" y="11"/>
                    <a:pt x="262" y="11"/>
                  </a:cubicBezTo>
                  <a:cubicBezTo>
                    <a:pt x="256" y="4"/>
                    <a:pt x="249" y="0"/>
                    <a:pt x="242" y="2"/>
                  </a:cubicBezTo>
                  <a:cubicBezTo>
                    <a:pt x="242" y="0"/>
                    <a:pt x="242" y="0"/>
                    <a:pt x="242" y="0"/>
                  </a:cubicBezTo>
                  <a:cubicBezTo>
                    <a:pt x="96" y="0"/>
                    <a:pt x="96" y="0"/>
                    <a:pt x="96" y="0"/>
                  </a:cubicBezTo>
                  <a:cubicBezTo>
                    <a:pt x="96" y="2"/>
                    <a:pt x="96" y="2"/>
                    <a:pt x="96" y="2"/>
                  </a:cubicBezTo>
                  <a:cubicBezTo>
                    <a:pt x="85" y="0"/>
                    <a:pt x="78" y="4"/>
                    <a:pt x="73" y="11"/>
                  </a:cubicBezTo>
                  <a:cubicBezTo>
                    <a:pt x="4" y="112"/>
                    <a:pt x="4" y="112"/>
                    <a:pt x="4" y="112"/>
                  </a:cubicBezTo>
                  <a:cubicBezTo>
                    <a:pt x="4" y="114"/>
                    <a:pt x="4" y="114"/>
                    <a:pt x="4" y="114"/>
                  </a:cubicBezTo>
                  <a:cubicBezTo>
                    <a:pt x="2" y="114"/>
                    <a:pt x="2" y="114"/>
                    <a:pt x="2" y="114"/>
                  </a:cubicBezTo>
                  <a:cubicBezTo>
                    <a:pt x="2" y="115"/>
                    <a:pt x="2" y="115"/>
                    <a:pt x="2" y="118"/>
                  </a:cubicBezTo>
                  <a:cubicBezTo>
                    <a:pt x="2" y="120"/>
                    <a:pt x="0" y="123"/>
                    <a:pt x="0" y="124"/>
                  </a:cubicBezTo>
                  <a:cubicBezTo>
                    <a:pt x="0" y="124"/>
                    <a:pt x="0" y="125"/>
                    <a:pt x="0" y="128"/>
                  </a:cubicBezTo>
                  <a:cubicBezTo>
                    <a:pt x="0" y="129"/>
                    <a:pt x="0" y="132"/>
                    <a:pt x="0" y="132"/>
                  </a:cubicBezTo>
                  <a:cubicBezTo>
                    <a:pt x="0" y="136"/>
                    <a:pt x="2" y="136"/>
                    <a:pt x="2" y="138"/>
                  </a:cubicBezTo>
                  <a:cubicBezTo>
                    <a:pt x="2" y="139"/>
                    <a:pt x="2" y="139"/>
                    <a:pt x="2" y="142"/>
                  </a:cubicBezTo>
                  <a:cubicBezTo>
                    <a:pt x="4" y="144"/>
                    <a:pt x="5" y="146"/>
                    <a:pt x="8" y="149"/>
                  </a:cubicBezTo>
                  <a:cubicBezTo>
                    <a:pt x="10" y="149"/>
                    <a:pt x="10" y="149"/>
                    <a:pt x="10" y="149"/>
                  </a:cubicBezTo>
                  <a:cubicBezTo>
                    <a:pt x="10" y="149"/>
                    <a:pt x="10" y="150"/>
                    <a:pt x="11" y="150"/>
                  </a:cubicBezTo>
                  <a:cubicBezTo>
                    <a:pt x="87" y="201"/>
                    <a:pt x="87" y="201"/>
                    <a:pt x="87" y="201"/>
                  </a:cubicBezTo>
                  <a:cubicBezTo>
                    <a:pt x="98" y="209"/>
                    <a:pt x="113" y="204"/>
                    <a:pt x="119" y="192"/>
                  </a:cubicBezTo>
                  <a:cubicBezTo>
                    <a:pt x="127" y="180"/>
                    <a:pt x="122" y="165"/>
                    <a:pt x="112" y="156"/>
                  </a:cubicBezTo>
                  <a:cubicBezTo>
                    <a:pt x="58" y="123"/>
                    <a:pt x="58" y="123"/>
                    <a:pt x="58" y="123"/>
                  </a:cubicBezTo>
                  <a:cubicBezTo>
                    <a:pt x="96" y="68"/>
                    <a:pt x="96" y="68"/>
                    <a:pt x="96" y="68"/>
                  </a:cubicBezTo>
                  <a:cubicBezTo>
                    <a:pt x="96" y="128"/>
                    <a:pt x="96" y="128"/>
                    <a:pt x="96" y="128"/>
                  </a:cubicBezTo>
                  <a:cubicBezTo>
                    <a:pt x="119" y="144"/>
                    <a:pt x="119" y="144"/>
                    <a:pt x="119" y="144"/>
                  </a:cubicBezTo>
                  <a:cubicBezTo>
                    <a:pt x="138" y="156"/>
                    <a:pt x="143" y="180"/>
                    <a:pt x="131" y="201"/>
                  </a:cubicBezTo>
                  <a:cubicBezTo>
                    <a:pt x="124" y="214"/>
                    <a:pt x="113" y="219"/>
                    <a:pt x="100" y="219"/>
                  </a:cubicBezTo>
                  <a:cubicBezTo>
                    <a:pt x="98" y="219"/>
                    <a:pt x="97" y="219"/>
                    <a:pt x="96" y="219"/>
                  </a:cubicBezTo>
                  <a:cubicBezTo>
                    <a:pt x="96" y="296"/>
                    <a:pt x="96" y="296"/>
                    <a:pt x="96" y="296"/>
                  </a:cubicBezTo>
                  <a:cubicBezTo>
                    <a:pt x="96" y="305"/>
                    <a:pt x="96" y="305"/>
                    <a:pt x="96" y="305"/>
                  </a:cubicBezTo>
                  <a:cubicBezTo>
                    <a:pt x="96" y="408"/>
                    <a:pt x="96" y="408"/>
                    <a:pt x="96" y="408"/>
                  </a:cubicBezTo>
                  <a:cubicBezTo>
                    <a:pt x="96" y="408"/>
                    <a:pt x="96" y="409"/>
                    <a:pt x="96" y="411"/>
                  </a:cubicBezTo>
                  <a:cubicBezTo>
                    <a:pt x="96" y="411"/>
                    <a:pt x="96" y="413"/>
                    <a:pt x="96" y="416"/>
                  </a:cubicBezTo>
                  <a:cubicBezTo>
                    <a:pt x="96" y="525"/>
                    <a:pt x="96" y="525"/>
                    <a:pt x="96" y="525"/>
                  </a:cubicBezTo>
                  <a:cubicBezTo>
                    <a:pt x="96" y="541"/>
                    <a:pt x="106" y="553"/>
                    <a:pt x="119" y="553"/>
                  </a:cubicBezTo>
                  <a:cubicBezTo>
                    <a:pt x="127" y="553"/>
                    <a:pt x="127" y="553"/>
                    <a:pt x="127" y="553"/>
                  </a:cubicBezTo>
                  <a:cubicBezTo>
                    <a:pt x="142" y="553"/>
                    <a:pt x="155" y="541"/>
                    <a:pt x="155" y="525"/>
                  </a:cubicBezTo>
                  <a:cubicBezTo>
                    <a:pt x="155" y="416"/>
                    <a:pt x="155" y="416"/>
                    <a:pt x="155" y="416"/>
                  </a:cubicBezTo>
                  <a:cubicBezTo>
                    <a:pt x="155" y="413"/>
                    <a:pt x="153" y="411"/>
                    <a:pt x="153" y="411"/>
                  </a:cubicBezTo>
                  <a:cubicBezTo>
                    <a:pt x="153" y="409"/>
                    <a:pt x="155" y="408"/>
                    <a:pt x="155" y="408"/>
                  </a:cubicBezTo>
                  <a:cubicBezTo>
                    <a:pt x="155" y="305"/>
                    <a:pt x="155" y="305"/>
                    <a:pt x="155" y="305"/>
                  </a:cubicBezTo>
                  <a:cubicBezTo>
                    <a:pt x="183" y="305"/>
                    <a:pt x="183" y="305"/>
                    <a:pt x="183" y="305"/>
                  </a:cubicBezTo>
                  <a:cubicBezTo>
                    <a:pt x="183" y="408"/>
                    <a:pt x="183" y="408"/>
                    <a:pt x="183" y="408"/>
                  </a:cubicBezTo>
                  <a:cubicBezTo>
                    <a:pt x="183" y="408"/>
                    <a:pt x="183" y="409"/>
                    <a:pt x="183" y="411"/>
                  </a:cubicBezTo>
                  <a:cubicBezTo>
                    <a:pt x="183" y="411"/>
                    <a:pt x="183" y="413"/>
                    <a:pt x="183" y="416"/>
                  </a:cubicBezTo>
                  <a:cubicBezTo>
                    <a:pt x="183" y="525"/>
                    <a:pt x="183" y="525"/>
                    <a:pt x="183" y="525"/>
                  </a:cubicBezTo>
                  <a:cubicBezTo>
                    <a:pt x="183" y="541"/>
                    <a:pt x="196" y="553"/>
                    <a:pt x="208" y="553"/>
                  </a:cubicBezTo>
                  <a:cubicBezTo>
                    <a:pt x="216" y="553"/>
                    <a:pt x="216" y="553"/>
                    <a:pt x="216" y="553"/>
                  </a:cubicBezTo>
                  <a:cubicBezTo>
                    <a:pt x="230" y="553"/>
                    <a:pt x="242" y="541"/>
                    <a:pt x="242" y="525"/>
                  </a:cubicBezTo>
                  <a:cubicBezTo>
                    <a:pt x="242" y="416"/>
                    <a:pt x="242" y="416"/>
                    <a:pt x="242" y="416"/>
                  </a:cubicBezTo>
                  <a:cubicBezTo>
                    <a:pt x="242" y="413"/>
                    <a:pt x="242" y="411"/>
                    <a:pt x="242" y="411"/>
                  </a:cubicBezTo>
                  <a:cubicBezTo>
                    <a:pt x="242" y="409"/>
                    <a:pt x="242" y="408"/>
                    <a:pt x="242" y="408"/>
                  </a:cubicBezTo>
                  <a:cubicBezTo>
                    <a:pt x="242" y="305"/>
                    <a:pt x="242" y="305"/>
                    <a:pt x="242" y="305"/>
                  </a:cubicBezTo>
                  <a:cubicBezTo>
                    <a:pt x="242" y="296"/>
                    <a:pt x="242" y="296"/>
                    <a:pt x="242" y="296"/>
                  </a:cubicBezTo>
                  <a:cubicBezTo>
                    <a:pt x="242" y="219"/>
                    <a:pt x="242" y="219"/>
                    <a:pt x="242" y="219"/>
                  </a:cubicBezTo>
                  <a:cubicBezTo>
                    <a:pt x="240" y="219"/>
                    <a:pt x="238" y="219"/>
                    <a:pt x="234" y="219"/>
                  </a:cubicBezTo>
                  <a:cubicBezTo>
                    <a:pt x="221" y="219"/>
                    <a:pt x="209" y="214"/>
                    <a:pt x="203" y="201"/>
                  </a:cubicBezTo>
                  <a:cubicBezTo>
                    <a:pt x="193" y="180"/>
                    <a:pt x="199" y="156"/>
                    <a:pt x="216" y="144"/>
                  </a:cubicBezTo>
                  <a:cubicBezTo>
                    <a:pt x="242" y="125"/>
                    <a:pt x="242" y="125"/>
                    <a:pt x="242" y="125"/>
                  </a:cubicBezTo>
                  <a:cubicBezTo>
                    <a:pt x="242" y="69"/>
                    <a:pt x="242" y="69"/>
                    <a:pt x="242" y="69"/>
                  </a:cubicBezTo>
                  <a:cubicBezTo>
                    <a:pt x="277" y="123"/>
                    <a:pt x="277" y="123"/>
                    <a:pt x="277" y="123"/>
                  </a:cubicBezTo>
                  <a:cubicBezTo>
                    <a:pt x="224" y="156"/>
                    <a:pt x="224" y="156"/>
                    <a:pt x="224" y="156"/>
                  </a:cubicBezTo>
                  <a:cubicBezTo>
                    <a:pt x="212" y="165"/>
                    <a:pt x="208" y="180"/>
                    <a:pt x="216" y="192"/>
                  </a:cubicBezTo>
                  <a:cubicBezTo>
                    <a:pt x="221" y="204"/>
                    <a:pt x="236" y="209"/>
                    <a:pt x="247" y="201"/>
                  </a:cubicBezTo>
                  <a:cubicBezTo>
                    <a:pt x="323" y="150"/>
                    <a:pt x="323" y="150"/>
                    <a:pt x="323" y="150"/>
                  </a:cubicBezTo>
                  <a:cubicBezTo>
                    <a:pt x="325" y="150"/>
                    <a:pt x="325" y="149"/>
                    <a:pt x="325" y="149"/>
                  </a:cubicBezTo>
                  <a:cubicBezTo>
                    <a:pt x="327" y="149"/>
                    <a:pt x="327" y="149"/>
                    <a:pt x="327" y="149"/>
                  </a:cubicBezTo>
                  <a:cubicBezTo>
                    <a:pt x="329" y="146"/>
                    <a:pt x="331" y="144"/>
                    <a:pt x="333" y="142"/>
                  </a:cubicBezTo>
                  <a:cubicBezTo>
                    <a:pt x="333" y="139"/>
                    <a:pt x="333" y="139"/>
                    <a:pt x="333" y="139"/>
                  </a:cubicBezTo>
                  <a:cubicBezTo>
                    <a:pt x="335" y="138"/>
                    <a:pt x="335" y="136"/>
                    <a:pt x="335" y="132"/>
                  </a:cubicBezTo>
                  <a:cubicBezTo>
                    <a:pt x="337" y="132"/>
                    <a:pt x="335" y="129"/>
                    <a:pt x="335" y="128"/>
                  </a:cubicBezTo>
                  <a:cubicBezTo>
                    <a:pt x="335" y="125"/>
                    <a:pt x="337" y="125"/>
                    <a:pt x="335" y="124"/>
                  </a:cubicBezTo>
                  <a:cubicBezTo>
                    <a:pt x="335" y="123"/>
                    <a:pt x="335" y="120"/>
                    <a:pt x="333" y="118"/>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17445" name="Freeform 99"/>
            <p:cNvSpPr/>
            <p:nvPr/>
          </p:nvSpPr>
          <p:spPr bwMode="auto">
            <a:xfrm>
              <a:off x="2291" y="1176"/>
              <a:ext cx="160" cy="160"/>
            </a:xfrm>
            <a:custGeom>
              <a:gdLst>
                <a:gd fmla="*/ 110 w 113" name="T0"/>
                <a:gd fmla="*/ 205 h 125" name="T1"/>
                <a:gd fmla="*/ 227 w 113" name="T2"/>
                <a:gd fmla="*/ 101 h 125" name="T3"/>
                <a:gd fmla="*/ 110 w 113" name="T4"/>
                <a:gd fmla="*/ 0 h 125" name="T5"/>
                <a:gd fmla="*/ 0 w 113" name="T6"/>
                <a:gd fmla="*/ 101 h 125" name="T7"/>
                <a:gd fmla="*/ 110 w 113" name="T8"/>
                <a:gd fmla="*/ 205 h 125" name="T9"/>
                <a:gd fmla="*/ 0 60000 65536" name="T10"/>
                <a:gd fmla="*/ 0 60000 65536" name="T11"/>
                <a:gd fmla="*/ 0 60000 65536" name="T12"/>
                <a:gd fmla="*/ 0 60000 65536" name="T13"/>
                <a:gd fmla="*/ 0 60000 65536" name="T14"/>
                <a:gd fmla="*/ 0 w 113" name="T15"/>
                <a:gd fmla="*/ 0 h 125" name="T16"/>
                <a:gd fmla="*/ 113 w 113" name="T17"/>
                <a:gd fmla="*/ 125 h 125" name="T18"/>
              </a:gdLst>
              <a:cxnLst>
                <a:cxn ang="T10">
                  <a:pos x="T0" y="T1"/>
                </a:cxn>
                <a:cxn ang="T11">
                  <a:pos x="T2" y="T3"/>
                </a:cxn>
                <a:cxn ang="T12">
                  <a:pos x="T4" y="T5"/>
                </a:cxn>
                <a:cxn ang="T13">
                  <a:pos x="T6" y="T7"/>
                </a:cxn>
                <a:cxn ang="T14">
                  <a:pos x="T8" y="T9"/>
                </a:cxn>
              </a:cxnLst>
              <a:rect b="T18" l="T15" r="T17" t="T16"/>
              <a:pathLst>
                <a:path h="125" w="113">
                  <a:moveTo>
                    <a:pt x="55" y="125"/>
                  </a:moveTo>
                  <a:cubicBezTo>
                    <a:pt x="87" y="125"/>
                    <a:pt x="113" y="96"/>
                    <a:pt x="113" y="62"/>
                  </a:cubicBezTo>
                  <a:cubicBezTo>
                    <a:pt x="113" y="29"/>
                    <a:pt x="87" y="0"/>
                    <a:pt x="55" y="0"/>
                  </a:cubicBezTo>
                  <a:cubicBezTo>
                    <a:pt x="26" y="0"/>
                    <a:pt x="0" y="29"/>
                    <a:pt x="0" y="62"/>
                  </a:cubicBezTo>
                  <a:cubicBezTo>
                    <a:pt x="0" y="96"/>
                    <a:pt x="26" y="125"/>
                    <a:pt x="55" y="125"/>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17446" name="Oval 100"/>
            <p:cNvSpPr>
              <a:spLocks noChangeArrowheads="1"/>
            </p:cNvSpPr>
            <p:nvPr/>
          </p:nvSpPr>
          <p:spPr bwMode="auto">
            <a:xfrm>
              <a:off x="950" y="1160"/>
              <a:ext cx="459" cy="453"/>
            </a:xfrm>
            <a:prstGeom prst="ellipse">
              <a:avLst/>
            </a:prstGeom>
            <a:solidFill>
              <a:schemeClr val="accent2">
                <a:lumMod val="100000"/>
              </a:schemeClr>
            </a:solidFill>
            <a:ln>
              <a:noFill/>
            </a:ln>
            <a:extLst>
              <a:ext uri="{91240B29-F687-4F45-9708-019B960494DF}">
                <a14:hiddenLine w="9525">
                  <a:solidFill>
                    <a:srgbClr val="000000"/>
                  </a:solidFill>
                  <a:round/>
                  <a:headEnd/>
                  <a:tailEnd/>
                </a14:hiddenLine>
              </a:ext>
            </a:extLst>
          </p:spPr>
          <p:txBody>
            <a:bodyPr/>
            <a:lstStyle>
              <a:lvl1pPr>
                <a:spcBef>
                  <a:spcPct val="20000"/>
                </a:spcBef>
                <a:buFont charset="0" panose="020b0604020202020204" pitchFamily="34" typeface="Arial"/>
                <a:buChar char="•"/>
                <a:defRPr sz="3200">
                  <a:solidFill>
                    <a:schemeClr val="tx1"/>
                  </a:solidFill>
                  <a:latin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9pPr>
            </a:lstStyle>
            <a:p>
              <a:pPr eaLnBrk="1" hangingPunct="1">
                <a:spcBef>
                  <a:spcPct val="0"/>
                </a:spcBef>
                <a:buFontTx/>
                <a:buNone/>
              </a:pPr>
              <a:endParaRPr altLang="zh-CN" lang="zh-CN" sz="1800">
                <a:latin typeface="+mn-lt"/>
                <a:cs typeface="+mn-ea"/>
                <a:sym typeface="+mn-lt"/>
              </a:endParaRPr>
            </a:p>
          </p:txBody>
        </p:sp>
        <p:sp>
          <p:nvSpPr>
            <p:cNvPr id="17447" name="Freeform 101"/>
            <p:cNvSpPr/>
            <p:nvPr/>
          </p:nvSpPr>
          <p:spPr bwMode="auto">
            <a:xfrm>
              <a:off x="1206" y="1408"/>
              <a:ext cx="243" cy="242"/>
            </a:xfrm>
            <a:custGeom>
              <a:gdLst>
                <a:gd fmla="*/ 8 w 172" name="T0"/>
                <a:gd fmla="*/ 92 h 189" name="T1"/>
                <a:gd fmla="*/ 25 w 172" name="T2"/>
                <a:gd fmla="*/ 87 h 189" name="T3"/>
                <a:gd fmla="*/ 38 w 172" name="T4"/>
                <a:gd fmla="*/ 65 h 189" name="T5"/>
                <a:gd fmla="*/ 78 w 172" name="T6"/>
                <a:gd fmla="*/ 33 h 189" name="T7"/>
                <a:gd fmla="*/ 102 w 172" name="T8"/>
                <a:gd fmla="*/ 18 h 189" name="T9"/>
                <a:gd fmla="*/ 110 w 172" name="T10"/>
                <a:gd fmla="*/ 4 h 189" name="T11"/>
                <a:gd fmla="*/ 134 w 172" name="T12"/>
                <a:gd fmla="*/ 10 h 189" name="T13"/>
                <a:gd fmla="*/ 335 w 172" name="T14"/>
                <a:gd fmla="*/ 282 h 189" name="T15"/>
                <a:gd fmla="*/ 335 w 172" name="T16"/>
                <a:gd fmla="*/ 298 h 189" name="T17"/>
                <a:gd fmla="*/ 335 w 172" name="T18"/>
                <a:gd fmla="*/ 303 h 189" name="T19"/>
                <a:gd fmla="*/ 329 w 172" name="T20"/>
                <a:gd fmla="*/ 306 h 189" name="T21"/>
                <a:gd fmla="*/ 311 w 172" name="T22"/>
                <a:gd fmla="*/ 306 h 189" name="T23"/>
                <a:gd fmla="*/ 14 w 172" name="T24"/>
                <a:gd fmla="*/ 115 h 189" name="T25"/>
                <a:gd fmla="*/ 8 w 172" name="T26"/>
                <a:gd fmla="*/ 92 h 189"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w 172" name="T42"/>
                <a:gd fmla="*/ 0 h 189" name="T43"/>
                <a:gd fmla="*/ 172 w 172" name="T44"/>
                <a:gd fmla="*/ 189 h 189" name="T45"/>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T45" l="T42" r="T44" t="T43"/>
              <a:pathLst>
                <a:path h="189" w="172">
                  <a:moveTo>
                    <a:pt x="4" y="56"/>
                  </a:moveTo>
                  <a:cubicBezTo>
                    <a:pt x="7" y="54"/>
                    <a:pt x="9" y="53"/>
                    <a:pt x="13" y="53"/>
                  </a:cubicBezTo>
                  <a:cubicBezTo>
                    <a:pt x="13" y="48"/>
                    <a:pt x="15" y="45"/>
                    <a:pt x="19" y="40"/>
                  </a:cubicBezTo>
                  <a:cubicBezTo>
                    <a:pt x="39" y="20"/>
                    <a:pt x="39" y="20"/>
                    <a:pt x="39" y="20"/>
                  </a:cubicBezTo>
                  <a:cubicBezTo>
                    <a:pt x="44" y="15"/>
                    <a:pt x="47" y="14"/>
                    <a:pt x="51" y="11"/>
                  </a:cubicBezTo>
                  <a:cubicBezTo>
                    <a:pt x="51" y="8"/>
                    <a:pt x="53" y="4"/>
                    <a:pt x="55" y="2"/>
                  </a:cubicBezTo>
                  <a:cubicBezTo>
                    <a:pt x="58" y="0"/>
                    <a:pt x="63" y="0"/>
                    <a:pt x="67" y="6"/>
                  </a:cubicBezTo>
                  <a:cubicBezTo>
                    <a:pt x="168" y="172"/>
                    <a:pt x="168" y="172"/>
                    <a:pt x="168" y="172"/>
                  </a:cubicBezTo>
                  <a:cubicBezTo>
                    <a:pt x="172" y="177"/>
                    <a:pt x="172" y="180"/>
                    <a:pt x="168" y="182"/>
                  </a:cubicBezTo>
                  <a:cubicBezTo>
                    <a:pt x="168" y="185"/>
                    <a:pt x="168" y="185"/>
                    <a:pt x="168" y="185"/>
                  </a:cubicBezTo>
                  <a:cubicBezTo>
                    <a:pt x="168" y="185"/>
                    <a:pt x="165" y="185"/>
                    <a:pt x="165" y="187"/>
                  </a:cubicBezTo>
                  <a:cubicBezTo>
                    <a:pt x="162" y="189"/>
                    <a:pt x="158" y="189"/>
                    <a:pt x="156" y="187"/>
                  </a:cubicBezTo>
                  <a:cubicBezTo>
                    <a:pt x="7" y="70"/>
                    <a:pt x="7" y="70"/>
                    <a:pt x="7" y="70"/>
                  </a:cubicBezTo>
                  <a:cubicBezTo>
                    <a:pt x="3" y="66"/>
                    <a:pt x="0" y="61"/>
                    <a:pt x="4" y="56"/>
                  </a:cubicBezTo>
                  <a:close/>
                </a:path>
              </a:pathLst>
            </a:custGeom>
            <a:solidFill>
              <a:schemeClr val="accent2">
                <a:lumMod val="100000"/>
              </a:schemeClr>
            </a:solid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17448" name="Freeform 102"/>
            <p:cNvSpPr/>
            <p:nvPr/>
          </p:nvSpPr>
          <p:spPr bwMode="auto">
            <a:xfrm>
              <a:off x="1724" y="444"/>
              <a:ext cx="503" cy="498"/>
            </a:xfrm>
            <a:custGeom>
              <a:gdLst>
                <a:gd fmla="*/ 585 w 356" name="T0"/>
                <a:gd fmla="*/ 113 h 389" name="T1"/>
                <a:gd fmla="*/ 576 w 356" name="T2"/>
                <a:gd fmla="*/ 525 h 389" name="T3"/>
                <a:gd fmla="*/ 120 w 356" name="T4"/>
                <a:gd fmla="*/ 521 h 389" name="T5"/>
                <a:gd fmla="*/ 127 w 356" name="T6"/>
                <a:gd fmla="*/ 111 h 389" name="T7"/>
                <a:gd fmla="*/ 585 w 356" name="T8"/>
                <a:gd fmla="*/ 113 h 389" name="T9"/>
                <a:gd fmla="*/ 0 60000 65536" name="T10"/>
                <a:gd fmla="*/ 0 60000 65536" name="T11"/>
                <a:gd fmla="*/ 0 60000 65536" name="T12"/>
                <a:gd fmla="*/ 0 60000 65536" name="T13"/>
                <a:gd fmla="*/ 0 60000 65536" name="T14"/>
                <a:gd fmla="*/ 0 w 356" name="T15"/>
                <a:gd fmla="*/ 0 h 389" name="T16"/>
                <a:gd fmla="*/ 356 w 356" name="T17"/>
                <a:gd fmla="*/ 389 h 389" name="T18"/>
              </a:gdLst>
              <a:cxnLst>
                <a:cxn ang="T10">
                  <a:pos x="T0" y="T1"/>
                </a:cxn>
                <a:cxn ang="T11">
                  <a:pos x="T2" y="T3"/>
                </a:cxn>
                <a:cxn ang="T12">
                  <a:pos x="T4" y="T5"/>
                </a:cxn>
                <a:cxn ang="T13">
                  <a:pos x="T6" y="T7"/>
                </a:cxn>
                <a:cxn ang="T14">
                  <a:pos x="T8" y="T9"/>
                </a:cxn>
              </a:cxnLst>
              <a:rect b="T18" l="T15" r="T17" t="T16"/>
              <a:pathLst>
                <a:path h="389" w="356">
                  <a:moveTo>
                    <a:pt x="293" y="69"/>
                  </a:moveTo>
                  <a:cubicBezTo>
                    <a:pt x="356" y="142"/>
                    <a:pt x="354" y="253"/>
                    <a:pt x="289" y="320"/>
                  </a:cubicBezTo>
                  <a:cubicBezTo>
                    <a:pt x="226" y="389"/>
                    <a:pt x="124" y="386"/>
                    <a:pt x="60" y="318"/>
                  </a:cubicBezTo>
                  <a:cubicBezTo>
                    <a:pt x="0" y="248"/>
                    <a:pt x="0" y="135"/>
                    <a:pt x="64" y="68"/>
                  </a:cubicBezTo>
                  <a:cubicBezTo>
                    <a:pt x="128" y="0"/>
                    <a:pt x="230" y="1"/>
                    <a:pt x="293" y="69"/>
                  </a:cubicBezTo>
                  <a:close/>
                </a:path>
              </a:pathLst>
            </a:custGeom>
            <a:solidFill>
              <a:schemeClr val="dk2">
                <a:lumMod val="100000"/>
              </a:schemeClr>
            </a:solid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17449" name="Freeform 103"/>
            <p:cNvSpPr/>
            <p:nvPr/>
          </p:nvSpPr>
          <p:spPr bwMode="auto">
            <a:xfrm>
              <a:off x="1905" y="779"/>
              <a:ext cx="125" cy="278"/>
            </a:xfrm>
            <a:custGeom>
              <a:gdLst>
                <a:gd fmla="*/ 163 w 88" name="T0"/>
                <a:gd fmla="*/ 4 h 217" name="T1"/>
                <a:gd fmla="*/ 141 w 88" name="T2"/>
                <a:gd fmla="*/ 10 h 217" name="T3"/>
                <a:gd fmla="*/ 115 w 88" name="T4"/>
                <a:gd fmla="*/ 4 h 217" name="T5"/>
                <a:gd fmla="*/ 63 w 88" name="T6"/>
                <a:gd fmla="*/ 4 h 217" name="T7"/>
                <a:gd fmla="*/ 37 w 88" name="T8"/>
                <a:gd fmla="*/ 10 h 217" name="T9"/>
                <a:gd fmla="*/ 18 w 88" name="T10"/>
                <a:gd fmla="*/ 4 h 217" name="T11"/>
                <a:gd fmla="*/ 1 w 88" name="T12"/>
                <a:gd fmla="*/ 22 h 217" name="T13"/>
                <a:gd fmla="*/ 71 w 88" name="T14"/>
                <a:gd fmla="*/ 343 h 217" name="T15"/>
                <a:gd fmla="*/ 85 w 88" name="T16"/>
                <a:gd fmla="*/ 356 h 217" name="T17"/>
                <a:gd fmla="*/ 87 w 88" name="T18"/>
                <a:gd fmla="*/ 356 h 217" name="T19"/>
                <a:gd fmla="*/ 92 w 88" name="T20"/>
                <a:gd fmla="*/ 356 h 217" name="T21"/>
                <a:gd fmla="*/ 109 w 88" name="T22"/>
                <a:gd fmla="*/ 343 h 217" name="T23"/>
                <a:gd fmla="*/ 176 w 88" name="T24"/>
                <a:gd fmla="*/ 22 h 217" name="T25"/>
                <a:gd fmla="*/ 163 w 88" name="T26"/>
                <a:gd fmla="*/ 4 h 217"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w 88" name="T42"/>
                <a:gd fmla="*/ 0 h 217" name="T43"/>
                <a:gd fmla="*/ 88 w 88" name="T44"/>
                <a:gd fmla="*/ 217 h 217" name="T45"/>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T45" l="T42" r="T44" t="T43"/>
              <a:pathLst>
                <a:path h="216" w="88">
                  <a:moveTo>
                    <a:pt x="81" y="2"/>
                  </a:moveTo>
                  <a:cubicBezTo>
                    <a:pt x="78" y="0"/>
                    <a:pt x="73" y="2"/>
                    <a:pt x="70" y="6"/>
                  </a:cubicBezTo>
                  <a:cubicBezTo>
                    <a:pt x="67" y="5"/>
                    <a:pt x="62" y="2"/>
                    <a:pt x="57" y="2"/>
                  </a:cubicBezTo>
                  <a:cubicBezTo>
                    <a:pt x="31" y="2"/>
                    <a:pt x="31" y="2"/>
                    <a:pt x="31" y="2"/>
                  </a:cubicBezTo>
                  <a:cubicBezTo>
                    <a:pt x="26" y="2"/>
                    <a:pt x="22" y="5"/>
                    <a:pt x="18" y="6"/>
                  </a:cubicBezTo>
                  <a:cubicBezTo>
                    <a:pt x="16" y="2"/>
                    <a:pt x="12" y="0"/>
                    <a:pt x="9" y="2"/>
                  </a:cubicBezTo>
                  <a:cubicBezTo>
                    <a:pt x="4" y="2"/>
                    <a:pt x="0" y="9"/>
                    <a:pt x="1" y="13"/>
                  </a:cubicBezTo>
                  <a:cubicBezTo>
                    <a:pt x="35" y="209"/>
                    <a:pt x="35" y="209"/>
                    <a:pt x="35" y="209"/>
                  </a:cubicBezTo>
                  <a:cubicBezTo>
                    <a:pt x="36" y="214"/>
                    <a:pt x="38" y="217"/>
                    <a:pt x="42" y="217"/>
                  </a:cubicBezTo>
                  <a:cubicBezTo>
                    <a:pt x="43" y="217"/>
                    <a:pt x="43" y="217"/>
                    <a:pt x="43" y="217"/>
                  </a:cubicBezTo>
                  <a:cubicBezTo>
                    <a:pt x="46" y="217"/>
                    <a:pt x="46" y="217"/>
                    <a:pt x="46" y="217"/>
                  </a:cubicBezTo>
                  <a:cubicBezTo>
                    <a:pt x="50" y="217"/>
                    <a:pt x="54" y="214"/>
                    <a:pt x="54" y="209"/>
                  </a:cubicBezTo>
                  <a:cubicBezTo>
                    <a:pt x="87" y="13"/>
                    <a:pt x="87" y="13"/>
                    <a:pt x="87" y="13"/>
                  </a:cubicBezTo>
                  <a:cubicBezTo>
                    <a:pt x="88" y="9"/>
                    <a:pt x="85" y="2"/>
                    <a:pt x="81" y="2"/>
                  </a:cubicBezTo>
                  <a:close/>
                </a:path>
              </a:pathLst>
            </a:custGeom>
            <a:solidFill>
              <a:schemeClr val="dk2">
                <a:lumMod val="100000"/>
              </a:schemeClr>
            </a:solid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grpSp>
      <p:sp>
        <p:nvSpPr>
          <p:cNvPr id="17417" name="Content Placeholder 2"/>
          <p:cNvSpPr txBox="1"/>
          <p:nvPr/>
        </p:nvSpPr>
        <p:spPr bwMode="auto">
          <a:xfrm>
            <a:off x="2306623" y="1611315"/>
            <a:ext cx="750918" cy="207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spcBef>
                <a:spcPct val="20000"/>
              </a:spcBef>
              <a:buFont charset="0" panose="020b0604020202020204" pitchFamily="34" typeface="Arial"/>
              <a:buChar char="•"/>
              <a:defRPr sz="3200">
                <a:solidFill>
                  <a:schemeClr val="tx1"/>
                </a:solidFill>
                <a:latin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9pPr>
          </a:lstStyle>
          <a:p>
            <a:pPr algn="ctr" eaLnBrk="1" hangingPunct="1">
              <a:buFont charset="0" panose="020b0604020202020204" pitchFamily="34" typeface="Arial"/>
              <a:buNone/>
            </a:pPr>
            <a:r>
              <a:rPr altLang="en-US" lang="zh-CN" sz="1050">
                <a:solidFill>
                  <a:schemeClr val="bg1"/>
                </a:solidFill>
                <a:latin typeface="+mn-lt"/>
                <a:cs typeface="+mn-ea"/>
                <a:sym typeface="+mn-lt"/>
              </a:rPr>
              <a:t>阿里巴巴</a:t>
            </a:r>
          </a:p>
        </p:txBody>
      </p:sp>
      <p:sp>
        <p:nvSpPr>
          <p:cNvPr id="17419" name="Content Placeholder 2"/>
          <p:cNvSpPr txBox="1"/>
          <p:nvPr/>
        </p:nvSpPr>
        <p:spPr bwMode="auto">
          <a:xfrm>
            <a:off x="3548048" y="1979615"/>
            <a:ext cx="750918" cy="207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spcBef>
                <a:spcPct val="20000"/>
              </a:spcBef>
              <a:buFont charset="0" panose="020b0604020202020204" pitchFamily="34" typeface="Arial"/>
              <a:buChar char="•"/>
              <a:defRPr sz="3200">
                <a:solidFill>
                  <a:schemeClr val="tx1"/>
                </a:solidFill>
                <a:latin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9pPr>
          </a:lstStyle>
          <a:p>
            <a:pPr algn="ctr" eaLnBrk="1" hangingPunct="1">
              <a:buFont charset="0" panose="020b0604020202020204" pitchFamily="34" typeface="Arial"/>
              <a:buNone/>
            </a:pPr>
            <a:r>
              <a:rPr altLang="en-US" lang="zh-CN" sz="1050">
                <a:solidFill>
                  <a:schemeClr val="bg1"/>
                </a:solidFill>
                <a:latin typeface="+mn-lt"/>
                <a:cs typeface="+mn-ea"/>
                <a:sym typeface="+mn-lt"/>
              </a:rPr>
              <a:t>腾讯</a:t>
            </a:r>
          </a:p>
        </p:txBody>
      </p:sp>
      <p:sp>
        <p:nvSpPr>
          <p:cNvPr id="17421" name="Content Placeholder 2"/>
          <p:cNvSpPr txBox="1"/>
          <p:nvPr/>
        </p:nvSpPr>
        <p:spPr bwMode="auto">
          <a:xfrm>
            <a:off x="1033448" y="2730503"/>
            <a:ext cx="750918" cy="2079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spcBef>
                <a:spcPct val="20000"/>
              </a:spcBef>
              <a:buFont charset="0" panose="020b0604020202020204" pitchFamily="34" typeface="Arial"/>
              <a:buChar char="•"/>
              <a:defRPr sz="3200">
                <a:solidFill>
                  <a:schemeClr val="tx1"/>
                </a:solidFill>
                <a:latin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defRPr>
            </a:lvl9pPr>
          </a:lstStyle>
          <a:p>
            <a:pPr algn="ctr" eaLnBrk="1" hangingPunct="1">
              <a:buFont charset="0" panose="020b0604020202020204" pitchFamily="34" typeface="Arial"/>
              <a:buNone/>
            </a:pPr>
            <a:r>
              <a:rPr altLang="en-US" lang="zh-CN" sz="1050">
                <a:solidFill>
                  <a:schemeClr val="bg1"/>
                </a:solidFill>
                <a:latin typeface="+mn-lt"/>
                <a:cs typeface="+mn-ea"/>
                <a:sym typeface="+mn-lt"/>
              </a:rPr>
              <a:t>京东</a:t>
            </a:r>
          </a:p>
        </p:txBody>
      </p:sp>
      <p:sp>
        <p:nvSpPr>
          <p:cNvPr id="54" name="Oval 47"/>
          <p:cNvSpPr/>
          <p:nvPr/>
        </p:nvSpPr>
        <p:spPr>
          <a:xfrm>
            <a:off x="5207018" y="1946459"/>
            <a:ext cx="425828" cy="425828"/>
          </a:xfrm>
          <a:prstGeom prst="ellipse">
            <a:avLst/>
          </a:prstGeom>
          <a:solidFill>
            <a:schemeClr val="bg1"/>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cs typeface="+mn-ea"/>
              <a:sym typeface="+mn-lt"/>
            </a:endParaRPr>
          </a:p>
        </p:txBody>
      </p:sp>
      <p:sp>
        <p:nvSpPr>
          <p:cNvPr id="55" name="Oval 48"/>
          <p:cNvSpPr/>
          <p:nvPr/>
        </p:nvSpPr>
        <p:spPr>
          <a:xfrm>
            <a:off x="5314463" y="2045717"/>
            <a:ext cx="218517" cy="218517"/>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cs typeface="+mn-ea"/>
              <a:sym typeface="+mn-lt"/>
            </a:endParaRPr>
          </a:p>
        </p:txBody>
      </p:sp>
      <p:sp>
        <p:nvSpPr>
          <p:cNvPr id="56" name="Oval 63"/>
          <p:cNvSpPr/>
          <p:nvPr/>
        </p:nvSpPr>
        <p:spPr>
          <a:xfrm>
            <a:off x="5207017" y="2872918"/>
            <a:ext cx="425828" cy="425828"/>
          </a:xfrm>
          <a:prstGeom prst="ellipse">
            <a:avLst/>
          </a:prstGeom>
          <a:solidFill>
            <a:schemeClr val="bg1"/>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cs typeface="+mn-ea"/>
              <a:sym typeface="+mn-lt"/>
            </a:endParaRPr>
          </a:p>
        </p:txBody>
      </p:sp>
      <p:sp>
        <p:nvSpPr>
          <p:cNvPr id="57" name="Oval 64"/>
          <p:cNvSpPr/>
          <p:nvPr/>
        </p:nvSpPr>
        <p:spPr>
          <a:xfrm>
            <a:off x="5314462" y="2972176"/>
            <a:ext cx="218517" cy="218517"/>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cs typeface="+mn-ea"/>
              <a:sym typeface="+mn-lt"/>
            </a:endParaRPr>
          </a:p>
        </p:txBody>
      </p:sp>
      <p:sp>
        <p:nvSpPr>
          <p:cNvPr id="58" name="Oval 66"/>
          <p:cNvSpPr/>
          <p:nvPr/>
        </p:nvSpPr>
        <p:spPr>
          <a:xfrm>
            <a:off x="5207017" y="3799376"/>
            <a:ext cx="425828" cy="425828"/>
          </a:xfrm>
          <a:prstGeom prst="ellipse">
            <a:avLst/>
          </a:prstGeom>
          <a:solidFill>
            <a:schemeClr val="bg1"/>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cs typeface="+mn-ea"/>
              <a:sym typeface="+mn-lt"/>
            </a:endParaRPr>
          </a:p>
        </p:txBody>
      </p:sp>
      <p:sp>
        <p:nvSpPr>
          <p:cNvPr id="59" name="Oval 67"/>
          <p:cNvSpPr/>
          <p:nvPr/>
        </p:nvSpPr>
        <p:spPr>
          <a:xfrm>
            <a:off x="5314462" y="3898634"/>
            <a:ext cx="218517" cy="218517"/>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cs typeface="+mn-ea"/>
              <a:sym typeface="+mn-lt"/>
            </a:endParaRPr>
          </a:p>
        </p:txBody>
      </p:sp>
      <p:sp>
        <p:nvSpPr>
          <p:cNvPr id="62" name="Text Placeholder 33"/>
          <p:cNvSpPr txBox="1"/>
          <p:nvPr/>
        </p:nvSpPr>
        <p:spPr>
          <a:xfrm>
            <a:off x="5853145" y="1877820"/>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rgbClr val="43536A"/>
                </a:solidFill>
                <a:latin typeface="+mn-lt"/>
                <a:ea typeface="+mn-ea"/>
                <a:cs typeface="+mn-ea"/>
                <a:sym typeface="+mn-lt"/>
              </a:rPr>
              <a:t>阿里巴巴</a:t>
            </a:r>
          </a:p>
        </p:txBody>
      </p:sp>
      <p:sp>
        <p:nvSpPr>
          <p:cNvPr id="63" name="TextBox 20"/>
          <p:cNvSpPr txBox="1"/>
          <p:nvPr/>
        </p:nvSpPr>
        <p:spPr>
          <a:xfrm>
            <a:off x="5853144" y="2179799"/>
            <a:ext cx="2512943" cy="365760"/>
          </a:xfrm>
          <a:prstGeom prst="rect">
            <a:avLst/>
          </a:prstGeom>
          <a:noFill/>
        </p:spPr>
        <p:txBody>
          <a:bodyPr rtlCol="0" wrap="square">
            <a:spAutoFit/>
          </a:bodyPr>
          <a:lstStyle/>
          <a:p>
            <a:pPr defTabSz="914309">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64" name="Text Placeholder 33"/>
          <p:cNvSpPr txBox="1"/>
          <p:nvPr/>
        </p:nvSpPr>
        <p:spPr>
          <a:xfrm>
            <a:off x="5853145" y="2796778"/>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rgbClr val="43536A"/>
                </a:solidFill>
                <a:latin typeface="+mn-lt"/>
                <a:ea typeface="+mn-ea"/>
                <a:cs typeface="+mn-ea"/>
                <a:sym typeface="+mn-lt"/>
              </a:rPr>
              <a:t>腾讯商业策略</a:t>
            </a:r>
          </a:p>
        </p:txBody>
      </p:sp>
      <p:sp>
        <p:nvSpPr>
          <p:cNvPr id="65" name="TextBox 20"/>
          <p:cNvSpPr txBox="1"/>
          <p:nvPr/>
        </p:nvSpPr>
        <p:spPr>
          <a:xfrm>
            <a:off x="5853144" y="3098756"/>
            <a:ext cx="2512943" cy="365760"/>
          </a:xfrm>
          <a:prstGeom prst="rect">
            <a:avLst/>
          </a:prstGeom>
          <a:noFill/>
        </p:spPr>
        <p:txBody>
          <a:bodyPr rtlCol="0" wrap="square">
            <a:spAutoFit/>
          </a:bodyPr>
          <a:lstStyle/>
          <a:p>
            <a:pPr defTabSz="914309">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66" name="Text Placeholder 33"/>
          <p:cNvSpPr txBox="1"/>
          <p:nvPr/>
        </p:nvSpPr>
        <p:spPr>
          <a:xfrm>
            <a:off x="5853145" y="3717060"/>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rgbClr val="43536A"/>
                </a:solidFill>
                <a:latin typeface="+mn-lt"/>
                <a:ea typeface="+mn-ea"/>
                <a:cs typeface="+mn-ea"/>
                <a:sym typeface="+mn-lt"/>
              </a:rPr>
              <a:t>京东商业策略</a:t>
            </a:r>
          </a:p>
        </p:txBody>
      </p:sp>
      <p:sp>
        <p:nvSpPr>
          <p:cNvPr id="67" name="TextBox 20"/>
          <p:cNvSpPr txBox="1"/>
          <p:nvPr/>
        </p:nvSpPr>
        <p:spPr>
          <a:xfrm>
            <a:off x="5853144" y="4019038"/>
            <a:ext cx="2512943" cy="365760"/>
          </a:xfrm>
          <a:prstGeom prst="rect">
            <a:avLst/>
          </a:prstGeom>
          <a:noFill/>
        </p:spPr>
        <p:txBody>
          <a:bodyPr rtlCol="0" wrap="square">
            <a:spAutoFit/>
          </a:bodyPr>
          <a:lstStyle/>
          <a:p>
            <a:pPr defTabSz="914309">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45"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竞争分析</a:t>
            </a:r>
          </a:p>
        </p:txBody>
      </p:sp>
      <p:sp>
        <p:nvSpPr>
          <p:cNvPr id="46"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Competitive Analysis</a:t>
            </a:r>
          </a:p>
        </p:txBody>
      </p:sp>
      <p:sp>
        <p:nvSpPr>
          <p:cNvPr id="47" name="矩形 46"/>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48" name="组合 47"/>
          <p:cNvGrpSpPr/>
          <p:nvPr/>
        </p:nvGrpSpPr>
        <p:grpSpPr>
          <a:xfrm>
            <a:off x="3588924" y="311398"/>
            <a:ext cx="1978192" cy="457200"/>
            <a:chOff x="3588924" y="311398"/>
            <a:chExt cx="1978192" cy="457200"/>
          </a:xfrm>
        </p:grpSpPr>
        <p:sp>
          <p:nvSpPr>
            <p:cNvPr id="49" name="L 形 48"/>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0" name="L 形 49"/>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1751052285"/>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482" name="Rectangle 2"/>
          <p:cNvSpPr>
            <a:spLocks noChangeArrowheads="1"/>
          </p:cNvSpPr>
          <p:nvPr/>
        </p:nvSpPr>
        <p:spPr bwMode="auto">
          <a:xfrm>
            <a:off x="0" y="0"/>
            <a:ext cx="9144000" cy="2571750"/>
          </a:xfrm>
          <a:prstGeom prst="rect">
            <a:avLst/>
          </a:prstGeom>
          <a:blipFill dpi="0" rotWithShape="1">
            <a:blip r:embed="rId2">
              <a:extLst>
                <a:ext uri="{28A0092B-C50C-407E-A947-70E740481C1C}">
                  <a14:useLocalDpi/>
                </a:ext>
              </a:extLst>
            </a:blip>
            <a:stretch>
              <a:fillRect/>
            </a:stretch>
          </a:blip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zh-CN" lang="en-US" sz="1350">
              <a:solidFill>
                <a:srgbClr val="262626"/>
              </a:solidFill>
              <a:latin typeface="+mn-lt"/>
              <a:ea typeface="+mn-ea"/>
              <a:cs typeface="+mn-ea"/>
              <a:sym typeface="+mn-lt"/>
            </a:endParaRPr>
          </a:p>
        </p:txBody>
      </p:sp>
      <p:sp>
        <p:nvSpPr>
          <p:cNvPr id="20484" name="Oval 16"/>
          <p:cNvSpPr>
            <a:spLocks noChangeArrowheads="1"/>
          </p:cNvSpPr>
          <p:nvPr/>
        </p:nvSpPr>
        <p:spPr bwMode="auto">
          <a:xfrm>
            <a:off x="272610" y="3475609"/>
            <a:ext cx="684732" cy="682337"/>
          </a:xfrm>
          <a:prstGeom prst="ellipse">
            <a:avLst/>
          </a:prstGeom>
          <a:solidFill>
            <a:schemeClr val="tx2"/>
          </a:solidFill>
          <a:ln>
            <a:noFill/>
          </a:ln>
        </p:spPr>
        <p:txBody>
          <a:bodyPr anchor="ctr"/>
          <a:lstStyle>
            <a:lvl1pPr>
              <a:lnSpc>
                <a:spcPct val="90000"/>
              </a:lnSpc>
              <a:spcBef>
                <a:spcPts val="1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zh-CN" lang="en-US" sz="1050">
              <a:solidFill>
                <a:srgbClr val="F2F2F2"/>
              </a:solidFill>
              <a:latin typeface="+mn-lt"/>
              <a:ea typeface="+mn-ea"/>
              <a:cs typeface="+mn-ea"/>
              <a:sym typeface="+mn-lt"/>
            </a:endParaRPr>
          </a:p>
        </p:txBody>
      </p:sp>
      <p:sp>
        <p:nvSpPr>
          <p:cNvPr id="20486" name="Oval 25"/>
          <p:cNvSpPr>
            <a:spLocks noChangeArrowheads="1"/>
          </p:cNvSpPr>
          <p:nvPr/>
        </p:nvSpPr>
        <p:spPr bwMode="auto">
          <a:xfrm>
            <a:off x="6165910" y="3475609"/>
            <a:ext cx="682337" cy="682337"/>
          </a:xfrm>
          <a:prstGeom prst="ellipse">
            <a:avLst/>
          </a:prstGeom>
          <a:solidFill>
            <a:schemeClr val="dk2">
              <a:lumMod val="100000"/>
            </a:schemeClr>
          </a:solidFill>
          <a:ln>
            <a:noFill/>
          </a:ln>
        </p:spPr>
        <p:txBody>
          <a:bodyPr anchor="ctr"/>
          <a:lstStyle>
            <a:lvl1pPr>
              <a:lnSpc>
                <a:spcPct val="90000"/>
              </a:lnSpc>
              <a:spcBef>
                <a:spcPts val="1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zh-CN" lang="en-US" sz="1050">
              <a:solidFill>
                <a:srgbClr val="F2F2F2"/>
              </a:solidFill>
              <a:latin typeface="+mn-lt"/>
              <a:ea typeface="+mn-ea"/>
              <a:cs typeface="+mn-ea"/>
              <a:sym typeface="+mn-lt"/>
            </a:endParaRPr>
          </a:p>
        </p:txBody>
      </p:sp>
      <p:sp>
        <p:nvSpPr>
          <p:cNvPr id="20488" name="Oval 30"/>
          <p:cNvSpPr>
            <a:spLocks noChangeArrowheads="1"/>
          </p:cNvSpPr>
          <p:nvPr/>
        </p:nvSpPr>
        <p:spPr bwMode="auto">
          <a:xfrm>
            <a:off x="3242333" y="3475609"/>
            <a:ext cx="684732" cy="682337"/>
          </a:xfrm>
          <a:prstGeom prst="ellipse">
            <a:avLst/>
          </a:prstGeom>
          <a:solidFill>
            <a:schemeClr val="accent2">
              <a:lumMod val="100000"/>
            </a:schemeClr>
          </a:solidFill>
          <a:ln>
            <a:noFill/>
          </a:ln>
        </p:spPr>
        <p:txBody>
          <a:bodyPr anchor="ctr"/>
          <a:lstStyle>
            <a:lvl1pPr>
              <a:lnSpc>
                <a:spcPct val="90000"/>
              </a:lnSpc>
              <a:spcBef>
                <a:spcPts val="1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zh-CN" lang="en-US" sz="1050">
              <a:solidFill>
                <a:srgbClr val="F2F2F2"/>
              </a:solidFill>
              <a:latin typeface="+mn-lt"/>
              <a:ea typeface="+mn-ea"/>
              <a:cs typeface="+mn-ea"/>
              <a:sym typeface="+mn-lt"/>
            </a:endParaRPr>
          </a:p>
        </p:txBody>
      </p:sp>
      <p:sp>
        <p:nvSpPr>
          <p:cNvPr id="10" name="Text Placeholder 33"/>
          <p:cNvSpPr txBox="1"/>
          <p:nvPr/>
        </p:nvSpPr>
        <p:spPr>
          <a:xfrm>
            <a:off x="6907737" y="3412746"/>
            <a:ext cx="1417989" cy="30480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400">
                <a:solidFill>
                  <a:schemeClr val="dk2">
                    <a:lumMod val="100000"/>
                  </a:schemeClr>
                </a:solidFill>
                <a:latin typeface="+mn-lt"/>
                <a:ea typeface="+mn-ea"/>
                <a:cs typeface="+mn-ea"/>
                <a:sym typeface="+mn-lt"/>
              </a:rPr>
              <a:t>竞争优势</a:t>
            </a:r>
          </a:p>
        </p:txBody>
      </p:sp>
      <p:sp>
        <p:nvSpPr>
          <p:cNvPr id="11" name="TextBox 20"/>
          <p:cNvSpPr txBox="1"/>
          <p:nvPr/>
        </p:nvSpPr>
        <p:spPr>
          <a:xfrm>
            <a:off x="6907736" y="3714684"/>
            <a:ext cx="1966645" cy="50292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12" name="Text Placeholder 33"/>
          <p:cNvSpPr txBox="1"/>
          <p:nvPr/>
        </p:nvSpPr>
        <p:spPr>
          <a:xfrm>
            <a:off x="1015642" y="3412748"/>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1400">
                <a:solidFill>
                  <a:schemeClr val="dk2">
                    <a:lumMod val="100000"/>
                  </a:schemeClr>
                </a:solidFill>
                <a:latin typeface="+mn-lt"/>
                <a:ea typeface="+mn-ea"/>
                <a:cs typeface="+mn-ea"/>
                <a:sym typeface="+mn-lt"/>
              </a:rPr>
              <a:t>竞争优势</a:t>
            </a:r>
          </a:p>
        </p:txBody>
      </p:sp>
      <p:sp>
        <p:nvSpPr>
          <p:cNvPr id="13" name="TextBox 20"/>
          <p:cNvSpPr txBox="1"/>
          <p:nvPr/>
        </p:nvSpPr>
        <p:spPr>
          <a:xfrm>
            <a:off x="1015642" y="3714684"/>
            <a:ext cx="1966645" cy="50292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14" name="Text Placeholder 33"/>
          <p:cNvSpPr txBox="1"/>
          <p:nvPr/>
        </p:nvSpPr>
        <p:spPr>
          <a:xfrm>
            <a:off x="3938015" y="3412748"/>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1400">
                <a:solidFill>
                  <a:schemeClr val="dk2">
                    <a:lumMod val="100000"/>
                  </a:schemeClr>
                </a:solidFill>
                <a:latin typeface="+mn-lt"/>
                <a:ea typeface="+mn-ea"/>
                <a:cs typeface="+mn-ea"/>
                <a:sym typeface="+mn-lt"/>
              </a:rPr>
              <a:t>竞争优势</a:t>
            </a:r>
          </a:p>
        </p:txBody>
      </p:sp>
      <p:sp>
        <p:nvSpPr>
          <p:cNvPr id="15" name="TextBox 20"/>
          <p:cNvSpPr txBox="1"/>
          <p:nvPr/>
        </p:nvSpPr>
        <p:spPr>
          <a:xfrm>
            <a:off x="3938015" y="3714685"/>
            <a:ext cx="1966645" cy="50292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19" name="Freeform 86"/>
          <p:cNvSpPr>
            <a:spLocks noEditPoints="1"/>
          </p:cNvSpPr>
          <p:nvPr/>
        </p:nvSpPr>
        <p:spPr bwMode="auto">
          <a:xfrm>
            <a:off x="504652" y="3630039"/>
            <a:ext cx="195674" cy="329227"/>
          </a:xfrm>
          <a:custGeom>
            <a:cxnLst>
              <a:cxn ang="0">
                <a:pos x="29" y="44"/>
              </a:cxn>
              <a:cxn ang="0">
                <a:pos x="24" y="49"/>
              </a:cxn>
              <a:cxn ang="0">
                <a:pos x="5" y="49"/>
              </a:cxn>
              <a:cxn ang="0">
                <a:pos x="0" y="44"/>
              </a:cxn>
              <a:cxn ang="0">
                <a:pos x="0" y="5"/>
              </a:cxn>
              <a:cxn ang="0">
                <a:pos x="5" y="0"/>
              </a:cxn>
              <a:cxn ang="0">
                <a:pos x="24" y="0"/>
              </a:cxn>
              <a:cxn ang="0">
                <a:pos x="29" y="5"/>
              </a:cxn>
              <a:cxn ang="0">
                <a:pos x="29" y="44"/>
              </a:cxn>
              <a:cxn ang="0">
                <a:pos x="25" y="11"/>
              </a:cxn>
              <a:cxn ang="0">
                <a:pos x="24" y="10"/>
              </a:cxn>
              <a:cxn ang="0">
                <a:pos x="5" y="10"/>
              </a:cxn>
              <a:cxn ang="0">
                <a:pos x="3" y="11"/>
              </a:cxn>
              <a:cxn ang="0">
                <a:pos x="3" y="38"/>
              </a:cxn>
              <a:cxn ang="0">
                <a:pos x="5" y="39"/>
              </a:cxn>
              <a:cxn ang="0">
                <a:pos x="24" y="39"/>
              </a:cxn>
              <a:cxn ang="0">
                <a:pos x="25" y="38"/>
              </a:cxn>
              <a:cxn ang="0">
                <a:pos x="25" y="11"/>
              </a:cxn>
              <a:cxn ang="0">
                <a:pos x="17" y="5"/>
              </a:cxn>
              <a:cxn ang="0">
                <a:pos x="11" y="5"/>
              </a:cxn>
              <a:cxn ang="0">
                <a:pos x="11" y="6"/>
              </a:cxn>
              <a:cxn ang="0">
                <a:pos x="11" y="6"/>
              </a:cxn>
              <a:cxn ang="0">
                <a:pos x="17" y="6"/>
              </a:cxn>
              <a:cxn ang="0">
                <a:pos x="18" y="6"/>
              </a:cxn>
              <a:cxn ang="0">
                <a:pos x="17" y="5"/>
              </a:cxn>
              <a:cxn ang="0">
                <a:pos x="14" y="41"/>
              </a:cxn>
              <a:cxn ang="0">
                <a:pos x="11" y="44"/>
              </a:cxn>
              <a:cxn ang="0">
                <a:pos x="14" y="47"/>
              </a:cxn>
              <a:cxn ang="0">
                <a:pos x="17" y="44"/>
              </a:cxn>
              <a:cxn ang="0">
                <a:pos x="14" y="41"/>
              </a:cxn>
            </a:cxnLst>
            <a:rect b="b" l="0" r="r" t="0"/>
            <a:pathLst>
              <a:path h="49" w="28">
                <a:moveTo>
                  <a:pt x="29" y="44"/>
                </a:moveTo>
                <a:cubicBezTo>
                  <a:pt x="29" y="47"/>
                  <a:pt x="27" y="49"/>
                  <a:pt x="24" y="49"/>
                </a:cubicBezTo>
                <a:cubicBezTo>
                  <a:pt x="5" y="49"/>
                  <a:pt x="5" y="49"/>
                  <a:pt x="5" y="49"/>
                </a:cubicBezTo>
                <a:cubicBezTo>
                  <a:pt x="2" y="49"/>
                  <a:pt x="0" y="47"/>
                  <a:pt x="0" y="44"/>
                </a:cubicBezTo>
                <a:cubicBezTo>
                  <a:pt x="0" y="5"/>
                  <a:pt x="0" y="5"/>
                  <a:pt x="0" y="5"/>
                </a:cubicBezTo>
                <a:cubicBezTo>
                  <a:pt x="0" y="3"/>
                  <a:pt x="2" y="0"/>
                  <a:pt x="5" y="0"/>
                </a:cubicBezTo>
                <a:cubicBezTo>
                  <a:pt x="24" y="0"/>
                  <a:pt x="24" y="0"/>
                  <a:pt x="24" y="0"/>
                </a:cubicBezTo>
                <a:cubicBezTo>
                  <a:pt x="27" y="0"/>
                  <a:pt x="29" y="3"/>
                  <a:pt x="29" y="5"/>
                </a:cubicBezTo>
                <a:lnTo>
                  <a:pt x="29" y="44"/>
                </a:lnTo>
                <a:close/>
                <a:moveTo>
                  <a:pt x="25" y="11"/>
                </a:moveTo>
                <a:cubicBezTo>
                  <a:pt x="25" y="11"/>
                  <a:pt x="25" y="10"/>
                  <a:pt x="24" y="10"/>
                </a:cubicBezTo>
                <a:cubicBezTo>
                  <a:pt x="5" y="10"/>
                  <a:pt x="5" y="10"/>
                  <a:pt x="5" y="10"/>
                </a:cubicBezTo>
                <a:cubicBezTo>
                  <a:pt x="4" y="10"/>
                  <a:pt x="3" y="11"/>
                  <a:pt x="3" y="11"/>
                </a:cubicBezTo>
                <a:cubicBezTo>
                  <a:pt x="3" y="38"/>
                  <a:pt x="3" y="38"/>
                  <a:pt x="3" y="38"/>
                </a:cubicBezTo>
                <a:cubicBezTo>
                  <a:pt x="3" y="39"/>
                  <a:pt x="4" y="39"/>
                  <a:pt x="5" y="39"/>
                </a:cubicBezTo>
                <a:cubicBezTo>
                  <a:pt x="24" y="39"/>
                  <a:pt x="24" y="39"/>
                  <a:pt x="24" y="39"/>
                </a:cubicBezTo>
                <a:cubicBezTo>
                  <a:pt x="25" y="39"/>
                  <a:pt x="25" y="39"/>
                  <a:pt x="25" y="38"/>
                </a:cubicBezTo>
                <a:lnTo>
                  <a:pt x="25" y="11"/>
                </a:lnTo>
                <a:close/>
                <a:moveTo>
                  <a:pt x="17" y="5"/>
                </a:moveTo>
                <a:cubicBezTo>
                  <a:pt x="11" y="5"/>
                  <a:pt x="11" y="5"/>
                  <a:pt x="11" y="5"/>
                </a:cubicBezTo>
                <a:cubicBezTo>
                  <a:pt x="11" y="5"/>
                  <a:pt x="11" y="6"/>
                  <a:pt x="11" y="6"/>
                </a:cubicBezTo>
                <a:cubicBezTo>
                  <a:pt x="11" y="6"/>
                  <a:pt x="11" y="6"/>
                  <a:pt x="11" y="6"/>
                </a:cubicBezTo>
                <a:cubicBezTo>
                  <a:pt x="17" y="6"/>
                  <a:pt x="17" y="6"/>
                  <a:pt x="17" y="6"/>
                </a:cubicBezTo>
                <a:cubicBezTo>
                  <a:pt x="18" y="6"/>
                  <a:pt x="18" y="6"/>
                  <a:pt x="18" y="6"/>
                </a:cubicBezTo>
                <a:cubicBezTo>
                  <a:pt x="18" y="6"/>
                  <a:pt x="18" y="5"/>
                  <a:pt x="17" y="5"/>
                </a:cubicBezTo>
                <a:close/>
                <a:moveTo>
                  <a:pt x="14" y="41"/>
                </a:moveTo>
                <a:cubicBezTo>
                  <a:pt x="13" y="41"/>
                  <a:pt x="11" y="42"/>
                  <a:pt x="11" y="44"/>
                </a:cubicBezTo>
                <a:cubicBezTo>
                  <a:pt x="11" y="46"/>
                  <a:pt x="13" y="47"/>
                  <a:pt x="14" y="47"/>
                </a:cubicBezTo>
                <a:cubicBezTo>
                  <a:pt x="16" y="47"/>
                  <a:pt x="17" y="46"/>
                  <a:pt x="17" y="44"/>
                </a:cubicBezTo>
                <a:cubicBezTo>
                  <a:pt x="17" y="42"/>
                  <a:pt x="16" y="41"/>
                  <a:pt x="14" y="41"/>
                </a:cubicBezTo>
                <a:close/>
              </a:path>
            </a:pathLst>
          </a:custGeom>
          <a:solidFill>
            <a:schemeClr val="bg1"/>
          </a:solidFill>
          <a:ln w="9525">
            <a:noFill/>
            <a:round/>
          </a:ln>
        </p:spPr>
        <p:txBody>
          <a:bodyPr anchor="t" anchorCtr="0" bIns="34286" compatLnSpc="1" lIns="68571" numCol="1" rIns="68571" tIns="34286" vert="horz" wrap="square">
            <a:prstTxWarp prst="textNoShape">
              <a:avLst/>
            </a:prstTxWarp>
          </a:bodyPr>
          <a:lstStyle/>
          <a:p>
            <a:endParaRPr lang="en-US" sz="2700">
              <a:latin typeface="+mn-lt"/>
              <a:cs typeface="+mn-ea"/>
              <a:sym typeface="+mn-lt"/>
            </a:endParaRPr>
          </a:p>
        </p:txBody>
      </p:sp>
      <p:sp>
        <p:nvSpPr>
          <p:cNvPr id="20" name="Freeform 101"/>
          <p:cNvSpPr>
            <a:spLocks noEditPoints="1"/>
          </p:cNvSpPr>
          <p:nvPr/>
        </p:nvSpPr>
        <p:spPr bwMode="auto">
          <a:xfrm>
            <a:off x="3415415" y="3682883"/>
            <a:ext cx="337339" cy="223539"/>
          </a:xfrm>
          <a:custGeom>
            <a:cxnLst>
              <a:cxn ang="0">
                <a:pos x="77" y="43"/>
              </a:cxn>
              <a:cxn ang="0">
                <a:pos x="77" y="47"/>
              </a:cxn>
              <a:cxn ang="0">
                <a:pos x="70" y="51"/>
              </a:cxn>
              <a:cxn ang="0">
                <a:pos x="6" y="51"/>
              </a:cxn>
              <a:cxn ang="0">
                <a:pos x="0" y="47"/>
              </a:cxn>
              <a:cxn ang="0">
                <a:pos x="0" y="43"/>
              </a:cxn>
              <a:cxn ang="0">
                <a:pos x="6" y="43"/>
              </a:cxn>
              <a:cxn ang="0">
                <a:pos x="70" y="43"/>
              </a:cxn>
              <a:cxn ang="0">
                <a:pos x="77" y="43"/>
              </a:cxn>
              <a:cxn ang="0">
                <a:pos x="10" y="34"/>
              </a:cxn>
              <a:cxn ang="0">
                <a:pos x="10" y="6"/>
              </a:cxn>
              <a:cxn ang="0">
                <a:pos x="16" y="0"/>
              </a:cxn>
              <a:cxn ang="0">
                <a:pos x="60" y="0"/>
              </a:cxn>
              <a:cxn ang="0">
                <a:pos x="67" y="6"/>
              </a:cxn>
              <a:cxn ang="0">
                <a:pos x="67" y="34"/>
              </a:cxn>
              <a:cxn ang="0">
                <a:pos x="60" y="41"/>
              </a:cxn>
              <a:cxn ang="0">
                <a:pos x="16" y="41"/>
              </a:cxn>
              <a:cxn ang="0">
                <a:pos x="10" y="34"/>
              </a:cxn>
              <a:cxn ang="0">
                <a:pos x="15" y="34"/>
              </a:cxn>
              <a:cxn ang="0">
                <a:pos x="16" y="36"/>
              </a:cxn>
              <a:cxn ang="0">
                <a:pos x="60" y="36"/>
              </a:cxn>
              <a:cxn ang="0">
                <a:pos x="61" y="34"/>
              </a:cxn>
              <a:cxn ang="0">
                <a:pos x="61" y="6"/>
              </a:cxn>
              <a:cxn ang="0">
                <a:pos x="60" y="5"/>
              </a:cxn>
              <a:cxn ang="0">
                <a:pos x="16" y="5"/>
              </a:cxn>
              <a:cxn ang="0">
                <a:pos x="15" y="6"/>
              </a:cxn>
              <a:cxn ang="0">
                <a:pos x="15" y="34"/>
              </a:cxn>
              <a:cxn ang="0">
                <a:pos x="42" y="47"/>
              </a:cxn>
              <a:cxn ang="0">
                <a:pos x="42" y="46"/>
              </a:cxn>
              <a:cxn ang="0">
                <a:pos x="35" y="46"/>
              </a:cxn>
              <a:cxn ang="0">
                <a:pos x="34" y="47"/>
              </a:cxn>
              <a:cxn ang="0">
                <a:pos x="35" y="47"/>
              </a:cxn>
              <a:cxn ang="0">
                <a:pos x="42" y="47"/>
              </a:cxn>
              <a:cxn ang="0">
                <a:pos x="42" y="47"/>
              </a:cxn>
            </a:cxnLst>
            <a:rect b="b" l="0" r="r" t="0"/>
            <a:pathLst>
              <a:path h="51" w="77">
                <a:moveTo>
                  <a:pt x="77" y="43"/>
                </a:moveTo>
                <a:cubicBezTo>
                  <a:pt x="77" y="47"/>
                  <a:pt x="77" y="47"/>
                  <a:pt x="77" y="47"/>
                </a:cubicBezTo>
                <a:cubicBezTo>
                  <a:pt x="77" y="49"/>
                  <a:pt x="74" y="51"/>
                  <a:pt x="70" y="51"/>
                </a:cubicBezTo>
                <a:cubicBezTo>
                  <a:pt x="6" y="51"/>
                  <a:pt x="6" y="51"/>
                  <a:pt x="6" y="51"/>
                </a:cubicBezTo>
                <a:cubicBezTo>
                  <a:pt x="3" y="51"/>
                  <a:pt x="0" y="49"/>
                  <a:pt x="0" y="47"/>
                </a:cubicBezTo>
                <a:cubicBezTo>
                  <a:pt x="0" y="43"/>
                  <a:pt x="0" y="43"/>
                  <a:pt x="0" y="43"/>
                </a:cubicBezTo>
                <a:cubicBezTo>
                  <a:pt x="6" y="43"/>
                  <a:pt x="6" y="43"/>
                  <a:pt x="6" y="43"/>
                </a:cubicBezTo>
                <a:cubicBezTo>
                  <a:pt x="70" y="43"/>
                  <a:pt x="70" y="43"/>
                  <a:pt x="70" y="43"/>
                </a:cubicBezTo>
                <a:lnTo>
                  <a:pt x="77" y="43"/>
                </a:lnTo>
                <a:close/>
                <a:moveTo>
                  <a:pt x="10" y="34"/>
                </a:moveTo>
                <a:cubicBezTo>
                  <a:pt x="10" y="6"/>
                  <a:pt x="10" y="6"/>
                  <a:pt x="10" y="6"/>
                </a:cubicBezTo>
                <a:cubicBezTo>
                  <a:pt x="10" y="2"/>
                  <a:pt x="13" y="0"/>
                  <a:pt x="16" y="0"/>
                </a:cubicBezTo>
                <a:cubicBezTo>
                  <a:pt x="60" y="0"/>
                  <a:pt x="60" y="0"/>
                  <a:pt x="60" y="0"/>
                </a:cubicBezTo>
                <a:cubicBezTo>
                  <a:pt x="64" y="0"/>
                  <a:pt x="67" y="2"/>
                  <a:pt x="67" y="6"/>
                </a:cubicBezTo>
                <a:cubicBezTo>
                  <a:pt x="67" y="34"/>
                  <a:pt x="67" y="34"/>
                  <a:pt x="67" y="34"/>
                </a:cubicBezTo>
                <a:cubicBezTo>
                  <a:pt x="67" y="38"/>
                  <a:pt x="64" y="41"/>
                  <a:pt x="60" y="41"/>
                </a:cubicBezTo>
                <a:cubicBezTo>
                  <a:pt x="16" y="41"/>
                  <a:pt x="16" y="41"/>
                  <a:pt x="16" y="41"/>
                </a:cubicBezTo>
                <a:cubicBezTo>
                  <a:pt x="13" y="41"/>
                  <a:pt x="10" y="38"/>
                  <a:pt x="10" y="34"/>
                </a:cubicBezTo>
                <a:close/>
                <a:moveTo>
                  <a:pt x="15" y="34"/>
                </a:moveTo>
                <a:cubicBezTo>
                  <a:pt x="15" y="35"/>
                  <a:pt x="16" y="36"/>
                  <a:pt x="16" y="36"/>
                </a:cubicBezTo>
                <a:cubicBezTo>
                  <a:pt x="60" y="36"/>
                  <a:pt x="60" y="36"/>
                  <a:pt x="60" y="36"/>
                </a:cubicBezTo>
                <a:cubicBezTo>
                  <a:pt x="61" y="36"/>
                  <a:pt x="61" y="35"/>
                  <a:pt x="61" y="34"/>
                </a:cubicBezTo>
                <a:cubicBezTo>
                  <a:pt x="61" y="6"/>
                  <a:pt x="61" y="6"/>
                  <a:pt x="61" y="6"/>
                </a:cubicBezTo>
                <a:cubicBezTo>
                  <a:pt x="61" y="5"/>
                  <a:pt x="61" y="5"/>
                  <a:pt x="60" y="5"/>
                </a:cubicBezTo>
                <a:cubicBezTo>
                  <a:pt x="16" y="5"/>
                  <a:pt x="16" y="5"/>
                  <a:pt x="16" y="5"/>
                </a:cubicBezTo>
                <a:cubicBezTo>
                  <a:pt x="16" y="5"/>
                  <a:pt x="15" y="5"/>
                  <a:pt x="15" y="6"/>
                </a:cubicBezTo>
                <a:lnTo>
                  <a:pt x="15" y="34"/>
                </a:lnTo>
                <a:close/>
                <a:moveTo>
                  <a:pt x="42" y="47"/>
                </a:moveTo>
                <a:cubicBezTo>
                  <a:pt x="42" y="46"/>
                  <a:pt x="42" y="46"/>
                  <a:pt x="42" y="46"/>
                </a:cubicBezTo>
                <a:cubicBezTo>
                  <a:pt x="35" y="46"/>
                  <a:pt x="35" y="46"/>
                  <a:pt x="35" y="46"/>
                </a:cubicBezTo>
                <a:cubicBezTo>
                  <a:pt x="35" y="46"/>
                  <a:pt x="34" y="46"/>
                  <a:pt x="34" y="47"/>
                </a:cubicBezTo>
                <a:cubicBezTo>
                  <a:pt x="34" y="47"/>
                  <a:pt x="35" y="47"/>
                  <a:pt x="35" y="47"/>
                </a:cubicBezTo>
                <a:cubicBezTo>
                  <a:pt x="42" y="47"/>
                  <a:pt x="42" y="47"/>
                  <a:pt x="42" y="47"/>
                </a:cubicBezTo>
                <a:cubicBezTo>
                  <a:pt x="42" y="47"/>
                  <a:pt x="42" y="47"/>
                  <a:pt x="42" y="47"/>
                </a:cubicBezTo>
                <a:close/>
              </a:path>
            </a:pathLst>
          </a:custGeom>
          <a:solidFill>
            <a:schemeClr val="bg1"/>
          </a:solidFill>
          <a:ln w="9525">
            <a:noFill/>
            <a:round/>
          </a:ln>
        </p:spPr>
        <p:txBody>
          <a:bodyPr anchor="t" anchorCtr="0" bIns="34286" compatLnSpc="1" lIns="68571" numCol="1" rIns="68571" tIns="34286" vert="horz" wrap="square">
            <a:prstTxWarp prst="textNoShape">
              <a:avLst/>
            </a:prstTxWarp>
          </a:bodyPr>
          <a:lstStyle/>
          <a:p>
            <a:endParaRPr lang="en-US" sz="2700">
              <a:latin typeface="+mn-lt"/>
              <a:cs typeface="+mn-ea"/>
              <a:sym typeface="+mn-lt"/>
            </a:endParaRPr>
          </a:p>
        </p:txBody>
      </p:sp>
      <p:grpSp>
        <p:nvGrpSpPr>
          <p:cNvPr id="21" name="组合 20"/>
          <p:cNvGrpSpPr/>
          <p:nvPr/>
        </p:nvGrpSpPr>
        <p:grpSpPr>
          <a:xfrm>
            <a:off x="6369522" y="3697344"/>
            <a:ext cx="275110" cy="262673"/>
            <a:chOff x="2170384" y="3245525"/>
            <a:chExt cx="599818" cy="572704"/>
          </a:xfrm>
          <a:solidFill>
            <a:schemeClr val="bg1"/>
          </a:solidFill>
        </p:grpSpPr>
        <p:sp>
          <p:nvSpPr>
            <p:cNvPr id="22" name="Freeform 64"/>
            <p:cNvSpPr>
              <a:spLocks noEditPoints="1"/>
            </p:cNvSpPr>
            <p:nvPr/>
          </p:nvSpPr>
          <p:spPr bwMode="auto">
            <a:xfrm>
              <a:off x="2170384" y="3245525"/>
              <a:ext cx="599818" cy="572704"/>
            </a:xfrm>
            <a:custGeom>
              <a:gdLst>
                <a:gd fmla="*/ 125 w 133" name="T0"/>
                <a:gd fmla="*/ 0 h 127" name="T1"/>
                <a:gd fmla="*/ 9 w 133" name="T2"/>
                <a:gd fmla="*/ 0 h 127" name="T3"/>
                <a:gd fmla="*/ 0 w 133" name="T4"/>
                <a:gd fmla="*/ 9 h 127" name="T5"/>
                <a:gd fmla="*/ 0 w 133" name="T6"/>
                <a:gd fmla="*/ 91 h 127" name="T7"/>
                <a:gd fmla="*/ 9 w 133" name="T8"/>
                <a:gd fmla="*/ 100 h 127" name="T9"/>
                <a:gd fmla="*/ 53 w 133" name="T10"/>
                <a:gd fmla="*/ 100 h 127" name="T11"/>
                <a:gd fmla="*/ 40 w 133" name="T12"/>
                <a:gd fmla="*/ 118 h 127" name="T13"/>
                <a:gd fmla="*/ 40 w 133" name="T14"/>
                <a:gd fmla="*/ 127 h 127" name="T15"/>
                <a:gd fmla="*/ 53 w 133" name="T16"/>
                <a:gd fmla="*/ 127 h 127" name="T17"/>
                <a:gd fmla="*/ 80 w 133" name="T18"/>
                <a:gd fmla="*/ 127 h 127" name="T19"/>
                <a:gd fmla="*/ 94 w 133" name="T20"/>
                <a:gd fmla="*/ 127 h 127" name="T21"/>
                <a:gd fmla="*/ 94 w 133" name="T22"/>
                <a:gd fmla="*/ 118 h 127" name="T23"/>
                <a:gd fmla="*/ 80 w 133" name="T24"/>
                <a:gd fmla="*/ 100 h 127" name="T25"/>
                <a:gd fmla="*/ 125 w 133" name="T26"/>
                <a:gd fmla="*/ 100 h 127" name="T27"/>
                <a:gd fmla="*/ 133 w 133" name="T28"/>
                <a:gd fmla="*/ 91 h 127" name="T29"/>
                <a:gd fmla="*/ 133 w 133" name="T30"/>
                <a:gd fmla="*/ 9 h 127" name="T31"/>
                <a:gd fmla="*/ 125 w 133" name="T32"/>
                <a:gd fmla="*/ 0 h 127" name="T33"/>
                <a:gd fmla="*/ 60 w 133" name="T34"/>
                <a:gd fmla="*/ 89 h 127" name="T35"/>
                <a:gd fmla="*/ 67 w 133" name="T36"/>
                <a:gd fmla="*/ 82 h 127" name="T37"/>
                <a:gd fmla="*/ 75 w 133" name="T38"/>
                <a:gd fmla="*/ 89 h 127" name="T39"/>
                <a:gd fmla="*/ 67 w 133" name="T40"/>
                <a:gd fmla="*/ 97 h 127" name="T41"/>
                <a:gd fmla="*/ 60 w 133" name="T42"/>
                <a:gd fmla="*/ 89 h 127" name="T43"/>
                <a:gd fmla="*/ 124 w 133" name="T44"/>
                <a:gd fmla="*/ 79 h 127" name="T45"/>
                <a:gd fmla="*/ 10 w 133" name="T46"/>
                <a:gd fmla="*/ 79 h 127" name="T47"/>
                <a:gd fmla="*/ 10 w 133" name="T48"/>
                <a:gd fmla="*/ 10 h 127" name="T49"/>
                <a:gd fmla="*/ 124 w 133" name="T50"/>
                <a:gd fmla="*/ 10 h 127" name="T51"/>
                <a:gd fmla="*/ 124 w 133" name="T52"/>
                <a:gd fmla="*/ 79 h 127"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27" w="133">
                  <a:moveTo>
                    <a:pt x="125" y="0"/>
                  </a:moveTo>
                  <a:cubicBezTo>
                    <a:pt x="9" y="0"/>
                    <a:pt x="9" y="0"/>
                    <a:pt x="9" y="0"/>
                  </a:cubicBezTo>
                  <a:cubicBezTo>
                    <a:pt x="4" y="0"/>
                    <a:pt x="0" y="4"/>
                    <a:pt x="0" y="9"/>
                  </a:cubicBezTo>
                  <a:cubicBezTo>
                    <a:pt x="0" y="91"/>
                    <a:pt x="0" y="91"/>
                    <a:pt x="0" y="91"/>
                  </a:cubicBezTo>
                  <a:cubicBezTo>
                    <a:pt x="0" y="96"/>
                    <a:pt x="4" y="100"/>
                    <a:pt x="9" y="100"/>
                  </a:cubicBezTo>
                  <a:cubicBezTo>
                    <a:pt x="53" y="100"/>
                    <a:pt x="53" y="100"/>
                    <a:pt x="53" y="100"/>
                  </a:cubicBezTo>
                  <a:cubicBezTo>
                    <a:pt x="53" y="100"/>
                    <a:pt x="55" y="118"/>
                    <a:pt x="40" y="118"/>
                  </a:cubicBezTo>
                  <a:cubicBezTo>
                    <a:pt x="40" y="127"/>
                    <a:pt x="40" y="127"/>
                    <a:pt x="40" y="127"/>
                  </a:cubicBezTo>
                  <a:cubicBezTo>
                    <a:pt x="53" y="127"/>
                    <a:pt x="53" y="127"/>
                    <a:pt x="53" y="127"/>
                  </a:cubicBezTo>
                  <a:cubicBezTo>
                    <a:pt x="80" y="127"/>
                    <a:pt x="80" y="127"/>
                    <a:pt x="80" y="127"/>
                  </a:cubicBezTo>
                  <a:cubicBezTo>
                    <a:pt x="94" y="127"/>
                    <a:pt x="94" y="127"/>
                    <a:pt x="94" y="127"/>
                  </a:cubicBezTo>
                  <a:cubicBezTo>
                    <a:pt x="94" y="118"/>
                    <a:pt x="94" y="118"/>
                    <a:pt x="94" y="118"/>
                  </a:cubicBezTo>
                  <a:cubicBezTo>
                    <a:pt x="78" y="118"/>
                    <a:pt x="80" y="100"/>
                    <a:pt x="80" y="100"/>
                  </a:cubicBezTo>
                  <a:cubicBezTo>
                    <a:pt x="125" y="100"/>
                    <a:pt x="125" y="100"/>
                    <a:pt x="125" y="100"/>
                  </a:cubicBezTo>
                  <a:cubicBezTo>
                    <a:pt x="129" y="100"/>
                    <a:pt x="133" y="96"/>
                    <a:pt x="133" y="91"/>
                  </a:cubicBezTo>
                  <a:cubicBezTo>
                    <a:pt x="133" y="9"/>
                    <a:pt x="133" y="9"/>
                    <a:pt x="133" y="9"/>
                  </a:cubicBezTo>
                  <a:cubicBezTo>
                    <a:pt x="133" y="4"/>
                    <a:pt x="129" y="0"/>
                    <a:pt x="125" y="0"/>
                  </a:cubicBezTo>
                  <a:close/>
                  <a:moveTo>
                    <a:pt x="60" y="89"/>
                  </a:moveTo>
                  <a:cubicBezTo>
                    <a:pt x="60" y="85"/>
                    <a:pt x="63" y="82"/>
                    <a:pt x="67" y="82"/>
                  </a:cubicBezTo>
                  <a:cubicBezTo>
                    <a:pt x="72" y="82"/>
                    <a:pt x="75" y="85"/>
                    <a:pt x="75" y="89"/>
                  </a:cubicBezTo>
                  <a:cubicBezTo>
                    <a:pt x="75" y="94"/>
                    <a:pt x="72" y="97"/>
                    <a:pt x="67" y="97"/>
                  </a:cubicBezTo>
                  <a:cubicBezTo>
                    <a:pt x="63" y="97"/>
                    <a:pt x="60" y="94"/>
                    <a:pt x="60" y="89"/>
                  </a:cubicBezTo>
                  <a:close/>
                  <a:moveTo>
                    <a:pt x="124" y="79"/>
                  </a:moveTo>
                  <a:cubicBezTo>
                    <a:pt x="10" y="79"/>
                    <a:pt x="10" y="79"/>
                    <a:pt x="10" y="79"/>
                  </a:cubicBezTo>
                  <a:cubicBezTo>
                    <a:pt x="10" y="10"/>
                    <a:pt x="10" y="10"/>
                    <a:pt x="10" y="10"/>
                  </a:cubicBezTo>
                  <a:cubicBezTo>
                    <a:pt x="124" y="10"/>
                    <a:pt x="124" y="10"/>
                    <a:pt x="124" y="10"/>
                  </a:cubicBezTo>
                  <a:lnTo>
                    <a:pt x="124" y="79"/>
                  </a:lnTo>
                  <a:close/>
                </a:path>
              </a:pathLst>
            </a:custGeom>
            <a:grpFill/>
            <a:ln>
              <a:noFill/>
            </a:ln>
          </p:spPr>
          <p:txBody>
            <a:bodyPr anchor="t" anchorCtr="0" bIns="34286" compatLnSpc="1" lIns="68571" numCol="1" rIns="68571" tIns="34286" vert="horz" wrap="square">
              <a:prstTxWarp prst="textNoShape">
                <a:avLst/>
              </a:prstTxWarp>
            </a:bodyPr>
            <a:lstStyle/>
            <a:p>
              <a:endParaRPr lang="en-US" sz="2700">
                <a:latin typeface="+mn-lt"/>
                <a:cs typeface="+mn-ea"/>
                <a:sym typeface="+mn-lt"/>
              </a:endParaRPr>
            </a:p>
          </p:txBody>
        </p:sp>
        <p:sp>
          <p:nvSpPr>
            <p:cNvPr id="23" name="Oval 65"/>
            <p:cNvSpPr>
              <a:spLocks noChangeArrowheads="1"/>
            </p:cNvSpPr>
            <p:nvPr/>
          </p:nvSpPr>
          <p:spPr bwMode="auto">
            <a:xfrm>
              <a:off x="2455043" y="3625068"/>
              <a:ext cx="40665" cy="44055"/>
            </a:xfrm>
            <a:prstGeom prst="ellipse">
              <a:avLst/>
            </a:prstGeom>
            <a:grpFill/>
            <a:ln>
              <a:noFill/>
            </a:ln>
          </p:spPr>
          <p:txBody>
            <a:bodyPr anchor="t" anchorCtr="0" bIns="34286" compatLnSpc="1" lIns="68571" numCol="1" rIns="68571" tIns="34286" vert="horz" wrap="square">
              <a:prstTxWarp prst="textNoShape">
                <a:avLst/>
              </a:prstTxWarp>
            </a:bodyPr>
            <a:lstStyle/>
            <a:p>
              <a:endParaRPr lang="en-US" sz="2700">
                <a:latin typeface="+mn-lt"/>
                <a:cs typeface="+mn-ea"/>
                <a:sym typeface="+mn-lt"/>
              </a:endParaRPr>
            </a:p>
          </p:txBody>
        </p:sp>
      </p:grpSp>
      <p:sp>
        <p:nvSpPr>
          <p:cNvPr id="17" name="Text Placeholder 33"/>
          <p:cNvSpPr txBox="1"/>
          <p:nvPr/>
        </p:nvSpPr>
        <p:spPr>
          <a:xfrm>
            <a:off x="3505197" y="1814187"/>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chemeClr val="bg1"/>
                </a:solidFill>
                <a:latin typeface="+mn-lt"/>
                <a:ea typeface="+mn-ea"/>
                <a:cs typeface="+mn-ea"/>
                <a:sym typeface="+mn-lt"/>
              </a:rPr>
              <a:t>竞争优势</a:t>
            </a:r>
          </a:p>
        </p:txBody>
      </p:sp>
      <p:sp>
        <p:nvSpPr>
          <p:cNvPr id="18" name="TextBox 20"/>
          <p:cNvSpPr txBox="1"/>
          <p:nvPr/>
        </p:nvSpPr>
        <p:spPr>
          <a:xfrm>
            <a:off x="3505199" y="2166138"/>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solidFill>
                <a:latin typeface="+mn-lt"/>
                <a:cs typeface="+mn-ea"/>
                <a:sym typeface="+mn-lt"/>
              </a:rPr>
              <a:t>Competitive Edge</a:t>
            </a:r>
          </a:p>
        </p:txBody>
      </p:sp>
      <p:sp>
        <p:nvSpPr>
          <p:cNvPr id="24" name="矩形 23"/>
          <p:cNvSpPr/>
          <p:nvPr/>
        </p:nvSpPr>
        <p:spPr>
          <a:xfrm>
            <a:off x="4343399" y="2191190"/>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grpSp>
        <p:nvGrpSpPr>
          <p:cNvPr id="25" name="组合 24"/>
          <p:cNvGrpSpPr/>
          <p:nvPr/>
        </p:nvGrpSpPr>
        <p:grpSpPr>
          <a:xfrm>
            <a:off x="3588924" y="1899353"/>
            <a:ext cx="1978192" cy="457200"/>
            <a:chOff x="3588924" y="311398"/>
            <a:chExt cx="1978192" cy="457200"/>
          </a:xfrm>
        </p:grpSpPr>
        <p:sp>
          <p:nvSpPr>
            <p:cNvPr id="26" name="L 形 25"/>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27" name="L 形 26"/>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grpSp>
    </p:spTree>
    <p:extLst>
      <p:ext uri="{BB962C8B-B14F-4D97-AF65-F5344CB8AC3E}">
        <p14:creationId val="4114949511"/>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 name="直接连接符 2"/>
          <p:cNvCxnSpPr/>
          <p:nvPr/>
        </p:nvCxnSpPr>
        <p:spPr>
          <a:xfrm>
            <a:off x="1690501" y="2303298"/>
            <a:ext cx="566573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 name="直接箭头连接符 3"/>
          <p:cNvCxnSpPr/>
          <p:nvPr/>
        </p:nvCxnSpPr>
        <p:spPr>
          <a:xfrm flipH="1">
            <a:off x="1690501" y="2303299"/>
            <a:ext cx="0" cy="608654"/>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 name="直接箭头连接符 4"/>
          <p:cNvCxnSpPr/>
          <p:nvPr/>
        </p:nvCxnSpPr>
        <p:spPr>
          <a:xfrm flipH="1">
            <a:off x="3598424" y="2303299"/>
            <a:ext cx="0" cy="608654"/>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 name="直接箭头连接符 5"/>
          <p:cNvCxnSpPr/>
          <p:nvPr/>
        </p:nvCxnSpPr>
        <p:spPr>
          <a:xfrm flipH="1">
            <a:off x="5582870" y="2303299"/>
            <a:ext cx="0" cy="608654"/>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H="1">
            <a:off x="7354445" y="2303299"/>
            <a:ext cx="0" cy="608654"/>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H="1">
            <a:off x="4583480" y="1829901"/>
            <a:ext cx="2" cy="4733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3482432" y="1288874"/>
            <a:ext cx="2179136" cy="541026"/>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solidFill>
                <a:prstClr val="white"/>
              </a:solidFill>
              <a:cs typeface="+mn-ea"/>
              <a:sym typeface="+mn-lt"/>
            </a:endParaRPr>
          </a:p>
        </p:txBody>
      </p:sp>
      <p:sp>
        <p:nvSpPr>
          <p:cNvPr id="19" name="矩形 18"/>
          <p:cNvSpPr/>
          <p:nvPr/>
        </p:nvSpPr>
        <p:spPr>
          <a:xfrm>
            <a:off x="751008" y="2911954"/>
            <a:ext cx="1788400" cy="541027"/>
          </a:xfrm>
          <a:prstGeom prst="rect">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solidFill>
                <a:prstClr val="white"/>
              </a:solidFill>
              <a:cs typeface="+mn-ea"/>
              <a:sym typeface="+mn-lt"/>
            </a:endParaRPr>
          </a:p>
        </p:txBody>
      </p:sp>
      <p:sp>
        <p:nvSpPr>
          <p:cNvPr id="22" name="矩形 21"/>
          <p:cNvSpPr/>
          <p:nvPr/>
        </p:nvSpPr>
        <p:spPr>
          <a:xfrm>
            <a:off x="2682159" y="2911954"/>
            <a:ext cx="1788400" cy="541027"/>
          </a:xfrm>
          <a:prstGeom prst="rect">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solidFill>
                <a:prstClr val="white"/>
              </a:solidFill>
              <a:cs typeface="+mn-ea"/>
              <a:sym typeface="+mn-lt"/>
            </a:endParaRPr>
          </a:p>
        </p:txBody>
      </p:sp>
      <p:sp>
        <p:nvSpPr>
          <p:cNvPr id="25" name="矩形 24"/>
          <p:cNvSpPr/>
          <p:nvPr/>
        </p:nvSpPr>
        <p:spPr>
          <a:xfrm>
            <a:off x="4643376" y="2911954"/>
            <a:ext cx="1788400" cy="541027"/>
          </a:xfrm>
          <a:prstGeom prst="rect">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solidFill>
                <a:prstClr val="white"/>
              </a:solidFill>
              <a:cs typeface="+mn-ea"/>
              <a:sym typeface="+mn-lt"/>
            </a:endParaRPr>
          </a:p>
        </p:txBody>
      </p:sp>
      <p:sp>
        <p:nvSpPr>
          <p:cNvPr id="28" name="矩形 27"/>
          <p:cNvSpPr/>
          <p:nvPr/>
        </p:nvSpPr>
        <p:spPr>
          <a:xfrm>
            <a:off x="6604593" y="2911954"/>
            <a:ext cx="1788400" cy="541027"/>
          </a:xfrm>
          <a:prstGeom prst="rect">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solidFill>
                <a:prstClr val="white"/>
              </a:solidFill>
              <a:cs typeface="+mn-ea"/>
              <a:sym typeface="+mn-lt"/>
            </a:endParaRPr>
          </a:p>
        </p:txBody>
      </p:sp>
      <p:sp>
        <p:nvSpPr>
          <p:cNvPr id="20" name="TextBox 33"/>
          <p:cNvSpPr txBox="1"/>
          <p:nvPr/>
        </p:nvSpPr>
        <p:spPr>
          <a:xfrm>
            <a:off x="811177" y="3587614"/>
            <a:ext cx="605155" cy="548640"/>
          </a:xfrm>
          <a:prstGeom prst="rect">
            <a:avLst/>
          </a:prstGeom>
          <a:noFill/>
        </p:spPr>
        <p:txBody>
          <a:bodyPr rtlCol="0" wrap="none">
            <a:spAutoFit/>
          </a:bodyPr>
          <a:lstStyle/>
          <a:p>
            <a:r>
              <a:rPr b="1" lang="en-US" sz="3000">
                <a:solidFill>
                  <a:schemeClr val="tx2">
                    <a:lumMod val="75000"/>
                  </a:schemeClr>
                </a:solidFill>
                <a:latin typeface="+mn-lt"/>
                <a:cs typeface="+mn-ea"/>
                <a:sym typeface="+mn-lt"/>
              </a:rPr>
              <a:t>01</a:t>
            </a:r>
          </a:p>
        </p:txBody>
      </p:sp>
      <p:cxnSp>
        <p:nvCxnSpPr>
          <p:cNvPr id="21" name="Straight Connector 37"/>
          <p:cNvCxnSpPr/>
          <p:nvPr/>
        </p:nvCxnSpPr>
        <p:spPr>
          <a:xfrm>
            <a:off x="811176" y="4078475"/>
            <a:ext cx="585659" cy="0"/>
          </a:xfrm>
          <a:prstGeom prst="line">
            <a:avLst/>
          </a:prstGeom>
          <a:ln w="25400">
            <a:solidFill>
              <a:schemeClr val="dk2">
                <a:lumMod val="100000"/>
              </a:schemeClr>
            </a:solidFill>
          </a:ln>
        </p:spPr>
        <p:style>
          <a:lnRef idx="1">
            <a:schemeClr val="accent1"/>
          </a:lnRef>
          <a:fillRef idx="0">
            <a:schemeClr val="accent1"/>
          </a:fillRef>
          <a:effectRef idx="0">
            <a:schemeClr val="accent1"/>
          </a:effectRef>
          <a:fontRef idx="minor">
            <a:schemeClr val="tx1"/>
          </a:fontRef>
        </p:style>
      </p:cxnSp>
      <p:sp>
        <p:nvSpPr>
          <p:cNvPr id="23" name="TextBox 43"/>
          <p:cNvSpPr txBox="1"/>
          <p:nvPr/>
        </p:nvSpPr>
        <p:spPr>
          <a:xfrm>
            <a:off x="2799499" y="3583288"/>
            <a:ext cx="605155" cy="548640"/>
          </a:xfrm>
          <a:prstGeom prst="rect">
            <a:avLst/>
          </a:prstGeom>
          <a:noFill/>
        </p:spPr>
        <p:txBody>
          <a:bodyPr rtlCol="0" wrap="none">
            <a:spAutoFit/>
          </a:bodyPr>
          <a:lstStyle/>
          <a:p>
            <a:r>
              <a:rPr b="1" lang="en-US" sz="3000">
                <a:solidFill>
                  <a:schemeClr val="tx2">
                    <a:lumMod val="75000"/>
                  </a:schemeClr>
                </a:solidFill>
                <a:latin typeface="+mn-lt"/>
                <a:cs typeface="+mn-ea"/>
                <a:sym typeface="+mn-lt"/>
              </a:rPr>
              <a:t>02</a:t>
            </a:r>
          </a:p>
        </p:txBody>
      </p:sp>
      <p:cxnSp>
        <p:nvCxnSpPr>
          <p:cNvPr id="24" name="Straight Connector 44"/>
          <p:cNvCxnSpPr/>
          <p:nvPr/>
        </p:nvCxnSpPr>
        <p:spPr>
          <a:xfrm>
            <a:off x="2799498" y="4074149"/>
            <a:ext cx="585659" cy="0"/>
          </a:xfrm>
          <a:prstGeom prst="line">
            <a:avLst/>
          </a:prstGeom>
          <a:ln w="25400">
            <a:solidFill>
              <a:schemeClr val="dk2">
                <a:lumMod val="100000"/>
              </a:schemeClr>
            </a:solidFill>
          </a:ln>
        </p:spPr>
        <p:style>
          <a:lnRef idx="1">
            <a:schemeClr val="accent1"/>
          </a:lnRef>
          <a:fillRef idx="0">
            <a:schemeClr val="accent1"/>
          </a:fillRef>
          <a:effectRef idx="0">
            <a:schemeClr val="accent1"/>
          </a:effectRef>
          <a:fontRef idx="minor">
            <a:schemeClr val="tx1"/>
          </a:fontRef>
        </p:style>
      </p:cxnSp>
      <p:sp>
        <p:nvSpPr>
          <p:cNvPr id="26" name="TextBox 20"/>
          <p:cNvSpPr txBox="1"/>
          <p:nvPr/>
        </p:nvSpPr>
        <p:spPr>
          <a:xfrm>
            <a:off x="763654" y="4210880"/>
            <a:ext cx="1729537" cy="64008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开展在线课程，收取课时费。以一对一外教课为主，目前正在小规模测试小班课的模式，已组织了10批学生进行试验，满意度达到90%以上，家长付费意愿较高。</a:t>
            </a:r>
          </a:p>
        </p:txBody>
      </p:sp>
      <p:sp>
        <p:nvSpPr>
          <p:cNvPr id="27" name="TextBox 20"/>
          <p:cNvSpPr txBox="1"/>
          <p:nvPr/>
        </p:nvSpPr>
        <p:spPr>
          <a:xfrm>
            <a:off x="2751976" y="4191407"/>
            <a:ext cx="1729537" cy="36576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会员3节线上体验课免费以及线下英语训练营的优先参加资格。会员费58元/位。</a:t>
            </a:r>
          </a:p>
        </p:txBody>
      </p:sp>
      <p:sp>
        <p:nvSpPr>
          <p:cNvPr id="29" name="Text Placeholder 33"/>
          <p:cNvSpPr txBox="1"/>
          <p:nvPr/>
        </p:nvSpPr>
        <p:spPr>
          <a:xfrm>
            <a:off x="993599" y="3042736"/>
            <a:ext cx="1417989" cy="320040"/>
          </a:xfrm>
          <a:prstGeom prst="rect">
            <a:avLst/>
          </a:prstGeom>
          <a:noFill/>
        </p:spPr>
        <p:txBody>
          <a:bodyPr rtlCol="0" wrap="square">
            <a:spAutoFit/>
          </a:bodyPr>
          <a:lstStyle>
            <a:defPPr>
              <a:defRPr lang="en-US"/>
            </a:defPPr>
            <a:lvl1pPr defTabSz="1219078">
              <a:lnSpc>
                <a:spcPct val="100000"/>
              </a:lnSpc>
              <a:spcBef>
                <a:spcPct val="20000"/>
              </a:spcBef>
              <a:defRPr b="1" sz="3001">
                <a:solidFill>
                  <a:srgbClr val="54578E"/>
                </a:solidFill>
                <a:latin charset="0" panose="020b0604020202020204" pitchFamily="34" typeface="Arial"/>
                <a:ea charset="-122" panose="020b0503020204020204" pitchFamily="34" typeface="Microsoft YaHei"/>
              </a:defRPr>
            </a:lvl1pPr>
          </a:lstStyle>
          <a:p>
            <a:pPr algn="ctr"/>
            <a:r>
              <a:rPr altLang="en-US" lang="zh-CN" sz="1500">
                <a:solidFill>
                  <a:schemeClr val="bg1"/>
                </a:solidFill>
                <a:latin typeface="+mn-lt"/>
                <a:ea typeface="+mn-ea"/>
                <a:cs typeface="+mn-ea"/>
                <a:sym typeface="+mn-lt"/>
              </a:rPr>
              <a:t>课时费</a:t>
            </a:r>
          </a:p>
        </p:txBody>
      </p:sp>
      <p:sp>
        <p:nvSpPr>
          <p:cNvPr id="30" name="Text Placeholder 33"/>
          <p:cNvSpPr txBox="1"/>
          <p:nvPr/>
        </p:nvSpPr>
        <p:spPr>
          <a:xfrm>
            <a:off x="2864678" y="3023263"/>
            <a:ext cx="1417989" cy="320040"/>
          </a:xfrm>
          <a:prstGeom prst="rect">
            <a:avLst/>
          </a:prstGeom>
          <a:noFill/>
        </p:spPr>
        <p:txBody>
          <a:bodyPr rtlCol="0" wrap="square">
            <a:spAutoFit/>
          </a:bodyPr>
          <a:lstStyle>
            <a:defPPr>
              <a:defRPr lang="en-US"/>
            </a:defPPr>
            <a:lvl1pPr defTabSz="1219078">
              <a:lnSpc>
                <a:spcPct val="100000"/>
              </a:lnSpc>
              <a:spcBef>
                <a:spcPct val="20000"/>
              </a:spcBef>
              <a:defRPr b="1" sz="3001">
                <a:solidFill>
                  <a:srgbClr val="54578E"/>
                </a:solidFill>
                <a:latin charset="0" panose="020b0604020202020204" pitchFamily="34" typeface="Arial"/>
                <a:ea charset="-122" panose="020b0503020204020204" pitchFamily="34" typeface="Microsoft YaHei"/>
              </a:defRPr>
            </a:lvl1pPr>
          </a:lstStyle>
          <a:p>
            <a:pPr algn="ctr"/>
            <a:r>
              <a:rPr altLang="en-US" lang="zh-CN" sz="1500">
                <a:solidFill>
                  <a:schemeClr val="bg1"/>
                </a:solidFill>
                <a:latin typeface="+mn-lt"/>
                <a:ea typeface="+mn-ea"/>
                <a:cs typeface="+mn-ea"/>
                <a:sym typeface="+mn-lt"/>
              </a:rPr>
              <a:t>会员费</a:t>
            </a:r>
          </a:p>
        </p:txBody>
      </p:sp>
      <p:sp>
        <p:nvSpPr>
          <p:cNvPr id="31" name="Text Placeholder 33"/>
          <p:cNvSpPr txBox="1"/>
          <p:nvPr/>
        </p:nvSpPr>
        <p:spPr>
          <a:xfrm>
            <a:off x="4885450" y="3042736"/>
            <a:ext cx="1417989" cy="320040"/>
          </a:xfrm>
          <a:prstGeom prst="rect">
            <a:avLst/>
          </a:prstGeom>
          <a:noFill/>
        </p:spPr>
        <p:txBody>
          <a:bodyPr rtlCol="0" wrap="square">
            <a:spAutoFit/>
          </a:bodyPr>
          <a:lstStyle>
            <a:defPPr>
              <a:defRPr lang="en-US"/>
            </a:defPPr>
            <a:lvl1pPr defTabSz="1219078">
              <a:lnSpc>
                <a:spcPct val="100000"/>
              </a:lnSpc>
              <a:spcBef>
                <a:spcPct val="20000"/>
              </a:spcBef>
              <a:defRPr b="1" sz="3001">
                <a:solidFill>
                  <a:srgbClr val="54578E"/>
                </a:solidFill>
                <a:latin charset="0" panose="020b0604020202020204" pitchFamily="34" typeface="Arial"/>
                <a:ea charset="-122" panose="020b0503020204020204" pitchFamily="34" typeface="Microsoft YaHei"/>
              </a:defRPr>
            </a:lvl1pPr>
          </a:lstStyle>
          <a:p>
            <a:pPr algn="ctr"/>
            <a:r>
              <a:rPr altLang="en-US" lang="zh-CN" sz="1500">
                <a:solidFill>
                  <a:schemeClr val="bg1"/>
                </a:solidFill>
                <a:latin typeface="+mn-lt"/>
                <a:ea typeface="+mn-ea"/>
                <a:cs typeface="+mn-ea"/>
                <a:sym typeface="+mn-lt"/>
              </a:rPr>
              <a:t>课时费</a:t>
            </a:r>
          </a:p>
        </p:txBody>
      </p:sp>
      <p:sp>
        <p:nvSpPr>
          <p:cNvPr id="32" name="Text Placeholder 33"/>
          <p:cNvSpPr txBox="1"/>
          <p:nvPr/>
        </p:nvSpPr>
        <p:spPr>
          <a:xfrm>
            <a:off x="6756528" y="3023263"/>
            <a:ext cx="1417989" cy="320040"/>
          </a:xfrm>
          <a:prstGeom prst="rect">
            <a:avLst/>
          </a:prstGeom>
          <a:noFill/>
        </p:spPr>
        <p:txBody>
          <a:bodyPr rtlCol="0" wrap="square">
            <a:spAutoFit/>
          </a:bodyPr>
          <a:lstStyle>
            <a:defPPr>
              <a:defRPr lang="en-US"/>
            </a:defPPr>
            <a:lvl1pPr defTabSz="1219078">
              <a:lnSpc>
                <a:spcPct val="100000"/>
              </a:lnSpc>
              <a:spcBef>
                <a:spcPct val="20000"/>
              </a:spcBef>
              <a:defRPr b="1" sz="3001">
                <a:solidFill>
                  <a:srgbClr val="54578E"/>
                </a:solidFill>
                <a:latin charset="0" panose="020b0604020202020204" pitchFamily="34" typeface="Arial"/>
                <a:ea charset="-122" panose="020b0503020204020204" pitchFamily="34" typeface="Microsoft YaHei"/>
              </a:defRPr>
            </a:lvl1pPr>
          </a:lstStyle>
          <a:p>
            <a:pPr algn="ctr"/>
            <a:r>
              <a:rPr altLang="en-US" lang="zh-CN" sz="1500">
                <a:solidFill>
                  <a:schemeClr val="bg1"/>
                </a:solidFill>
                <a:latin typeface="+mn-lt"/>
                <a:ea typeface="+mn-ea"/>
                <a:cs typeface="+mn-ea"/>
                <a:sym typeface="+mn-lt"/>
              </a:rPr>
              <a:t>会员费</a:t>
            </a:r>
          </a:p>
        </p:txBody>
      </p:sp>
      <p:sp>
        <p:nvSpPr>
          <p:cNvPr id="33" name="TextBox 33"/>
          <p:cNvSpPr txBox="1"/>
          <p:nvPr/>
        </p:nvSpPr>
        <p:spPr>
          <a:xfrm>
            <a:off x="4702867" y="3587614"/>
            <a:ext cx="605155" cy="548640"/>
          </a:xfrm>
          <a:prstGeom prst="rect">
            <a:avLst/>
          </a:prstGeom>
          <a:noFill/>
        </p:spPr>
        <p:txBody>
          <a:bodyPr rtlCol="0" wrap="none">
            <a:spAutoFit/>
          </a:bodyPr>
          <a:lstStyle/>
          <a:p>
            <a:r>
              <a:rPr b="1" lang="en-US" sz="3000">
                <a:solidFill>
                  <a:schemeClr val="tx2">
                    <a:lumMod val="75000"/>
                  </a:schemeClr>
                </a:solidFill>
                <a:latin typeface="+mn-lt"/>
                <a:cs typeface="+mn-ea"/>
                <a:sym typeface="+mn-lt"/>
              </a:rPr>
              <a:t>03</a:t>
            </a:r>
          </a:p>
        </p:txBody>
      </p:sp>
      <p:cxnSp>
        <p:nvCxnSpPr>
          <p:cNvPr id="34" name="Straight Connector 37"/>
          <p:cNvCxnSpPr/>
          <p:nvPr/>
        </p:nvCxnSpPr>
        <p:spPr>
          <a:xfrm>
            <a:off x="4702866" y="4078475"/>
            <a:ext cx="585659" cy="0"/>
          </a:xfrm>
          <a:prstGeom prst="line">
            <a:avLst/>
          </a:prstGeom>
          <a:ln w="25400">
            <a:solidFill>
              <a:schemeClr val="dk2">
                <a:lumMod val="100000"/>
              </a:schemeClr>
            </a:solidFill>
          </a:ln>
        </p:spPr>
        <p:style>
          <a:lnRef idx="1">
            <a:schemeClr val="accent1"/>
          </a:lnRef>
          <a:fillRef idx="0">
            <a:schemeClr val="accent1"/>
          </a:fillRef>
          <a:effectRef idx="0">
            <a:schemeClr val="accent1"/>
          </a:effectRef>
          <a:fontRef idx="minor">
            <a:schemeClr val="tx1"/>
          </a:fontRef>
        </p:style>
      </p:cxnSp>
      <p:sp>
        <p:nvSpPr>
          <p:cNvPr id="35" name="TextBox 43"/>
          <p:cNvSpPr txBox="1"/>
          <p:nvPr/>
        </p:nvSpPr>
        <p:spPr>
          <a:xfrm>
            <a:off x="6691190" y="3583288"/>
            <a:ext cx="605155" cy="548640"/>
          </a:xfrm>
          <a:prstGeom prst="rect">
            <a:avLst/>
          </a:prstGeom>
          <a:noFill/>
        </p:spPr>
        <p:txBody>
          <a:bodyPr rtlCol="0" wrap="none">
            <a:spAutoFit/>
          </a:bodyPr>
          <a:lstStyle/>
          <a:p>
            <a:r>
              <a:rPr b="1" lang="en-US" sz="3000">
                <a:solidFill>
                  <a:schemeClr val="tx2">
                    <a:lumMod val="75000"/>
                  </a:schemeClr>
                </a:solidFill>
                <a:latin typeface="+mn-lt"/>
                <a:cs typeface="+mn-ea"/>
                <a:sym typeface="+mn-lt"/>
              </a:rPr>
              <a:t>04</a:t>
            </a:r>
          </a:p>
        </p:txBody>
      </p:sp>
      <p:cxnSp>
        <p:nvCxnSpPr>
          <p:cNvPr id="36" name="Straight Connector 44"/>
          <p:cNvCxnSpPr/>
          <p:nvPr/>
        </p:nvCxnSpPr>
        <p:spPr>
          <a:xfrm>
            <a:off x="6691188" y="4074149"/>
            <a:ext cx="585659" cy="0"/>
          </a:xfrm>
          <a:prstGeom prst="line">
            <a:avLst/>
          </a:prstGeom>
          <a:ln w="25400">
            <a:solidFill>
              <a:schemeClr val="dk2">
                <a:lumMod val="100000"/>
              </a:schemeClr>
            </a:solidFill>
          </a:ln>
        </p:spPr>
        <p:style>
          <a:lnRef idx="1">
            <a:schemeClr val="accent1"/>
          </a:lnRef>
          <a:fillRef idx="0">
            <a:schemeClr val="accent1"/>
          </a:fillRef>
          <a:effectRef idx="0">
            <a:schemeClr val="accent1"/>
          </a:effectRef>
          <a:fontRef idx="minor">
            <a:schemeClr val="tx1"/>
          </a:fontRef>
        </p:style>
      </p:cxnSp>
      <p:sp>
        <p:nvSpPr>
          <p:cNvPr id="37" name="TextBox 20"/>
          <p:cNvSpPr txBox="1"/>
          <p:nvPr/>
        </p:nvSpPr>
        <p:spPr>
          <a:xfrm>
            <a:off x="4655344" y="4210880"/>
            <a:ext cx="1729537" cy="64008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开展在线课程，收取课时费。以一对一外教课为主，目前正在小规模测试小班课的模式，已组织了10批学生进行试验，满意度达到90%以上，家长付费意愿较高。</a:t>
            </a:r>
          </a:p>
        </p:txBody>
      </p:sp>
      <p:sp>
        <p:nvSpPr>
          <p:cNvPr id="38" name="TextBox 20"/>
          <p:cNvSpPr txBox="1"/>
          <p:nvPr/>
        </p:nvSpPr>
        <p:spPr>
          <a:xfrm>
            <a:off x="6643664" y="4191407"/>
            <a:ext cx="1729537" cy="36576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会员3节线上体验课免费以及线下英语训练营的优先参加资格。会员费58元/位。</a:t>
            </a:r>
          </a:p>
        </p:txBody>
      </p:sp>
      <p:sp>
        <p:nvSpPr>
          <p:cNvPr id="39" name="文本框 38"/>
          <p:cNvSpPr txBox="1"/>
          <p:nvPr/>
        </p:nvSpPr>
        <p:spPr>
          <a:xfrm>
            <a:off x="3616744" y="1364143"/>
            <a:ext cx="1968858" cy="365608"/>
          </a:xfrm>
          <a:prstGeom prst="rect">
            <a:avLst/>
          </a:prstGeom>
          <a:noFill/>
        </p:spPr>
        <p:txBody>
          <a:bodyPr wrap="square">
            <a:spAutoFit/>
          </a:bodyPr>
          <a:lstStyle>
            <a:defPPr>
              <a:defRPr lang="zh-CN"/>
            </a:defPPr>
            <a:lvl1pPr algn="ctr">
              <a:lnSpc>
                <a:spcPct val="150000"/>
              </a:lnSpc>
              <a:defRPr sz="1400">
                <a:gradFill>
                  <a:gsLst>
                    <a:gs pos="0">
                      <a:srgbClr val="08AEEA"/>
                    </a:gs>
                    <a:gs pos="100000">
                      <a:srgbClr val="2AF598"/>
                    </a:gs>
                  </a:gsLst>
                  <a:lin ang="2700000" scaled="0"/>
                </a:gradFill>
                <a:latin charset="-122" panose="020b0503020204020204" pitchFamily="34" typeface="微软雅黑"/>
                <a:ea charset="-122" panose="020b0503020204020204" pitchFamily="34" typeface="微软雅黑"/>
              </a:defRPr>
            </a:lvl1pPr>
          </a:lstStyle>
          <a:p>
            <a:pPr>
              <a:lnSpc>
                <a:spcPct val="100000"/>
              </a:lnSpc>
              <a:defRPr/>
            </a:pPr>
            <a:r>
              <a:rPr altLang="en-US" b="1" lang="zh-CN" sz="1799">
                <a:solidFill>
                  <a:schemeClr val="bg1"/>
                </a:solidFill>
                <a:latin typeface="+mn-lt"/>
                <a:ea typeface="+mn-ea"/>
                <a:cs typeface="+mn-ea"/>
                <a:sym typeface="+mn-lt"/>
              </a:rPr>
              <a:t>盈利模式</a:t>
            </a:r>
          </a:p>
        </p:txBody>
      </p:sp>
      <p:sp>
        <p:nvSpPr>
          <p:cNvPr id="40"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盈利模式</a:t>
            </a:r>
          </a:p>
        </p:txBody>
      </p:sp>
      <p:sp>
        <p:nvSpPr>
          <p:cNvPr id="41"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Profit Model</a:t>
            </a:r>
          </a:p>
        </p:txBody>
      </p:sp>
      <p:sp>
        <p:nvSpPr>
          <p:cNvPr id="42" name="矩形 41"/>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43" name="组合 42"/>
          <p:cNvGrpSpPr/>
          <p:nvPr/>
        </p:nvGrpSpPr>
        <p:grpSpPr>
          <a:xfrm>
            <a:off x="3588924" y="311398"/>
            <a:ext cx="1978192" cy="457200"/>
            <a:chOff x="3588924" y="311398"/>
            <a:chExt cx="1978192" cy="457200"/>
          </a:xfrm>
        </p:grpSpPr>
        <p:sp>
          <p:nvSpPr>
            <p:cNvPr id="44" name="L 形 43"/>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5" name="L 形 44"/>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46" name="组合 45"/>
          <p:cNvGrpSpPr/>
          <p:nvPr/>
        </p:nvGrpSpPr>
        <p:grpSpPr>
          <a:xfrm>
            <a:off x="3677433" y="1356149"/>
            <a:ext cx="257567" cy="338494"/>
            <a:chOff x="4462463" y="2124076"/>
            <a:chExt cx="2930525" cy="3851275"/>
          </a:xfrm>
          <a:solidFill>
            <a:schemeClr val="bg1"/>
          </a:solidFill>
        </p:grpSpPr>
        <p:sp>
          <p:nvSpPr>
            <p:cNvPr id="47" name="Freeform 143"/>
            <p:cNvSpPr>
              <a:spLocks noEditPoints="1"/>
            </p:cNvSpPr>
            <p:nvPr/>
          </p:nvSpPr>
          <p:spPr bwMode="auto">
            <a:xfrm>
              <a:off x="4462463" y="3173413"/>
              <a:ext cx="2930525" cy="2801938"/>
            </a:xfrm>
            <a:custGeom>
              <a:gdLst>
                <a:gd fmla="*/ 537 w 1078" name="T0"/>
                <a:gd fmla="*/ 1 h 1035" name="T1"/>
                <a:gd fmla="*/ 652 w 1078" name="T2"/>
                <a:gd fmla="*/ 1 h 1035" name="T3"/>
                <a:gd fmla="*/ 675 w 1078" name="T4"/>
                <a:gd fmla="*/ 6 h 1035" name="T5"/>
                <a:gd fmla="*/ 1030 w 1078" name="T6"/>
                <a:gd fmla="*/ 460 h 1035" name="T7"/>
                <a:gd fmla="*/ 1034 w 1078" name="T8"/>
                <a:gd fmla="*/ 723 h 1035" name="T9"/>
                <a:gd fmla="*/ 1015 w 1078" name="T10"/>
                <a:gd fmla="*/ 860 h 1035" name="T11"/>
                <a:gd fmla="*/ 1020 w 1078" name="T12"/>
                <a:gd fmla="*/ 875 h 1035" name="T13"/>
                <a:gd fmla="*/ 1058 w 1078" name="T14"/>
                <a:gd fmla="*/ 915 h 1035" name="T15"/>
                <a:gd fmla="*/ 1039 w 1078" name="T16"/>
                <a:gd fmla="*/ 966 h 1035" name="T17"/>
                <a:gd fmla="*/ 1021 w 1078" name="T18"/>
                <a:gd fmla="*/ 969 h 1035" name="T19"/>
                <a:gd fmla="*/ 856 w 1078" name="T20"/>
                <a:gd fmla="*/ 995 h 1035" name="T21"/>
                <a:gd fmla="*/ 583 w 1078" name="T22"/>
                <a:gd fmla="*/ 1031 h 1035" name="T23"/>
                <a:gd fmla="*/ 346 w 1078" name="T24"/>
                <a:gd fmla="*/ 1016 h 1035" name="T25"/>
                <a:gd fmla="*/ 105 w 1078" name="T26"/>
                <a:gd fmla="*/ 971 h 1035" name="T27"/>
                <a:gd fmla="*/ 46 w 1078" name="T28"/>
                <a:gd fmla="*/ 967 h 1035" name="T29"/>
                <a:gd fmla="*/ 39 w 1078" name="T30"/>
                <a:gd fmla="*/ 966 h 1035" name="T31"/>
                <a:gd fmla="*/ 20 w 1078" name="T32"/>
                <a:gd fmla="*/ 915 h 1035" name="T33"/>
                <a:gd fmla="*/ 56 w 1078" name="T34"/>
                <a:gd fmla="*/ 878 h 1035" name="T35"/>
                <a:gd fmla="*/ 61 w 1078" name="T36"/>
                <a:gd fmla="*/ 857 h 1035" name="T37"/>
                <a:gd fmla="*/ 12 w 1078" name="T38"/>
                <a:gd fmla="*/ 564 h 1035" name="T39"/>
                <a:gd fmla="*/ 210 w 1078" name="T40"/>
                <a:gd fmla="*/ 111 h 1035" name="T41"/>
                <a:gd fmla="*/ 401 w 1078" name="T42"/>
                <a:gd fmla="*/ 4 h 1035" name="T43"/>
                <a:gd fmla="*/ 423 w 1078" name="T44"/>
                <a:gd fmla="*/ 1 h 1035" name="T45"/>
                <a:gd fmla="*/ 537 w 1078" name="T46"/>
                <a:gd fmla="*/ 1 h 1035" name="T47"/>
                <a:gd fmla="*/ 535 w 1078" name="T48"/>
                <a:gd fmla="*/ 831 h 1035" name="T49"/>
                <a:gd fmla="*/ 575 w 1078" name="T50"/>
                <a:gd fmla="*/ 792 h 1035" name="T51"/>
                <a:gd fmla="*/ 575 w 1078" name="T52"/>
                <a:gd fmla="*/ 785 h 1035" name="T53"/>
                <a:gd fmla="*/ 601 w 1078" name="T54"/>
                <a:gd fmla="*/ 748 h 1035" name="T55"/>
                <a:gd fmla="*/ 679 w 1078" name="T56"/>
                <a:gd fmla="*/ 562 h 1035" name="T57"/>
                <a:gd fmla="*/ 598 w 1078" name="T58"/>
                <a:gd fmla="*/ 492 h 1035" name="T59"/>
                <a:gd fmla="*/ 515 w 1078" name="T60"/>
                <a:gd fmla="*/ 452 h 1035" name="T61"/>
                <a:gd fmla="*/ 495 w 1078" name="T62"/>
                <a:gd fmla="*/ 414 h 1035" name="T63"/>
                <a:gd fmla="*/ 530 w 1078" name="T64"/>
                <a:gd fmla="*/ 385 h 1035" name="T65"/>
                <a:gd fmla="*/ 633 w 1078" name="T66"/>
                <a:gd fmla="*/ 401 h 1035" name="T67"/>
                <a:gd fmla="*/ 659 w 1078" name="T68"/>
                <a:gd fmla="*/ 390 h 1035" name="T69"/>
                <a:gd fmla="*/ 672 w 1078" name="T70"/>
                <a:gd fmla="*/ 345 h 1035" name="T71"/>
                <a:gd fmla="*/ 659 w 1078" name="T72"/>
                <a:gd fmla="*/ 318 h 1035" name="T73"/>
                <a:gd fmla="*/ 615 w 1078" name="T74"/>
                <a:gd fmla="*/ 304 h 1035" name="T75"/>
                <a:gd fmla="*/ 578 w 1078" name="T76"/>
                <a:gd fmla="*/ 261 h 1035" name="T77"/>
                <a:gd fmla="*/ 551 w 1078" name="T78"/>
                <a:gd fmla="*/ 234 h 1035" name="T79"/>
                <a:gd fmla="*/ 529 w 1078" name="T80"/>
                <a:gd fmla="*/ 234 h 1035" name="T81"/>
                <a:gd fmla="*/ 501 w 1078" name="T82"/>
                <a:gd fmla="*/ 261 h 1035" name="T83"/>
                <a:gd fmla="*/ 501 w 1078" name="T84"/>
                <a:gd fmla="*/ 269 h 1035" name="T85"/>
                <a:gd fmla="*/ 472 w 1078" name="T86"/>
                <a:gd fmla="*/ 313 h 1035" name="T87"/>
                <a:gd fmla="*/ 388 w 1078" name="T88"/>
                <a:gd fmla="*/ 421 h 1035" name="T89"/>
                <a:gd fmla="*/ 458 w 1078" name="T90"/>
                <a:gd fmla="*/ 542 h 1035" name="T91"/>
                <a:gd fmla="*/ 530 w 1078" name="T92"/>
                <a:gd fmla="*/ 574 h 1035" name="T93"/>
                <a:gd fmla="*/ 570 w 1078" name="T94"/>
                <a:gd fmla="*/ 597 h 1035" name="T95"/>
                <a:gd fmla="*/ 561 w 1078" name="T96"/>
                <a:gd fmla="*/ 667 h 1035" name="T97"/>
                <a:gd fmla="*/ 502 w 1078" name="T98"/>
                <a:gd fmla="*/ 674 h 1035" name="T99"/>
                <a:gd fmla="*/ 423 w 1078" name="T100"/>
                <a:gd fmla="*/ 649 h 1035" name="T101"/>
                <a:gd fmla="*/ 400 w 1078" name="T102"/>
                <a:gd fmla="*/ 658 h 1035" name="T103"/>
                <a:gd fmla="*/ 385 w 1078" name="T104"/>
                <a:gd fmla="*/ 710 h 1035" name="T105"/>
                <a:gd fmla="*/ 398 w 1078" name="T106"/>
                <a:gd fmla="*/ 735 h 1035" name="T107"/>
                <a:gd fmla="*/ 461 w 1078" name="T108"/>
                <a:gd fmla="*/ 756 h 1035" name="T109"/>
                <a:gd fmla="*/ 496 w 1078" name="T110"/>
                <a:gd fmla="*/ 800 h 1035" name="T111"/>
                <a:gd fmla="*/ 528 w 1078" name="T112"/>
                <a:gd fmla="*/ 831 h 1035" name="T113"/>
                <a:gd fmla="*/ 535 w 1078" name="T114"/>
                <a:gd fmla="*/ 831 h 1035"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035" w="1078">
                  <a:moveTo>
                    <a:pt x="537" y="1"/>
                  </a:moveTo>
                  <a:cubicBezTo>
                    <a:pt x="575" y="1"/>
                    <a:pt x="614" y="0"/>
                    <a:pt x="652" y="1"/>
                  </a:cubicBezTo>
                  <a:cubicBezTo>
                    <a:pt x="660" y="1"/>
                    <a:pt x="669" y="2"/>
                    <a:pt x="675" y="6"/>
                  </a:cubicBezTo>
                  <a:cubicBezTo>
                    <a:pt x="868" y="98"/>
                    <a:pt x="993" y="245"/>
                    <a:pt x="1030" y="460"/>
                  </a:cubicBezTo>
                  <a:cubicBezTo>
                    <a:pt x="1044" y="547"/>
                    <a:pt x="1043" y="635"/>
                    <a:pt x="1034" y="723"/>
                  </a:cubicBezTo>
                  <a:cubicBezTo>
                    <a:pt x="1029" y="769"/>
                    <a:pt x="1021" y="814"/>
                    <a:pt x="1015" y="860"/>
                  </a:cubicBezTo>
                  <a:cubicBezTo>
                    <a:pt x="1014" y="865"/>
                    <a:pt x="1017" y="872"/>
                    <a:pt x="1020" y="875"/>
                  </a:cubicBezTo>
                  <a:cubicBezTo>
                    <a:pt x="1032" y="889"/>
                    <a:pt x="1047" y="901"/>
                    <a:pt x="1058" y="915"/>
                  </a:cubicBezTo>
                  <a:cubicBezTo>
                    <a:pt x="1078" y="940"/>
                    <a:pt x="1070" y="959"/>
                    <a:pt x="1039" y="966"/>
                  </a:cubicBezTo>
                  <a:cubicBezTo>
                    <a:pt x="1033" y="967"/>
                    <a:pt x="1027" y="969"/>
                    <a:pt x="1021" y="969"/>
                  </a:cubicBezTo>
                  <a:cubicBezTo>
                    <a:pt x="964" y="967"/>
                    <a:pt x="911" y="985"/>
                    <a:pt x="856" y="995"/>
                  </a:cubicBezTo>
                  <a:cubicBezTo>
                    <a:pt x="765" y="1011"/>
                    <a:pt x="675" y="1027"/>
                    <a:pt x="583" y="1031"/>
                  </a:cubicBezTo>
                  <a:cubicBezTo>
                    <a:pt x="503" y="1035"/>
                    <a:pt x="424" y="1029"/>
                    <a:pt x="346" y="1016"/>
                  </a:cubicBezTo>
                  <a:cubicBezTo>
                    <a:pt x="265" y="1002"/>
                    <a:pt x="185" y="985"/>
                    <a:pt x="105" y="971"/>
                  </a:cubicBezTo>
                  <a:cubicBezTo>
                    <a:pt x="86" y="967"/>
                    <a:pt x="66" y="968"/>
                    <a:pt x="46" y="967"/>
                  </a:cubicBezTo>
                  <a:cubicBezTo>
                    <a:pt x="44" y="967"/>
                    <a:pt x="41" y="966"/>
                    <a:pt x="39" y="966"/>
                  </a:cubicBezTo>
                  <a:cubicBezTo>
                    <a:pt x="8" y="959"/>
                    <a:pt x="0" y="941"/>
                    <a:pt x="20" y="915"/>
                  </a:cubicBezTo>
                  <a:cubicBezTo>
                    <a:pt x="30" y="901"/>
                    <a:pt x="43" y="889"/>
                    <a:pt x="56" y="878"/>
                  </a:cubicBezTo>
                  <a:cubicBezTo>
                    <a:pt x="63" y="871"/>
                    <a:pt x="64" y="866"/>
                    <a:pt x="61" y="857"/>
                  </a:cubicBezTo>
                  <a:cubicBezTo>
                    <a:pt x="26" y="763"/>
                    <a:pt x="6" y="665"/>
                    <a:pt x="12" y="564"/>
                  </a:cubicBezTo>
                  <a:cubicBezTo>
                    <a:pt x="23" y="390"/>
                    <a:pt x="80" y="234"/>
                    <a:pt x="210" y="111"/>
                  </a:cubicBezTo>
                  <a:cubicBezTo>
                    <a:pt x="264" y="60"/>
                    <a:pt x="328" y="23"/>
                    <a:pt x="401" y="4"/>
                  </a:cubicBezTo>
                  <a:cubicBezTo>
                    <a:pt x="408" y="2"/>
                    <a:pt x="416" y="1"/>
                    <a:pt x="423" y="1"/>
                  </a:cubicBezTo>
                  <a:cubicBezTo>
                    <a:pt x="461" y="1"/>
                    <a:pt x="499" y="1"/>
                    <a:pt x="537" y="1"/>
                  </a:cubicBezTo>
                  <a:close/>
                  <a:moveTo>
                    <a:pt x="535" y="831"/>
                  </a:moveTo>
                  <a:cubicBezTo>
                    <a:pt x="574" y="831"/>
                    <a:pt x="575" y="830"/>
                    <a:pt x="575" y="792"/>
                  </a:cubicBezTo>
                  <a:cubicBezTo>
                    <a:pt x="575" y="790"/>
                    <a:pt x="575" y="787"/>
                    <a:pt x="575" y="785"/>
                  </a:cubicBezTo>
                  <a:cubicBezTo>
                    <a:pt x="575" y="757"/>
                    <a:pt x="575" y="757"/>
                    <a:pt x="601" y="748"/>
                  </a:cubicBezTo>
                  <a:cubicBezTo>
                    <a:pt x="680" y="721"/>
                    <a:pt x="717" y="635"/>
                    <a:pt x="679" y="562"/>
                  </a:cubicBezTo>
                  <a:cubicBezTo>
                    <a:pt x="662" y="528"/>
                    <a:pt x="632" y="508"/>
                    <a:pt x="598" y="492"/>
                  </a:cubicBezTo>
                  <a:cubicBezTo>
                    <a:pt x="570" y="479"/>
                    <a:pt x="542" y="467"/>
                    <a:pt x="515" y="452"/>
                  </a:cubicBezTo>
                  <a:cubicBezTo>
                    <a:pt x="500" y="445"/>
                    <a:pt x="491" y="431"/>
                    <a:pt x="495" y="414"/>
                  </a:cubicBezTo>
                  <a:cubicBezTo>
                    <a:pt x="499" y="396"/>
                    <a:pt x="513" y="388"/>
                    <a:pt x="530" y="385"/>
                  </a:cubicBezTo>
                  <a:cubicBezTo>
                    <a:pt x="566" y="379"/>
                    <a:pt x="600" y="386"/>
                    <a:pt x="633" y="401"/>
                  </a:cubicBezTo>
                  <a:cubicBezTo>
                    <a:pt x="649" y="409"/>
                    <a:pt x="654" y="407"/>
                    <a:pt x="659" y="390"/>
                  </a:cubicBezTo>
                  <a:cubicBezTo>
                    <a:pt x="664" y="375"/>
                    <a:pt x="667" y="360"/>
                    <a:pt x="672" y="345"/>
                  </a:cubicBezTo>
                  <a:cubicBezTo>
                    <a:pt x="677" y="331"/>
                    <a:pt x="672" y="323"/>
                    <a:pt x="659" y="318"/>
                  </a:cubicBezTo>
                  <a:cubicBezTo>
                    <a:pt x="644" y="313"/>
                    <a:pt x="630" y="307"/>
                    <a:pt x="615" y="304"/>
                  </a:cubicBezTo>
                  <a:cubicBezTo>
                    <a:pt x="579" y="296"/>
                    <a:pt x="579" y="296"/>
                    <a:pt x="578" y="261"/>
                  </a:cubicBezTo>
                  <a:cubicBezTo>
                    <a:pt x="577" y="238"/>
                    <a:pt x="573" y="234"/>
                    <a:pt x="551" y="234"/>
                  </a:cubicBezTo>
                  <a:cubicBezTo>
                    <a:pt x="544" y="234"/>
                    <a:pt x="536" y="234"/>
                    <a:pt x="529" y="234"/>
                  </a:cubicBezTo>
                  <a:cubicBezTo>
                    <a:pt x="504" y="234"/>
                    <a:pt x="502" y="236"/>
                    <a:pt x="501" y="261"/>
                  </a:cubicBezTo>
                  <a:cubicBezTo>
                    <a:pt x="501" y="264"/>
                    <a:pt x="501" y="266"/>
                    <a:pt x="501" y="269"/>
                  </a:cubicBezTo>
                  <a:cubicBezTo>
                    <a:pt x="501" y="300"/>
                    <a:pt x="501" y="300"/>
                    <a:pt x="472" y="313"/>
                  </a:cubicBezTo>
                  <a:cubicBezTo>
                    <a:pt x="423" y="333"/>
                    <a:pt x="393" y="367"/>
                    <a:pt x="388" y="421"/>
                  </a:cubicBezTo>
                  <a:cubicBezTo>
                    <a:pt x="383" y="478"/>
                    <a:pt x="411" y="516"/>
                    <a:pt x="458" y="542"/>
                  </a:cubicBezTo>
                  <a:cubicBezTo>
                    <a:pt x="481" y="554"/>
                    <a:pt x="506" y="563"/>
                    <a:pt x="530" y="574"/>
                  </a:cubicBezTo>
                  <a:cubicBezTo>
                    <a:pt x="544" y="581"/>
                    <a:pt x="558" y="588"/>
                    <a:pt x="570" y="597"/>
                  </a:cubicBezTo>
                  <a:cubicBezTo>
                    <a:pt x="596" y="618"/>
                    <a:pt x="591" y="652"/>
                    <a:pt x="561" y="667"/>
                  </a:cubicBezTo>
                  <a:cubicBezTo>
                    <a:pt x="542" y="676"/>
                    <a:pt x="522" y="679"/>
                    <a:pt x="502" y="674"/>
                  </a:cubicBezTo>
                  <a:cubicBezTo>
                    <a:pt x="475" y="667"/>
                    <a:pt x="449" y="658"/>
                    <a:pt x="423" y="649"/>
                  </a:cubicBezTo>
                  <a:cubicBezTo>
                    <a:pt x="411" y="644"/>
                    <a:pt x="404" y="645"/>
                    <a:pt x="400" y="658"/>
                  </a:cubicBezTo>
                  <a:cubicBezTo>
                    <a:pt x="395" y="675"/>
                    <a:pt x="390" y="693"/>
                    <a:pt x="385" y="710"/>
                  </a:cubicBezTo>
                  <a:cubicBezTo>
                    <a:pt x="382" y="722"/>
                    <a:pt x="386" y="731"/>
                    <a:pt x="398" y="735"/>
                  </a:cubicBezTo>
                  <a:cubicBezTo>
                    <a:pt x="419" y="743"/>
                    <a:pt x="440" y="751"/>
                    <a:pt x="461" y="756"/>
                  </a:cubicBezTo>
                  <a:cubicBezTo>
                    <a:pt x="497" y="765"/>
                    <a:pt x="496" y="754"/>
                    <a:pt x="496" y="800"/>
                  </a:cubicBezTo>
                  <a:cubicBezTo>
                    <a:pt x="496" y="827"/>
                    <a:pt x="500" y="831"/>
                    <a:pt x="528" y="831"/>
                  </a:cubicBezTo>
                  <a:cubicBezTo>
                    <a:pt x="530" y="831"/>
                    <a:pt x="533" y="831"/>
                    <a:pt x="535" y="83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typeface="+mn-lt"/>
                <a:cs typeface="+mn-ea"/>
                <a:sym typeface="+mn-lt"/>
              </a:endParaRPr>
            </a:p>
          </p:txBody>
        </p:sp>
        <p:sp>
          <p:nvSpPr>
            <p:cNvPr id="48" name="Freeform 144"/>
            <p:cNvSpPr/>
            <p:nvPr/>
          </p:nvSpPr>
          <p:spPr bwMode="auto">
            <a:xfrm>
              <a:off x="5283200" y="2124076"/>
              <a:ext cx="1163638" cy="704850"/>
            </a:xfrm>
            <a:custGeom>
              <a:gdLst>
                <a:gd fmla="*/ 0 w 428" name="T0"/>
                <a:gd fmla="*/ 82 h 260" name="T1"/>
                <a:gd fmla="*/ 230 w 428" name="T2"/>
                <a:gd fmla="*/ 64 h 260" name="T3"/>
                <a:gd fmla="*/ 349 w 428" name="T4"/>
                <a:gd fmla="*/ 90 h 260" name="T5"/>
                <a:gd fmla="*/ 378 w 428" name="T6"/>
                <a:gd fmla="*/ 82 h 260" name="T7"/>
                <a:gd fmla="*/ 417 w 428" name="T8"/>
                <a:gd fmla="*/ 93 h 260" name="T9"/>
                <a:gd fmla="*/ 421 w 428" name="T10"/>
                <a:gd fmla="*/ 134 h 260" name="T11"/>
                <a:gd fmla="*/ 382 w 428" name="T12"/>
                <a:gd fmla="*/ 215 h 260" name="T13"/>
                <a:gd fmla="*/ 375 w 428" name="T14"/>
                <a:gd fmla="*/ 240 h 260" name="T15"/>
                <a:gd fmla="*/ 354 w 428" name="T16"/>
                <a:gd fmla="*/ 259 h 260" name="T17"/>
                <a:gd fmla="*/ 135 w 428" name="T18"/>
                <a:gd fmla="*/ 259 h 260" name="T19"/>
                <a:gd fmla="*/ 117 w 428" name="T20"/>
                <a:gd fmla="*/ 250 h 260" name="T21"/>
                <a:gd fmla="*/ 3 w 428" name="T22"/>
                <a:gd fmla="*/ 89 h 260" name="T23"/>
                <a:gd fmla="*/ 0 w 428" name="T24"/>
                <a:gd fmla="*/ 82 h 26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0" w="428">
                  <a:moveTo>
                    <a:pt x="0" y="82"/>
                  </a:moveTo>
                  <a:cubicBezTo>
                    <a:pt x="76" y="16"/>
                    <a:pt x="156" y="0"/>
                    <a:pt x="230" y="64"/>
                  </a:cubicBezTo>
                  <a:cubicBezTo>
                    <a:pt x="265" y="95"/>
                    <a:pt x="306" y="100"/>
                    <a:pt x="349" y="90"/>
                  </a:cubicBezTo>
                  <a:cubicBezTo>
                    <a:pt x="359" y="88"/>
                    <a:pt x="369" y="85"/>
                    <a:pt x="378" y="82"/>
                  </a:cubicBezTo>
                  <a:cubicBezTo>
                    <a:pt x="394" y="77"/>
                    <a:pt x="407" y="81"/>
                    <a:pt x="417" y="93"/>
                  </a:cubicBezTo>
                  <a:cubicBezTo>
                    <a:pt x="428" y="106"/>
                    <a:pt x="428" y="119"/>
                    <a:pt x="421" y="134"/>
                  </a:cubicBezTo>
                  <a:cubicBezTo>
                    <a:pt x="408" y="161"/>
                    <a:pt x="395" y="188"/>
                    <a:pt x="382" y="215"/>
                  </a:cubicBezTo>
                  <a:cubicBezTo>
                    <a:pt x="379" y="223"/>
                    <a:pt x="375" y="232"/>
                    <a:pt x="375" y="240"/>
                  </a:cubicBezTo>
                  <a:cubicBezTo>
                    <a:pt x="374" y="255"/>
                    <a:pt x="369" y="260"/>
                    <a:pt x="354" y="259"/>
                  </a:cubicBezTo>
                  <a:cubicBezTo>
                    <a:pt x="281" y="258"/>
                    <a:pt x="208" y="259"/>
                    <a:pt x="135" y="259"/>
                  </a:cubicBezTo>
                  <a:cubicBezTo>
                    <a:pt x="129" y="258"/>
                    <a:pt x="120" y="255"/>
                    <a:pt x="117" y="250"/>
                  </a:cubicBezTo>
                  <a:cubicBezTo>
                    <a:pt x="78" y="197"/>
                    <a:pt x="41" y="143"/>
                    <a:pt x="3" y="89"/>
                  </a:cubicBezTo>
                  <a:cubicBezTo>
                    <a:pt x="2" y="87"/>
                    <a:pt x="1" y="84"/>
                    <a:pt x="0" y="8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typeface="+mn-lt"/>
                <a:cs typeface="+mn-ea"/>
                <a:sym typeface="+mn-lt"/>
              </a:endParaRPr>
            </a:p>
          </p:txBody>
        </p:sp>
        <p:sp>
          <p:nvSpPr>
            <p:cNvPr id="49" name="Freeform 145"/>
            <p:cNvSpPr/>
            <p:nvPr/>
          </p:nvSpPr>
          <p:spPr bwMode="auto">
            <a:xfrm>
              <a:off x="5503863" y="2894013"/>
              <a:ext cx="847725" cy="207963"/>
            </a:xfrm>
            <a:custGeom>
              <a:gdLst>
                <a:gd fmla="*/ 155 w 312" name="T0"/>
                <a:gd fmla="*/ 77 h 77" name="T1"/>
                <a:gd fmla="*/ 43 w 312" name="T2"/>
                <a:gd fmla="*/ 77 h 77" name="T3"/>
                <a:gd fmla="*/ 0 w 312" name="T4"/>
                <a:gd fmla="*/ 41 h 77" name="T5"/>
                <a:gd fmla="*/ 41 w 312" name="T6"/>
                <a:gd fmla="*/ 1 h 77" name="T7"/>
                <a:gd fmla="*/ 270 w 312" name="T8"/>
                <a:gd fmla="*/ 1 h 77" name="T9"/>
                <a:gd fmla="*/ 311 w 312" name="T10"/>
                <a:gd fmla="*/ 41 h 77" name="T11"/>
                <a:gd fmla="*/ 269 w 312" name="T12"/>
                <a:gd fmla="*/ 77 h 77" name="T13"/>
                <a:gd fmla="*/ 155 w 312" name="T14"/>
                <a:gd fmla="*/ 77 h 7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7" w="312">
                  <a:moveTo>
                    <a:pt x="155" y="77"/>
                  </a:moveTo>
                  <a:cubicBezTo>
                    <a:pt x="118" y="77"/>
                    <a:pt x="80" y="77"/>
                    <a:pt x="43" y="77"/>
                  </a:cubicBezTo>
                  <a:cubicBezTo>
                    <a:pt x="17" y="77"/>
                    <a:pt x="1" y="63"/>
                    <a:pt x="0" y="41"/>
                  </a:cubicBezTo>
                  <a:cubicBezTo>
                    <a:pt x="0" y="18"/>
                    <a:pt x="16" y="1"/>
                    <a:pt x="41" y="1"/>
                  </a:cubicBezTo>
                  <a:cubicBezTo>
                    <a:pt x="118" y="0"/>
                    <a:pt x="194" y="0"/>
                    <a:pt x="270" y="1"/>
                  </a:cubicBezTo>
                  <a:cubicBezTo>
                    <a:pt x="296" y="1"/>
                    <a:pt x="312" y="18"/>
                    <a:pt x="311" y="41"/>
                  </a:cubicBezTo>
                  <a:cubicBezTo>
                    <a:pt x="311" y="63"/>
                    <a:pt x="294" y="77"/>
                    <a:pt x="269" y="77"/>
                  </a:cubicBezTo>
                  <a:cubicBezTo>
                    <a:pt x="231" y="77"/>
                    <a:pt x="193" y="77"/>
                    <a:pt x="155" y="7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typeface="+mn-lt"/>
                <a:cs typeface="+mn-ea"/>
                <a:sym typeface="+mn-lt"/>
              </a:endParaRPr>
            </a:p>
          </p:txBody>
        </p:sp>
      </p:grpSp>
    </p:spTree>
    <p:extLst>
      <p:ext uri="{BB962C8B-B14F-4D97-AF65-F5344CB8AC3E}">
        <p14:creationId val="164068004"/>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62" name="Content Placeholder 2"/>
          <p:cNvSpPr txBox="1"/>
          <p:nvPr/>
        </p:nvSpPr>
        <p:spPr>
          <a:xfrm>
            <a:off x="867583" y="1625830"/>
            <a:ext cx="1204056" cy="249712"/>
          </a:xfrm>
          <a:prstGeom prst="rect">
            <a:avLst/>
          </a:prstGeom>
        </p:spPr>
        <p:txBody>
          <a:bodyPr bIns="34290" lIns="68580" rIns="68580" rtlCol="0" tIns="3429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en-US" b="1" lang="zh-CN">
                <a:solidFill>
                  <a:schemeClr val="dk2">
                    <a:lumMod val="100000"/>
                  </a:schemeClr>
                </a:solidFill>
                <a:cs typeface="+mn-ea"/>
                <a:sym typeface="+mn-lt"/>
              </a:rPr>
              <a:t>用户</a:t>
            </a:r>
          </a:p>
        </p:txBody>
      </p:sp>
      <p:cxnSp>
        <p:nvCxnSpPr>
          <p:cNvPr id="78" name="直接连接符 77"/>
          <p:cNvCxnSpPr/>
          <p:nvPr/>
        </p:nvCxnSpPr>
        <p:spPr>
          <a:xfrm>
            <a:off x="1289611" y="4002145"/>
            <a:ext cx="360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7" name="Content Placeholder 2"/>
          <p:cNvSpPr txBox="1"/>
          <p:nvPr/>
        </p:nvSpPr>
        <p:spPr>
          <a:xfrm>
            <a:off x="867585" y="2495550"/>
            <a:ext cx="1204055" cy="1138956"/>
          </a:xfrm>
          <a:prstGeom prst="rect">
            <a:avLst/>
          </a:prstGeom>
        </p:spPr>
        <p:txBody>
          <a:bodyPr bIns="34290" lIns="68580" rIns="68580" rtlCol="0" tIns="3429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zh-CN" b="1" lang="en-US" sz="5400">
                <a:solidFill>
                  <a:schemeClr val="accent2">
                    <a:lumMod val="100000"/>
                  </a:schemeClr>
                </a:solidFill>
                <a:cs typeface="+mn-ea"/>
                <a:sym typeface="+mn-lt"/>
              </a:rPr>
              <a:t>1.5</a:t>
            </a:r>
          </a:p>
        </p:txBody>
      </p:sp>
      <p:sp>
        <p:nvSpPr>
          <p:cNvPr id="19" name="Content Placeholder 2"/>
          <p:cNvSpPr txBox="1"/>
          <p:nvPr/>
        </p:nvSpPr>
        <p:spPr>
          <a:xfrm>
            <a:off x="2653895" y="2495550"/>
            <a:ext cx="1794698" cy="1138956"/>
          </a:xfrm>
          <a:prstGeom prst="rect">
            <a:avLst/>
          </a:prstGeom>
        </p:spPr>
        <p:txBody>
          <a:bodyPr bIns="34290" lIns="68580" rIns="68580" rtlCol="0" tIns="3429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en-US" b="1" lang="zh-CN" sz="5400">
                <a:solidFill>
                  <a:schemeClr val="accent2">
                    <a:lumMod val="100000"/>
                  </a:schemeClr>
                </a:solidFill>
                <a:cs typeface="+mn-ea"/>
                <a:sym typeface="+mn-lt"/>
              </a:rPr>
              <a:t>英语</a:t>
            </a:r>
          </a:p>
        </p:txBody>
      </p:sp>
      <p:sp>
        <p:nvSpPr>
          <p:cNvPr id="23" name="Content Placeholder 2"/>
          <p:cNvSpPr txBox="1"/>
          <p:nvPr/>
        </p:nvSpPr>
        <p:spPr>
          <a:xfrm>
            <a:off x="4828259" y="2495550"/>
            <a:ext cx="1609230" cy="1138956"/>
          </a:xfrm>
          <a:prstGeom prst="rect">
            <a:avLst/>
          </a:prstGeom>
        </p:spPr>
        <p:txBody>
          <a:bodyPr bIns="34290" lIns="68580" rIns="68580" rtlCol="0" tIns="3429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zh-CN" b="1" lang="en-US" sz="5400">
                <a:solidFill>
                  <a:schemeClr val="accent2">
                    <a:lumMod val="100000"/>
                  </a:schemeClr>
                </a:solidFill>
                <a:cs typeface="+mn-ea"/>
                <a:sym typeface="+mn-lt"/>
              </a:rPr>
              <a:t>35%</a:t>
            </a:r>
          </a:p>
        </p:txBody>
      </p:sp>
      <p:cxnSp>
        <p:nvCxnSpPr>
          <p:cNvPr id="46" name="直接连接符 45"/>
          <p:cNvCxnSpPr/>
          <p:nvPr/>
        </p:nvCxnSpPr>
        <p:spPr>
          <a:xfrm>
            <a:off x="3371242" y="4002145"/>
            <a:ext cx="360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5452873" y="4002145"/>
            <a:ext cx="360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1" name="Content Placeholder 2"/>
          <p:cNvSpPr txBox="1"/>
          <p:nvPr/>
        </p:nvSpPr>
        <p:spPr>
          <a:xfrm>
            <a:off x="6817156" y="2495550"/>
            <a:ext cx="1794698" cy="1138956"/>
          </a:xfrm>
          <a:prstGeom prst="rect">
            <a:avLst/>
          </a:prstGeom>
        </p:spPr>
        <p:txBody>
          <a:bodyPr bIns="34290" lIns="68580" rIns="68580" rtlCol="0" tIns="3429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zh-CN" b="1" lang="en-US" sz="5400">
                <a:solidFill>
                  <a:schemeClr val="accent2">
                    <a:lumMod val="100000"/>
                  </a:schemeClr>
                </a:solidFill>
                <a:cs typeface="+mn-ea"/>
                <a:sym typeface="+mn-lt"/>
              </a:rPr>
              <a:t>240</a:t>
            </a:r>
          </a:p>
        </p:txBody>
      </p:sp>
      <p:cxnSp>
        <p:nvCxnSpPr>
          <p:cNvPr id="54" name="直接连接符 53"/>
          <p:cNvCxnSpPr/>
          <p:nvPr/>
        </p:nvCxnSpPr>
        <p:spPr>
          <a:xfrm>
            <a:off x="7534504" y="4002145"/>
            <a:ext cx="360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8" name="Content Placeholder 2"/>
          <p:cNvSpPr txBox="1"/>
          <p:nvPr/>
        </p:nvSpPr>
        <p:spPr>
          <a:xfrm>
            <a:off x="1073830" y="1920789"/>
            <a:ext cx="791564" cy="207122"/>
          </a:xfrm>
          <a:prstGeom prst="rect">
            <a:avLst/>
          </a:prstGeom>
        </p:spPr>
        <p:txBody>
          <a:bodyPr bIns="34290" lIns="68580" rIns="68580" rtlCol="0" tIns="3429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en-US" lang="zh-CN" sz="900">
                <a:solidFill>
                  <a:schemeClr val="bg2">
                    <a:lumMod val="25000"/>
                  </a:schemeClr>
                </a:solidFill>
                <a:cs typeface="+mn-ea"/>
                <a:sym typeface="+mn-lt"/>
              </a:rPr>
              <a:t>亿</a:t>
            </a:r>
          </a:p>
        </p:txBody>
      </p:sp>
      <p:sp>
        <p:nvSpPr>
          <p:cNvPr id="20" name="Content Placeholder 2"/>
          <p:cNvSpPr txBox="1"/>
          <p:nvPr/>
        </p:nvSpPr>
        <p:spPr>
          <a:xfrm>
            <a:off x="2851516" y="1625830"/>
            <a:ext cx="1432452" cy="249712"/>
          </a:xfrm>
          <a:prstGeom prst="rect">
            <a:avLst/>
          </a:prstGeom>
        </p:spPr>
        <p:txBody>
          <a:bodyPr bIns="34290" lIns="68580" rIns="68580" rtlCol="0" tIns="3429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en-US" b="1" lang="zh-CN">
                <a:solidFill>
                  <a:schemeClr val="dk2">
                    <a:lumMod val="100000"/>
                  </a:schemeClr>
                </a:solidFill>
                <a:cs typeface="+mn-ea"/>
                <a:sym typeface="+mn-lt"/>
              </a:rPr>
              <a:t>种类</a:t>
            </a:r>
          </a:p>
        </p:txBody>
      </p:sp>
      <p:sp>
        <p:nvSpPr>
          <p:cNvPr id="22" name="Content Placeholder 2"/>
          <p:cNvSpPr txBox="1"/>
          <p:nvPr/>
        </p:nvSpPr>
        <p:spPr>
          <a:xfrm>
            <a:off x="3171961" y="1920789"/>
            <a:ext cx="791564" cy="207122"/>
          </a:xfrm>
          <a:prstGeom prst="rect">
            <a:avLst/>
          </a:prstGeom>
        </p:spPr>
        <p:txBody>
          <a:bodyPr bIns="34290" lIns="68580" rIns="68580" rtlCol="0" tIns="3429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en-US" lang="zh-CN" sz="900">
                <a:solidFill>
                  <a:schemeClr val="bg2">
                    <a:lumMod val="25000"/>
                  </a:schemeClr>
                </a:solidFill>
                <a:cs typeface="+mn-ea"/>
                <a:sym typeface="+mn-lt"/>
              </a:rPr>
              <a:t>学科</a:t>
            </a:r>
          </a:p>
        </p:txBody>
      </p:sp>
      <p:sp>
        <p:nvSpPr>
          <p:cNvPr id="24" name="Content Placeholder 2"/>
          <p:cNvSpPr txBox="1"/>
          <p:nvPr/>
        </p:nvSpPr>
        <p:spPr>
          <a:xfrm>
            <a:off x="4934761" y="1625830"/>
            <a:ext cx="1437440" cy="249712"/>
          </a:xfrm>
          <a:prstGeom prst="rect">
            <a:avLst/>
          </a:prstGeom>
        </p:spPr>
        <p:txBody>
          <a:bodyPr bIns="34290" lIns="68580" rIns="68580" rtlCol="0" tIns="3429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en-US" b="1" lang="zh-CN">
                <a:solidFill>
                  <a:schemeClr val="dk2">
                    <a:lumMod val="100000"/>
                  </a:schemeClr>
                </a:solidFill>
                <a:cs typeface="+mn-ea"/>
                <a:sym typeface="+mn-lt"/>
              </a:rPr>
              <a:t>增长率</a:t>
            </a:r>
          </a:p>
        </p:txBody>
      </p:sp>
      <p:sp>
        <p:nvSpPr>
          <p:cNvPr id="26" name="Content Placeholder 2"/>
          <p:cNvSpPr txBox="1"/>
          <p:nvPr/>
        </p:nvSpPr>
        <p:spPr>
          <a:xfrm>
            <a:off x="5257699" y="1920789"/>
            <a:ext cx="791564" cy="207122"/>
          </a:xfrm>
          <a:prstGeom prst="rect">
            <a:avLst/>
          </a:prstGeom>
        </p:spPr>
        <p:txBody>
          <a:bodyPr bIns="34290" lIns="68580" rIns="68580" rtlCol="0" tIns="3429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en-US" lang="zh-CN" sz="900">
                <a:solidFill>
                  <a:schemeClr val="bg2">
                    <a:lumMod val="25000"/>
                  </a:schemeClr>
                </a:solidFill>
                <a:cs typeface="+mn-ea"/>
                <a:sym typeface="+mn-lt"/>
              </a:rPr>
              <a:t>百分比</a:t>
            </a:r>
          </a:p>
        </p:txBody>
      </p:sp>
      <p:sp>
        <p:nvSpPr>
          <p:cNvPr id="28" name="Content Placeholder 2"/>
          <p:cNvSpPr txBox="1"/>
          <p:nvPr/>
        </p:nvSpPr>
        <p:spPr>
          <a:xfrm>
            <a:off x="7079479" y="1625830"/>
            <a:ext cx="1237052" cy="249712"/>
          </a:xfrm>
          <a:prstGeom prst="rect">
            <a:avLst/>
          </a:prstGeom>
        </p:spPr>
        <p:txBody>
          <a:bodyPr bIns="34290" lIns="68580" rIns="68580" rtlCol="0" tIns="3429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en-US" b="1" lang="zh-CN">
                <a:solidFill>
                  <a:schemeClr val="dk2">
                    <a:lumMod val="100000"/>
                  </a:schemeClr>
                </a:solidFill>
                <a:cs typeface="+mn-ea"/>
                <a:sym typeface="+mn-lt"/>
              </a:rPr>
              <a:t>市场规模</a:t>
            </a:r>
          </a:p>
        </p:txBody>
      </p:sp>
      <p:sp>
        <p:nvSpPr>
          <p:cNvPr id="30" name="Content Placeholder 2"/>
          <p:cNvSpPr txBox="1"/>
          <p:nvPr/>
        </p:nvSpPr>
        <p:spPr>
          <a:xfrm>
            <a:off x="7302223" y="1920789"/>
            <a:ext cx="791564" cy="207122"/>
          </a:xfrm>
          <a:prstGeom prst="rect">
            <a:avLst/>
          </a:prstGeom>
        </p:spPr>
        <p:txBody>
          <a:bodyPr bIns="34290" lIns="68580" rIns="68580" rtlCol="0" tIns="3429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en-US" lang="zh-CN" sz="900">
                <a:solidFill>
                  <a:schemeClr val="bg2">
                    <a:lumMod val="25000"/>
                  </a:schemeClr>
                </a:solidFill>
                <a:cs typeface="+mn-ea"/>
                <a:sym typeface="+mn-lt"/>
              </a:rPr>
              <a:t>亿元</a:t>
            </a:r>
          </a:p>
        </p:txBody>
      </p:sp>
      <p:grpSp>
        <p:nvGrpSpPr>
          <p:cNvPr id="2" name="组合 1"/>
          <p:cNvGrpSpPr/>
          <p:nvPr/>
        </p:nvGrpSpPr>
        <p:grpSpPr>
          <a:xfrm>
            <a:off x="2483768" y="1635647"/>
            <a:ext cx="4176464" cy="2366498"/>
            <a:chOff x="2483768" y="1635647"/>
            <a:chExt cx="4176464" cy="1656184"/>
          </a:xfrm>
        </p:grpSpPr>
        <p:cxnSp>
          <p:nvCxnSpPr>
            <p:cNvPr id="3" name="直接连接符 2"/>
            <p:cNvCxnSpPr/>
            <p:nvPr/>
          </p:nvCxnSpPr>
          <p:spPr>
            <a:xfrm flipH="1">
              <a:off x="2483768" y="1635647"/>
              <a:ext cx="0" cy="165618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H="1">
              <a:off x="4572000" y="1635647"/>
              <a:ext cx="0" cy="165618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H="1">
              <a:off x="6660232" y="1635647"/>
              <a:ext cx="0" cy="165618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4"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市场规模</a:t>
            </a:r>
          </a:p>
        </p:txBody>
      </p:sp>
      <p:sp>
        <p:nvSpPr>
          <p:cNvPr id="35"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Market Size</a:t>
            </a:r>
          </a:p>
        </p:txBody>
      </p:sp>
      <p:sp>
        <p:nvSpPr>
          <p:cNvPr id="37" name="矩形 36"/>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38" name="组合 37"/>
          <p:cNvGrpSpPr/>
          <p:nvPr/>
        </p:nvGrpSpPr>
        <p:grpSpPr>
          <a:xfrm>
            <a:off x="3588924" y="311398"/>
            <a:ext cx="1978192" cy="457200"/>
            <a:chOff x="3588924" y="311398"/>
            <a:chExt cx="1978192" cy="457200"/>
          </a:xfrm>
        </p:grpSpPr>
        <p:sp>
          <p:nvSpPr>
            <p:cNvPr id="39" name="L 形 38"/>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0" name="L 形 39"/>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1459309660"/>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2" name="饼形 41"/>
          <p:cNvSpPr/>
          <p:nvPr/>
        </p:nvSpPr>
        <p:spPr>
          <a:xfrm>
            <a:off x="1056732" y="2326113"/>
            <a:ext cx="1440160" cy="1440160"/>
          </a:xfrm>
          <a:prstGeom prst="pie">
            <a:avLst>
              <a:gd fmla="val 1151374" name="adj1"/>
              <a:gd fmla="val 18068463" name="adj2"/>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43" name="饼形 42"/>
          <p:cNvSpPr/>
          <p:nvPr/>
        </p:nvSpPr>
        <p:spPr>
          <a:xfrm>
            <a:off x="611190" y="1606033"/>
            <a:ext cx="2736304" cy="2736304"/>
          </a:xfrm>
          <a:prstGeom prst="pie">
            <a:avLst>
              <a:gd fmla="val 17980850" name="adj1"/>
              <a:gd fmla="val 1283504" name="adj2"/>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44" name="TextBox 43"/>
          <p:cNvSpPr txBox="1"/>
          <p:nvPr/>
        </p:nvSpPr>
        <p:spPr>
          <a:xfrm>
            <a:off x="734027" y="3743003"/>
            <a:ext cx="895668" cy="518160"/>
          </a:xfrm>
          <a:prstGeom prst="rect">
            <a:avLst/>
          </a:prstGeom>
          <a:noFill/>
        </p:spPr>
        <p:txBody>
          <a:bodyPr rtlCol="0" wrap="none">
            <a:spAutoFit/>
          </a:bodyPr>
          <a:lstStyle/>
          <a:p>
            <a:r>
              <a:rPr altLang="zh-CN" b="1" lang="en-US" sz="2800">
                <a:solidFill>
                  <a:schemeClr val="dk2">
                    <a:lumMod val="100000"/>
                  </a:schemeClr>
                </a:solidFill>
                <a:latin typeface="+mn-lt"/>
                <a:cs typeface="+mn-ea"/>
                <a:sym typeface="+mn-lt"/>
              </a:rPr>
              <a:t>70%</a:t>
            </a:r>
          </a:p>
        </p:txBody>
      </p:sp>
      <p:sp>
        <p:nvSpPr>
          <p:cNvPr id="45" name="TextBox 44"/>
          <p:cNvSpPr txBox="1"/>
          <p:nvPr/>
        </p:nvSpPr>
        <p:spPr>
          <a:xfrm>
            <a:off x="3386371" y="2049591"/>
            <a:ext cx="995680" cy="579120"/>
          </a:xfrm>
          <a:prstGeom prst="rect">
            <a:avLst/>
          </a:prstGeom>
          <a:noFill/>
        </p:spPr>
        <p:txBody>
          <a:bodyPr rtlCol="0" wrap="none">
            <a:spAutoFit/>
          </a:bodyPr>
          <a:lstStyle/>
          <a:p>
            <a:r>
              <a:rPr altLang="zh-CN" b="1" lang="en-US" sz="3200">
                <a:solidFill>
                  <a:schemeClr val="dk2">
                    <a:lumMod val="100000"/>
                  </a:schemeClr>
                </a:solidFill>
                <a:latin typeface="+mn-lt"/>
                <a:cs typeface="+mn-ea"/>
                <a:sym typeface="+mn-lt"/>
              </a:rPr>
              <a:t>30%</a:t>
            </a:r>
          </a:p>
        </p:txBody>
      </p:sp>
      <p:cxnSp>
        <p:nvCxnSpPr>
          <p:cNvPr id="46" name="肘形连接符 45"/>
          <p:cNvCxnSpPr/>
          <p:nvPr/>
        </p:nvCxnSpPr>
        <p:spPr>
          <a:xfrm flipV="1">
            <a:off x="3347494" y="1860931"/>
            <a:ext cx="1232639" cy="1113254"/>
          </a:xfrm>
          <a:prstGeom prst="bentConnector3">
            <a:avLst>
              <a:gd fmla="val 72667" name="adj1"/>
            </a:avLst>
          </a:prstGeom>
          <a:ln w="28575">
            <a:solidFill>
              <a:schemeClr val="dk2">
                <a:lumMod val="100000"/>
              </a:schemeClr>
            </a:solidFill>
          </a:ln>
        </p:spPr>
        <p:style>
          <a:lnRef idx="1">
            <a:schemeClr val="accent1"/>
          </a:lnRef>
          <a:fillRef idx="0">
            <a:schemeClr val="accent1"/>
          </a:fillRef>
          <a:effectRef idx="0">
            <a:schemeClr val="accent1"/>
          </a:effectRef>
          <a:fontRef idx="minor">
            <a:schemeClr val="tx1"/>
          </a:fontRef>
        </p:style>
      </p:cxnSp>
      <p:cxnSp>
        <p:nvCxnSpPr>
          <p:cNvPr id="47" name="肘形连接符 46"/>
          <p:cNvCxnSpPr/>
          <p:nvPr/>
        </p:nvCxnSpPr>
        <p:spPr>
          <a:xfrm>
            <a:off x="3347494" y="2974185"/>
            <a:ext cx="1232639" cy="1113254"/>
          </a:xfrm>
          <a:prstGeom prst="bentConnector3">
            <a:avLst>
              <a:gd fmla="val 72667" name="adj1"/>
            </a:avLst>
          </a:prstGeom>
          <a:ln w="28575">
            <a:solidFill>
              <a:schemeClr val="dk2">
                <a:lumMod val="100000"/>
              </a:schemeClr>
            </a:solidFill>
          </a:ln>
        </p:spPr>
        <p:style>
          <a:lnRef idx="1">
            <a:schemeClr val="accent1"/>
          </a:lnRef>
          <a:fillRef idx="0">
            <a:schemeClr val="accent1"/>
          </a:fillRef>
          <a:effectRef idx="0">
            <a:schemeClr val="accent1"/>
          </a:effectRef>
          <a:fontRef idx="minor">
            <a:schemeClr val="tx1"/>
          </a:fontRef>
        </p:style>
      </p:cxnSp>
      <p:sp>
        <p:nvSpPr>
          <p:cNvPr id="49" name="椭圆 48"/>
          <p:cNvSpPr/>
          <p:nvPr/>
        </p:nvSpPr>
        <p:spPr>
          <a:xfrm>
            <a:off x="4530893" y="4054312"/>
            <a:ext cx="72000" cy="72000"/>
          </a:xfrm>
          <a:prstGeom prst="ellipse">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0" name="椭圆 49"/>
          <p:cNvSpPr/>
          <p:nvPr/>
        </p:nvSpPr>
        <p:spPr>
          <a:xfrm>
            <a:off x="3308280" y="2941058"/>
            <a:ext cx="72000" cy="72000"/>
          </a:xfrm>
          <a:prstGeom prst="ellipse">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1" name="椭圆 50"/>
          <p:cNvSpPr/>
          <p:nvPr/>
        </p:nvSpPr>
        <p:spPr>
          <a:xfrm>
            <a:off x="4530893" y="1822056"/>
            <a:ext cx="72000" cy="72000"/>
          </a:xfrm>
          <a:prstGeom prst="ellipse">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2" name="椭圆 51"/>
          <p:cNvSpPr/>
          <p:nvPr/>
        </p:nvSpPr>
        <p:spPr>
          <a:xfrm>
            <a:off x="4530893" y="2923050"/>
            <a:ext cx="72000" cy="72000"/>
          </a:xfrm>
          <a:prstGeom prst="ellipse">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13" name="组合 12"/>
          <p:cNvGrpSpPr/>
          <p:nvPr/>
        </p:nvGrpSpPr>
        <p:grpSpPr>
          <a:xfrm>
            <a:off x="4837883" y="1645272"/>
            <a:ext cx="459000" cy="459000"/>
            <a:chOff x="7710488" y="1144588"/>
            <a:chExt cx="376237" cy="382588"/>
          </a:xfrm>
          <a:solidFill>
            <a:schemeClr val="tx2"/>
          </a:solidFill>
        </p:grpSpPr>
        <p:sp>
          <p:nvSpPr>
            <p:cNvPr id="6" name="Freeform 5"/>
            <p:cNvSpPr>
              <a:spLocks noEditPoints="1"/>
            </p:cNvSpPr>
            <p:nvPr/>
          </p:nvSpPr>
          <p:spPr bwMode="auto">
            <a:xfrm>
              <a:off x="7710488" y="1144588"/>
              <a:ext cx="376237" cy="382588"/>
            </a:xfrm>
            <a:custGeom>
              <a:gdLst>
                <a:gd fmla="*/ 50 w 100" name="T0"/>
                <a:gd fmla="*/ 0 h 99" name="T1"/>
                <a:gd fmla="*/ 0 w 100" name="T2"/>
                <a:gd fmla="*/ 49 h 99" name="T3"/>
                <a:gd fmla="*/ 50 w 100" name="T4"/>
                <a:gd fmla="*/ 99 h 99" name="T5"/>
                <a:gd fmla="*/ 100 w 100" name="T6"/>
                <a:gd fmla="*/ 49 h 99" name="T7"/>
                <a:gd fmla="*/ 50 w 100" name="T8"/>
                <a:gd fmla="*/ 0 h 99" name="T9"/>
                <a:gd fmla="*/ 50 w 100" name="T10"/>
                <a:gd fmla="*/ 95 h 99" name="T11"/>
                <a:gd fmla="*/ 4 w 100" name="T12"/>
                <a:gd fmla="*/ 49 h 99" name="T13"/>
                <a:gd fmla="*/ 50 w 100" name="T14"/>
                <a:gd fmla="*/ 4 h 99" name="T15"/>
                <a:gd fmla="*/ 96 w 100" name="T16"/>
                <a:gd fmla="*/ 49 h 99" name="T17"/>
                <a:gd fmla="*/ 50 w 100" name="T18"/>
                <a:gd fmla="*/ 95 h 9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99" w="100">
                  <a:moveTo>
                    <a:pt x="50" y="0"/>
                  </a:moveTo>
                  <a:cubicBezTo>
                    <a:pt x="23" y="0"/>
                    <a:pt x="0" y="22"/>
                    <a:pt x="0" y="49"/>
                  </a:cubicBezTo>
                  <a:cubicBezTo>
                    <a:pt x="0" y="77"/>
                    <a:pt x="23" y="99"/>
                    <a:pt x="50" y="99"/>
                  </a:cubicBezTo>
                  <a:cubicBezTo>
                    <a:pt x="77" y="99"/>
                    <a:pt x="100" y="77"/>
                    <a:pt x="100" y="49"/>
                  </a:cubicBezTo>
                  <a:cubicBezTo>
                    <a:pt x="100" y="22"/>
                    <a:pt x="77" y="0"/>
                    <a:pt x="50" y="0"/>
                  </a:cubicBezTo>
                  <a:close/>
                  <a:moveTo>
                    <a:pt x="50" y="95"/>
                  </a:moveTo>
                  <a:cubicBezTo>
                    <a:pt x="25" y="95"/>
                    <a:pt x="4" y="75"/>
                    <a:pt x="4" y="49"/>
                  </a:cubicBezTo>
                  <a:cubicBezTo>
                    <a:pt x="4" y="24"/>
                    <a:pt x="25" y="4"/>
                    <a:pt x="50" y="4"/>
                  </a:cubicBezTo>
                  <a:cubicBezTo>
                    <a:pt x="75" y="4"/>
                    <a:pt x="96" y="24"/>
                    <a:pt x="96" y="49"/>
                  </a:cubicBezTo>
                  <a:cubicBezTo>
                    <a:pt x="96" y="75"/>
                    <a:pt x="75" y="95"/>
                    <a:pt x="50" y="95"/>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4200">
                <a:latin typeface="+mn-lt"/>
                <a:cs typeface="+mn-ea"/>
                <a:sym typeface="+mn-lt"/>
              </a:endParaRPr>
            </a:p>
          </p:txBody>
        </p:sp>
        <p:sp>
          <p:nvSpPr>
            <p:cNvPr id="7" name="Freeform 6"/>
            <p:cNvSpPr>
              <a:spLocks noEditPoints="1"/>
            </p:cNvSpPr>
            <p:nvPr/>
          </p:nvSpPr>
          <p:spPr bwMode="auto">
            <a:xfrm>
              <a:off x="7747794" y="1183483"/>
              <a:ext cx="301625" cy="309563"/>
            </a:xfrm>
            <a:custGeom>
              <a:gdLst>
                <a:gd fmla="*/ 40 w 80" name="T0"/>
                <a:gd fmla="*/ 0 h 80" name="T1"/>
                <a:gd fmla="*/ 0 w 80" name="T2"/>
                <a:gd fmla="*/ 40 h 80" name="T3"/>
                <a:gd fmla="*/ 40 w 80" name="T4"/>
                <a:gd fmla="*/ 80 h 80" name="T5"/>
                <a:gd fmla="*/ 80 w 80" name="T6"/>
                <a:gd fmla="*/ 40 h 80" name="T7"/>
                <a:gd fmla="*/ 40 w 80" name="T8"/>
                <a:gd fmla="*/ 0 h 80" name="T9"/>
                <a:gd fmla="*/ 51 w 80" name="T10"/>
                <a:gd fmla="*/ 58 h 80" name="T11"/>
                <a:gd fmla="*/ 43 w 80" name="T12"/>
                <a:gd fmla="*/ 61 h 80" name="T13"/>
                <a:gd fmla="*/ 43 w 80" name="T14"/>
                <a:gd fmla="*/ 67 h 80" name="T15"/>
                <a:gd fmla="*/ 37 w 80" name="T16"/>
                <a:gd fmla="*/ 67 h 80" name="T17"/>
                <a:gd fmla="*/ 37 w 80" name="T18"/>
                <a:gd fmla="*/ 61 h 80" name="T19"/>
                <a:gd fmla="*/ 29 w 80" name="T20"/>
                <a:gd fmla="*/ 58 h 80" name="T21"/>
                <a:gd fmla="*/ 25 w 80" name="T22"/>
                <a:gd fmla="*/ 50 h 80" name="T23"/>
                <a:gd fmla="*/ 25 w 80" name="T24"/>
                <a:gd fmla="*/ 48 h 80" name="T25"/>
                <a:gd fmla="*/ 31 w 80" name="T26"/>
                <a:gd fmla="*/ 48 h 80" name="T27"/>
                <a:gd fmla="*/ 32 w 80" name="T28"/>
                <a:gd fmla="*/ 49 h 80" name="T29"/>
                <a:gd fmla="*/ 34 w 80" name="T30"/>
                <a:gd fmla="*/ 55 h 80" name="T31"/>
                <a:gd fmla="*/ 40 w 80" name="T32"/>
                <a:gd fmla="*/ 56 h 80" name="T33"/>
                <a:gd fmla="*/ 46 w 80" name="T34"/>
                <a:gd fmla="*/ 55 h 80" name="T35"/>
                <a:gd fmla="*/ 49 w 80" name="T36"/>
                <a:gd fmla="*/ 49 h 80" name="T37"/>
                <a:gd fmla="*/ 47 w 80" name="T38"/>
                <a:gd fmla="*/ 44 h 80" name="T39"/>
                <a:gd fmla="*/ 39 w 80" name="T40"/>
                <a:gd fmla="*/ 41 h 80" name="T41"/>
                <a:gd fmla="*/ 30 w 80" name="T42"/>
                <a:gd fmla="*/ 37 h 80" name="T43"/>
                <a:gd fmla="*/ 27 w 80" name="T44"/>
                <a:gd fmla="*/ 30 h 80" name="T45"/>
                <a:gd fmla="*/ 31 w 80" name="T46"/>
                <a:gd fmla="*/ 21 h 80" name="T47"/>
                <a:gd fmla="*/ 37 w 80" name="T48"/>
                <a:gd fmla="*/ 19 h 80" name="T49"/>
                <a:gd fmla="*/ 37 w 80" name="T50"/>
                <a:gd fmla="*/ 13 h 80" name="T51"/>
                <a:gd fmla="*/ 43 w 80" name="T52"/>
                <a:gd fmla="*/ 13 h 80" name="T53"/>
                <a:gd fmla="*/ 43 w 80" name="T54"/>
                <a:gd fmla="*/ 18 h 80" name="T55"/>
                <a:gd fmla="*/ 50 w 80" name="T56"/>
                <a:gd fmla="*/ 21 h 80" name="T57"/>
                <a:gd fmla="*/ 54 w 80" name="T58"/>
                <a:gd fmla="*/ 30 h 80" name="T59"/>
                <a:gd fmla="*/ 54 w 80" name="T60"/>
                <a:gd fmla="*/ 31 h 80" name="T61"/>
                <a:gd fmla="*/ 48 w 80" name="T62"/>
                <a:gd fmla="*/ 31 h 80" name="T63"/>
                <a:gd fmla="*/ 48 w 80" name="T64"/>
                <a:gd fmla="*/ 30 h 80" name="T65"/>
                <a:gd fmla="*/ 46 w 80" name="T66"/>
                <a:gd fmla="*/ 25 h 80" name="T67"/>
                <a:gd fmla="*/ 41 w 80" name="T68"/>
                <a:gd fmla="*/ 23 h 80" name="T69"/>
                <a:gd fmla="*/ 35 w 80" name="T70"/>
                <a:gd fmla="*/ 25 h 80" name="T71"/>
                <a:gd fmla="*/ 33 w 80" name="T72"/>
                <a:gd fmla="*/ 30 h 80" name="T73"/>
                <a:gd fmla="*/ 35 w 80" name="T74"/>
                <a:gd fmla="*/ 34 h 80" name="T75"/>
                <a:gd fmla="*/ 41 w 80" name="T76"/>
                <a:gd fmla="*/ 36 h 80" name="T77"/>
                <a:gd fmla="*/ 51 w 80" name="T78"/>
                <a:gd fmla="*/ 41 h 80" name="T79"/>
                <a:gd fmla="*/ 55 w 80" name="T80"/>
                <a:gd fmla="*/ 49 h 80" name="T81"/>
                <a:gd fmla="*/ 51 w 80" name="T82"/>
                <a:gd fmla="*/ 58 h 80"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80" w="80">
                  <a:moveTo>
                    <a:pt x="40" y="0"/>
                  </a:moveTo>
                  <a:cubicBezTo>
                    <a:pt x="18" y="0"/>
                    <a:pt x="0" y="18"/>
                    <a:pt x="0" y="40"/>
                  </a:cubicBezTo>
                  <a:cubicBezTo>
                    <a:pt x="0" y="62"/>
                    <a:pt x="18" y="80"/>
                    <a:pt x="40" y="80"/>
                  </a:cubicBezTo>
                  <a:cubicBezTo>
                    <a:pt x="62" y="80"/>
                    <a:pt x="80" y="62"/>
                    <a:pt x="80" y="40"/>
                  </a:cubicBezTo>
                  <a:cubicBezTo>
                    <a:pt x="80" y="18"/>
                    <a:pt x="62" y="0"/>
                    <a:pt x="40" y="0"/>
                  </a:cubicBezTo>
                  <a:close/>
                  <a:moveTo>
                    <a:pt x="51" y="58"/>
                  </a:moveTo>
                  <a:cubicBezTo>
                    <a:pt x="49" y="60"/>
                    <a:pt x="46" y="61"/>
                    <a:pt x="43" y="61"/>
                  </a:cubicBezTo>
                  <a:cubicBezTo>
                    <a:pt x="43" y="67"/>
                    <a:pt x="43" y="67"/>
                    <a:pt x="43" y="67"/>
                  </a:cubicBezTo>
                  <a:cubicBezTo>
                    <a:pt x="37" y="67"/>
                    <a:pt x="37" y="67"/>
                    <a:pt x="37" y="67"/>
                  </a:cubicBezTo>
                  <a:cubicBezTo>
                    <a:pt x="37" y="61"/>
                    <a:pt x="37" y="61"/>
                    <a:pt x="37" y="61"/>
                  </a:cubicBezTo>
                  <a:cubicBezTo>
                    <a:pt x="34" y="61"/>
                    <a:pt x="32" y="60"/>
                    <a:pt x="29" y="58"/>
                  </a:cubicBezTo>
                  <a:cubicBezTo>
                    <a:pt x="27" y="56"/>
                    <a:pt x="25" y="53"/>
                    <a:pt x="25" y="50"/>
                  </a:cubicBezTo>
                  <a:cubicBezTo>
                    <a:pt x="25" y="48"/>
                    <a:pt x="25" y="48"/>
                    <a:pt x="25" y="48"/>
                  </a:cubicBezTo>
                  <a:cubicBezTo>
                    <a:pt x="31" y="48"/>
                    <a:pt x="31" y="48"/>
                    <a:pt x="31" y="48"/>
                  </a:cubicBezTo>
                  <a:cubicBezTo>
                    <a:pt x="32" y="49"/>
                    <a:pt x="32" y="49"/>
                    <a:pt x="32" y="49"/>
                  </a:cubicBezTo>
                  <a:cubicBezTo>
                    <a:pt x="32" y="51"/>
                    <a:pt x="32" y="53"/>
                    <a:pt x="34" y="55"/>
                  </a:cubicBezTo>
                  <a:cubicBezTo>
                    <a:pt x="35" y="56"/>
                    <a:pt x="37" y="56"/>
                    <a:pt x="40" y="56"/>
                  </a:cubicBezTo>
                  <a:cubicBezTo>
                    <a:pt x="43" y="56"/>
                    <a:pt x="45" y="56"/>
                    <a:pt x="46" y="55"/>
                  </a:cubicBezTo>
                  <a:cubicBezTo>
                    <a:pt x="48" y="53"/>
                    <a:pt x="49" y="51"/>
                    <a:pt x="49" y="49"/>
                  </a:cubicBezTo>
                  <a:cubicBezTo>
                    <a:pt x="49" y="47"/>
                    <a:pt x="48" y="46"/>
                    <a:pt x="47" y="44"/>
                  </a:cubicBezTo>
                  <a:cubicBezTo>
                    <a:pt x="45" y="43"/>
                    <a:pt x="42" y="42"/>
                    <a:pt x="39" y="41"/>
                  </a:cubicBezTo>
                  <a:cubicBezTo>
                    <a:pt x="35" y="40"/>
                    <a:pt x="32" y="39"/>
                    <a:pt x="30" y="37"/>
                  </a:cubicBezTo>
                  <a:cubicBezTo>
                    <a:pt x="28" y="35"/>
                    <a:pt x="27" y="33"/>
                    <a:pt x="27" y="30"/>
                  </a:cubicBezTo>
                  <a:cubicBezTo>
                    <a:pt x="27" y="26"/>
                    <a:pt x="28" y="24"/>
                    <a:pt x="31" y="21"/>
                  </a:cubicBezTo>
                  <a:cubicBezTo>
                    <a:pt x="32" y="20"/>
                    <a:pt x="35" y="19"/>
                    <a:pt x="37" y="19"/>
                  </a:cubicBezTo>
                  <a:cubicBezTo>
                    <a:pt x="37" y="13"/>
                    <a:pt x="37" y="13"/>
                    <a:pt x="37" y="13"/>
                  </a:cubicBezTo>
                  <a:cubicBezTo>
                    <a:pt x="43" y="13"/>
                    <a:pt x="43" y="13"/>
                    <a:pt x="43" y="13"/>
                  </a:cubicBezTo>
                  <a:cubicBezTo>
                    <a:pt x="43" y="18"/>
                    <a:pt x="43" y="18"/>
                    <a:pt x="43" y="18"/>
                  </a:cubicBezTo>
                  <a:cubicBezTo>
                    <a:pt x="46" y="19"/>
                    <a:pt x="48" y="20"/>
                    <a:pt x="50" y="21"/>
                  </a:cubicBezTo>
                  <a:cubicBezTo>
                    <a:pt x="53" y="24"/>
                    <a:pt x="54" y="26"/>
                    <a:pt x="54" y="30"/>
                  </a:cubicBezTo>
                  <a:cubicBezTo>
                    <a:pt x="54" y="31"/>
                    <a:pt x="54" y="31"/>
                    <a:pt x="54" y="31"/>
                  </a:cubicBezTo>
                  <a:cubicBezTo>
                    <a:pt x="48" y="31"/>
                    <a:pt x="48" y="31"/>
                    <a:pt x="48" y="31"/>
                  </a:cubicBezTo>
                  <a:cubicBezTo>
                    <a:pt x="48" y="30"/>
                    <a:pt x="48" y="30"/>
                    <a:pt x="48" y="30"/>
                  </a:cubicBezTo>
                  <a:cubicBezTo>
                    <a:pt x="48" y="28"/>
                    <a:pt x="47" y="26"/>
                    <a:pt x="46" y="25"/>
                  </a:cubicBezTo>
                  <a:cubicBezTo>
                    <a:pt x="45" y="24"/>
                    <a:pt x="43" y="23"/>
                    <a:pt x="41" y="23"/>
                  </a:cubicBezTo>
                  <a:cubicBezTo>
                    <a:pt x="38" y="23"/>
                    <a:pt x="36" y="24"/>
                    <a:pt x="35" y="25"/>
                  </a:cubicBezTo>
                  <a:cubicBezTo>
                    <a:pt x="34" y="26"/>
                    <a:pt x="33" y="28"/>
                    <a:pt x="33" y="30"/>
                  </a:cubicBezTo>
                  <a:cubicBezTo>
                    <a:pt x="33" y="31"/>
                    <a:pt x="34" y="33"/>
                    <a:pt x="35" y="34"/>
                  </a:cubicBezTo>
                  <a:cubicBezTo>
                    <a:pt x="36" y="35"/>
                    <a:pt x="38" y="36"/>
                    <a:pt x="41" y="36"/>
                  </a:cubicBezTo>
                  <a:cubicBezTo>
                    <a:pt x="46" y="37"/>
                    <a:pt x="49" y="39"/>
                    <a:pt x="51" y="41"/>
                  </a:cubicBezTo>
                  <a:cubicBezTo>
                    <a:pt x="54" y="43"/>
                    <a:pt x="55" y="46"/>
                    <a:pt x="55" y="49"/>
                  </a:cubicBezTo>
                  <a:cubicBezTo>
                    <a:pt x="55" y="53"/>
                    <a:pt x="53" y="56"/>
                    <a:pt x="51" y="58"/>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4200">
                <a:latin typeface="+mn-lt"/>
                <a:cs typeface="+mn-ea"/>
                <a:sym typeface="+mn-lt"/>
              </a:endParaRPr>
            </a:p>
          </p:txBody>
        </p:sp>
      </p:grpSp>
      <p:grpSp>
        <p:nvGrpSpPr>
          <p:cNvPr id="14" name="组合 13"/>
          <p:cNvGrpSpPr/>
          <p:nvPr/>
        </p:nvGrpSpPr>
        <p:grpSpPr>
          <a:xfrm>
            <a:off x="4841590" y="2816692"/>
            <a:ext cx="459000" cy="459000"/>
            <a:chOff x="9167813" y="1152526"/>
            <a:chExt cx="373062" cy="382588"/>
          </a:xfrm>
          <a:solidFill>
            <a:schemeClr val="tx2"/>
          </a:solidFill>
        </p:grpSpPr>
        <p:sp>
          <p:nvSpPr>
            <p:cNvPr id="9" name="Freeform 8"/>
            <p:cNvSpPr>
              <a:spLocks noEditPoints="1"/>
            </p:cNvSpPr>
            <p:nvPr/>
          </p:nvSpPr>
          <p:spPr bwMode="auto">
            <a:xfrm>
              <a:off x="9167813" y="1152526"/>
              <a:ext cx="373062" cy="382588"/>
            </a:xfrm>
            <a:custGeom>
              <a:gdLst>
                <a:gd fmla="*/ 49 w 99" name="T0"/>
                <a:gd fmla="*/ 0 h 99" name="T1"/>
                <a:gd fmla="*/ 0 w 99" name="T2"/>
                <a:gd fmla="*/ 49 h 99" name="T3"/>
                <a:gd fmla="*/ 49 w 99" name="T4"/>
                <a:gd fmla="*/ 99 h 99" name="T5"/>
                <a:gd fmla="*/ 99 w 99" name="T6"/>
                <a:gd fmla="*/ 49 h 99" name="T7"/>
                <a:gd fmla="*/ 49 w 99" name="T8"/>
                <a:gd fmla="*/ 0 h 99" name="T9"/>
                <a:gd fmla="*/ 49 w 99" name="T10"/>
                <a:gd fmla="*/ 95 h 99" name="T11"/>
                <a:gd fmla="*/ 4 w 99" name="T12"/>
                <a:gd fmla="*/ 49 h 99" name="T13"/>
                <a:gd fmla="*/ 49 w 99" name="T14"/>
                <a:gd fmla="*/ 4 h 99" name="T15"/>
                <a:gd fmla="*/ 95 w 99" name="T16"/>
                <a:gd fmla="*/ 49 h 99" name="T17"/>
                <a:gd fmla="*/ 49 w 99" name="T18"/>
                <a:gd fmla="*/ 95 h 9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99" w="99">
                  <a:moveTo>
                    <a:pt x="49" y="0"/>
                  </a:moveTo>
                  <a:cubicBezTo>
                    <a:pt x="22" y="0"/>
                    <a:pt x="0" y="22"/>
                    <a:pt x="0" y="49"/>
                  </a:cubicBezTo>
                  <a:cubicBezTo>
                    <a:pt x="0" y="77"/>
                    <a:pt x="22" y="99"/>
                    <a:pt x="49" y="99"/>
                  </a:cubicBezTo>
                  <a:cubicBezTo>
                    <a:pt x="77" y="99"/>
                    <a:pt x="99" y="77"/>
                    <a:pt x="99" y="49"/>
                  </a:cubicBezTo>
                  <a:cubicBezTo>
                    <a:pt x="99" y="22"/>
                    <a:pt x="77" y="0"/>
                    <a:pt x="49" y="0"/>
                  </a:cubicBezTo>
                  <a:close/>
                  <a:moveTo>
                    <a:pt x="49" y="95"/>
                  </a:moveTo>
                  <a:cubicBezTo>
                    <a:pt x="24" y="95"/>
                    <a:pt x="4" y="75"/>
                    <a:pt x="4" y="49"/>
                  </a:cubicBezTo>
                  <a:cubicBezTo>
                    <a:pt x="4" y="24"/>
                    <a:pt x="24" y="4"/>
                    <a:pt x="49" y="4"/>
                  </a:cubicBezTo>
                  <a:cubicBezTo>
                    <a:pt x="74" y="4"/>
                    <a:pt x="95" y="24"/>
                    <a:pt x="95" y="49"/>
                  </a:cubicBezTo>
                  <a:cubicBezTo>
                    <a:pt x="95" y="75"/>
                    <a:pt x="74" y="95"/>
                    <a:pt x="49" y="95"/>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4200">
                <a:latin typeface="+mn-lt"/>
                <a:cs typeface="+mn-ea"/>
                <a:sym typeface="+mn-lt"/>
              </a:endParaRPr>
            </a:p>
          </p:txBody>
        </p:sp>
        <p:sp>
          <p:nvSpPr>
            <p:cNvPr id="10" name="Freeform 9"/>
            <p:cNvSpPr>
              <a:spLocks noEditPoints="1"/>
            </p:cNvSpPr>
            <p:nvPr/>
          </p:nvSpPr>
          <p:spPr bwMode="auto">
            <a:xfrm>
              <a:off x="9202925" y="1187451"/>
              <a:ext cx="302839" cy="309563"/>
            </a:xfrm>
            <a:custGeom>
              <a:gdLst>
                <a:gd fmla="*/ 40 w 80" name="T0"/>
                <a:gd fmla="*/ 0 h 80" name="T1"/>
                <a:gd fmla="*/ 0 w 80" name="T2"/>
                <a:gd fmla="*/ 40 h 80" name="T3"/>
                <a:gd fmla="*/ 40 w 80" name="T4"/>
                <a:gd fmla="*/ 80 h 80" name="T5"/>
                <a:gd fmla="*/ 80 w 80" name="T6"/>
                <a:gd fmla="*/ 40 h 80" name="T7"/>
                <a:gd fmla="*/ 40 w 80" name="T8"/>
                <a:gd fmla="*/ 0 h 80" name="T9"/>
                <a:gd fmla="*/ 55 w 80" name="T10"/>
                <a:gd fmla="*/ 61 h 80" name="T11"/>
                <a:gd fmla="*/ 25 w 80" name="T12"/>
                <a:gd fmla="*/ 61 h 80" name="T13"/>
                <a:gd fmla="*/ 25 w 80" name="T14"/>
                <a:gd fmla="*/ 57 h 80" name="T15"/>
                <a:gd fmla="*/ 26 w 80" name="T16"/>
                <a:gd fmla="*/ 57 h 80" name="T17"/>
                <a:gd fmla="*/ 33 w 80" name="T18"/>
                <a:gd fmla="*/ 46 h 80" name="T19"/>
                <a:gd fmla="*/ 33 w 80" name="T20"/>
                <a:gd fmla="*/ 41 h 80" name="T21"/>
                <a:gd fmla="*/ 26 w 80" name="T22"/>
                <a:gd fmla="*/ 41 h 80" name="T23"/>
                <a:gd fmla="*/ 26 w 80" name="T24"/>
                <a:gd fmla="*/ 36 h 80" name="T25"/>
                <a:gd fmla="*/ 32 w 80" name="T26"/>
                <a:gd fmla="*/ 36 h 80" name="T27"/>
                <a:gd fmla="*/ 31 w 80" name="T28"/>
                <a:gd fmla="*/ 29 h 80" name="T29"/>
                <a:gd fmla="*/ 45 w 80" name="T30"/>
                <a:gd fmla="*/ 15 h 80" name="T31"/>
                <a:gd fmla="*/ 53 w 80" name="T32"/>
                <a:gd fmla="*/ 17 h 80" name="T33"/>
                <a:gd fmla="*/ 53 w 80" name="T34"/>
                <a:gd fmla="*/ 17 h 80" name="T35"/>
                <a:gd fmla="*/ 53 w 80" name="T36"/>
                <a:gd fmla="*/ 24 h 80" name="T37"/>
                <a:gd fmla="*/ 52 w 80" name="T38"/>
                <a:gd fmla="*/ 24 h 80" name="T39"/>
                <a:gd fmla="*/ 45 w 80" name="T40"/>
                <a:gd fmla="*/ 21 h 80" name="T41"/>
                <a:gd fmla="*/ 38 w 80" name="T42"/>
                <a:gd fmla="*/ 29 h 80" name="T43"/>
                <a:gd fmla="*/ 39 w 80" name="T44"/>
                <a:gd fmla="*/ 36 h 80" name="T45"/>
                <a:gd fmla="*/ 49 w 80" name="T46"/>
                <a:gd fmla="*/ 36 h 80" name="T47"/>
                <a:gd fmla="*/ 49 w 80" name="T48"/>
                <a:gd fmla="*/ 41 h 80" name="T49"/>
                <a:gd fmla="*/ 40 w 80" name="T50"/>
                <a:gd fmla="*/ 41 h 80" name="T51"/>
                <a:gd fmla="*/ 39 w 80" name="T52"/>
                <a:gd fmla="*/ 49 h 80" name="T53"/>
                <a:gd fmla="*/ 35 w 80" name="T54"/>
                <a:gd fmla="*/ 55 h 80" name="T55"/>
                <a:gd fmla="*/ 55 w 80" name="T56"/>
                <a:gd fmla="*/ 55 h 80" name="T57"/>
                <a:gd fmla="*/ 55 w 80" name="T58"/>
                <a:gd fmla="*/ 61 h 80"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80" w="80">
                  <a:moveTo>
                    <a:pt x="40" y="0"/>
                  </a:moveTo>
                  <a:cubicBezTo>
                    <a:pt x="18" y="0"/>
                    <a:pt x="0" y="18"/>
                    <a:pt x="0" y="40"/>
                  </a:cubicBezTo>
                  <a:cubicBezTo>
                    <a:pt x="0" y="62"/>
                    <a:pt x="18" y="80"/>
                    <a:pt x="40" y="80"/>
                  </a:cubicBezTo>
                  <a:cubicBezTo>
                    <a:pt x="62" y="80"/>
                    <a:pt x="80" y="62"/>
                    <a:pt x="80" y="40"/>
                  </a:cubicBezTo>
                  <a:cubicBezTo>
                    <a:pt x="80" y="18"/>
                    <a:pt x="62" y="0"/>
                    <a:pt x="40" y="0"/>
                  </a:cubicBezTo>
                  <a:close/>
                  <a:moveTo>
                    <a:pt x="55" y="61"/>
                  </a:moveTo>
                  <a:cubicBezTo>
                    <a:pt x="25" y="61"/>
                    <a:pt x="25" y="61"/>
                    <a:pt x="25" y="61"/>
                  </a:cubicBezTo>
                  <a:cubicBezTo>
                    <a:pt x="25" y="57"/>
                    <a:pt x="25" y="57"/>
                    <a:pt x="25" y="57"/>
                  </a:cubicBezTo>
                  <a:cubicBezTo>
                    <a:pt x="26" y="57"/>
                    <a:pt x="26" y="57"/>
                    <a:pt x="26" y="57"/>
                  </a:cubicBezTo>
                  <a:cubicBezTo>
                    <a:pt x="30" y="55"/>
                    <a:pt x="33" y="50"/>
                    <a:pt x="33" y="46"/>
                  </a:cubicBezTo>
                  <a:cubicBezTo>
                    <a:pt x="33" y="44"/>
                    <a:pt x="33" y="43"/>
                    <a:pt x="33" y="41"/>
                  </a:cubicBezTo>
                  <a:cubicBezTo>
                    <a:pt x="26" y="41"/>
                    <a:pt x="26" y="41"/>
                    <a:pt x="26" y="41"/>
                  </a:cubicBezTo>
                  <a:cubicBezTo>
                    <a:pt x="26" y="36"/>
                    <a:pt x="26" y="36"/>
                    <a:pt x="26" y="36"/>
                  </a:cubicBezTo>
                  <a:cubicBezTo>
                    <a:pt x="32" y="36"/>
                    <a:pt x="32" y="36"/>
                    <a:pt x="32" y="36"/>
                  </a:cubicBezTo>
                  <a:cubicBezTo>
                    <a:pt x="32" y="34"/>
                    <a:pt x="31" y="31"/>
                    <a:pt x="31" y="29"/>
                  </a:cubicBezTo>
                  <a:cubicBezTo>
                    <a:pt x="31" y="21"/>
                    <a:pt x="37" y="15"/>
                    <a:pt x="45" y="15"/>
                  </a:cubicBezTo>
                  <a:cubicBezTo>
                    <a:pt x="50" y="15"/>
                    <a:pt x="52" y="16"/>
                    <a:pt x="53" y="17"/>
                  </a:cubicBezTo>
                  <a:cubicBezTo>
                    <a:pt x="53" y="17"/>
                    <a:pt x="53" y="17"/>
                    <a:pt x="53" y="17"/>
                  </a:cubicBezTo>
                  <a:cubicBezTo>
                    <a:pt x="53" y="24"/>
                    <a:pt x="53" y="24"/>
                    <a:pt x="53" y="24"/>
                  </a:cubicBezTo>
                  <a:cubicBezTo>
                    <a:pt x="52" y="24"/>
                    <a:pt x="52" y="24"/>
                    <a:pt x="52" y="24"/>
                  </a:cubicBezTo>
                  <a:cubicBezTo>
                    <a:pt x="51" y="23"/>
                    <a:pt x="48" y="21"/>
                    <a:pt x="45" y="21"/>
                  </a:cubicBezTo>
                  <a:cubicBezTo>
                    <a:pt x="40" y="21"/>
                    <a:pt x="38" y="26"/>
                    <a:pt x="38" y="29"/>
                  </a:cubicBezTo>
                  <a:cubicBezTo>
                    <a:pt x="38" y="32"/>
                    <a:pt x="39" y="34"/>
                    <a:pt x="39" y="36"/>
                  </a:cubicBezTo>
                  <a:cubicBezTo>
                    <a:pt x="49" y="36"/>
                    <a:pt x="49" y="36"/>
                    <a:pt x="49" y="36"/>
                  </a:cubicBezTo>
                  <a:cubicBezTo>
                    <a:pt x="49" y="41"/>
                    <a:pt x="49" y="41"/>
                    <a:pt x="49" y="41"/>
                  </a:cubicBezTo>
                  <a:cubicBezTo>
                    <a:pt x="40" y="41"/>
                    <a:pt x="40" y="41"/>
                    <a:pt x="40" y="41"/>
                  </a:cubicBezTo>
                  <a:cubicBezTo>
                    <a:pt x="40" y="44"/>
                    <a:pt x="40" y="46"/>
                    <a:pt x="39" y="49"/>
                  </a:cubicBezTo>
                  <a:cubicBezTo>
                    <a:pt x="39" y="51"/>
                    <a:pt x="37" y="53"/>
                    <a:pt x="35" y="55"/>
                  </a:cubicBezTo>
                  <a:cubicBezTo>
                    <a:pt x="55" y="55"/>
                    <a:pt x="55" y="55"/>
                    <a:pt x="55" y="55"/>
                  </a:cubicBezTo>
                  <a:lnTo>
                    <a:pt x="55" y="61"/>
                  </a:ln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4200">
                <a:latin typeface="+mn-lt"/>
                <a:cs typeface="+mn-ea"/>
                <a:sym typeface="+mn-lt"/>
              </a:endParaRPr>
            </a:p>
          </p:txBody>
        </p:sp>
      </p:grpSp>
      <p:grpSp>
        <p:nvGrpSpPr>
          <p:cNvPr id="15" name="组合 14"/>
          <p:cNvGrpSpPr/>
          <p:nvPr/>
        </p:nvGrpSpPr>
        <p:grpSpPr>
          <a:xfrm>
            <a:off x="4837883" y="3883336"/>
            <a:ext cx="459000" cy="459000"/>
            <a:chOff x="9867900" y="1152526"/>
            <a:chExt cx="377825" cy="382588"/>
          </a:xfrm>
          <a:solidFill>
            <a:schemeClr val="tx2"/>
          </a:solidFill>
        </p:grpSpPr>
        <p:sp>
          <p:nvSpPr>
            <p:cNvPr id="11" name="Freeform 10"/>
            <p:cNvSpPr>
              <a:spLocks noEditPoints="1"/>
            </p:cNvSpPr>
            <p:nvPr/>
          </p:nvSpPr>
          <p:spPr bwMode="auto">
            <a:xfrm>
              <a:off x="9867900" y="1152526"/>
              <a:ext cx="377825" cy="382588"/>
            </a:xfrm>
            <a:custGeom>
              <a:gdLst>
                <a:gd fmla="*/ 50 w 100" name="T0"/>
                <a:gd fmla="*/ 0 h 99" name="T1"/>
                <a:gd fmla="*/ 0 w 100" name="T2"/>
                <a:gd fmla="*/ 49 h 99" name="T3"/>
                <a:gd fmla="*/ 50 w 100" name="T4"/>
                <a:gd fmla="*/ 99 h 99" name="T5"/>
                <a:gd fmla="*/ 100 w 100" name="T6"/>
                <a:gd fmla="*/ 49 h 99" name="T7"/>
                <a:gd fmla="*/ 50 w 100" name="T8"/>
                <a:gd fmla="*/ 0 h 99" name="T9"/>
                <a:gd fmla="*/ 50 w 100" name="T10"/>
                <a:gd fmla="*/ 95 h 99" name="T11"/>
                <a:gd fmla="*/ 4 w 100" name="T12"/>
                <a:gd fmla="*/ 49 h 99" name="T13"/>
                <a:gd fmla="*/ 50 w 100" name="T14"/>
                <a:gd fmla="*/ 4 h 99" name="T15"/>
                <a:gd fmla="*/ 96 w 100" name="T16"/>
                <a:gd fmla="*/ 49 h 99" name="T17"/>
                <a:gd fmla="*/ 50 w 100" name="T18"/>
                <a:gd fmla="*/ 95 h 9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99" w="100">
                  <a:moveTo>
                    <a:pt x="50" y="0"/>
                  </a:moveTo>
                  <a:cubicBezTo>
                    <a:pt x="23" y="0"/>
                    <a:pt x="0" y="22"/>
                    <a:pt x="0" y="49"/>
                  </a:cubicBezTo>
                  <a:cubicBezTo>
                    <a:pt x="0" y="77"/>
                    <a:pt x="23" y="99"/>
                    <a:pt x="50" y="99"/>
                  </a:cubicBezTo>
                  <a:cubicBezTo>
                    <a:pt x="77" y="99"/>
                    <a:pt x="100" y="77"/>
                    <a:pt x="100" y="49"/>
                  </a:cubicBezTo>
                  <a:cubicBezTo>
                    <a:pt x="100" y="22"/>
                    <a:pt x="77" y="0"/>
                    <a:pt x="50" y="0"/>
                  </a:cubicBezTo>
                  <a:close/>
                  <a:moveTo>
                    <a:pt x="50" y="95"/>
                  </a:moveTo>
                  <a:cubicBezTo>
                    <a:pt x="25" y="95"/>
                    <a:pt x="4" y="75"/>
                    <a:pt x="4" y="49"/>
                  </a:cubicBezTo>
                  <a:cubicBezTo>
                    <a:pt x="4" y="24"/>
                    <a:pt x="25" y="4"/>
                    <a:pt x="50" y="4"/>
                  </a:cubicBezTo>
                  <a:cubicBezTo>
                    <a:pt x="75" y="4"/>
                    <a:pt x="96" y="24"/>
                    <a:pt x="96" y="49"/>
                  </a:cubicBezTo>
                  <a:cubicBezTo>
                    <a:pt x="96" y="75"/>
                    <a:pt x="75" y="95"/>
                    <a:pt x="50" y="95"/>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4200">
                <a:latin typeface="+mn-lt"/>
                <a:cs typeface="+mn-ea"/>
                <a:sym typeface="+mn-lt"/>
              </a:endParaRPr>
            </a:p>
          </p:txBody>
        </p:sp>
        <p:sp>
          <p:nvSpPr>
            <p:cNvPr id="12" name="Freeform 11"/>
            <p:cNvSpPr>
              <a:spLocks noEditPoints="1"/>
            </p:cNvSpPr>
            <p:nvPr/>
          </p:nvSpPr>
          <p:spPr bwMode="auto">
            <a:xfrm rot="21540000">
              <a:off x="9903460" y="1191721"/>
              <a:ext cx="306705" cy="309563"/>
            </a:xfrm>
            <a:custGeom>
              <a:gdLst>
                <a:gd fmla="*/ 40 w 80" name="T0"/>
                <a:gd fmla="*/ 0 h 80" name="T1"/>
                <a:gd fmla="*/ 0 w 80" name="T2"/>
                <a:gd fmla="*/ 40 h 80" name="T3"/>
                <a:gd fmla="*/ 40 w 80" name="T4"/>
                <a:gd fmla="*/ 80 h 80" name="T5"/>
                <a:gd fmla="*/ 80 w 80" name="T6"/>
                <a:gd fmla="*/ 40 h 80" name="T7"/>
                <a:gd fmla="*/ 40 w 80" name="T8"/>
                <a:gd fmla="*/ 0 h 80" name="T9"/>
                <a:gd fmla="*/ 55 w 80" name="T10"/>
                <a:gd fmla="*/ 40 h 80" name="T11"/>
                <a:gd fmla="*/ 55 w 80" name="T12"/>
                <a:gd fmla="*/ 46 h 80" name="T13"/>
                <a:gd fmla="*/ 43 w 80" name="T14"/>
                <a:gd fmla="*/ 46 h 80" name="T15"/>
                <a:gd fmla="*/ 43 w 80" name="T16"/>
                <a:gd fmla="*/ 49 h 80" name="T17"/>
                <a:gd fmla="*/ 55 w 80" name="T18"/>
                <a:gd fmla="*/ 49 h 80" name="T19"/>
                <a:gd fmla="*/ 55 w 80" name="T20"/>
                <a:gd fmla="*/ 55 h 80" name="T21"/>
                <a:gd fmla="*/ 43 w 80" name="T22"/>
                <a:gd fmla="*/ 55 h 80" name="T23"/>
                <a:gd fmla="*/ 43 w 80" name="T24"/>
                <a:gd fmla="*/ 64 h 80" name="T25"/>
                <a:gd fmla="*/ 37 w 80" name="T26"/>
                <a:gd fmla="*/ 64 h 80" name="T27"/>
                <a:gd fmla="*/ 37 w 80" name="T28"/>
                <a:gd fmla="*/ 55 h 80" name="T29"/>
                <a:gd fmla="*/ 25 w 80" name="T30"/>
                <a:gd fmla="*/ 55 h 80" name="T31"/>
                <a:gd fmla="*/ 25 w 80" name="T32"/>
                <a:gd fmla="*/ 49 h 80" name="T33"/>
                <a:gd fmla="*/ 37 w 80" name="T34"/>
                <a:gd fmla="*/ 49 h 80" name="T35"/>
                <a:gd fmla="*/ 37 w 80" name="T36"/>
                <a:gd fmla="*/ 46 h 80" name="T37"/>
                <a:gd fmla="*/ 25 w 80" name="T38"/>
                <a:gd fmla="*/ 46 h 80" name="T39"/>
                <a:gd fmla="*/ 25 w 80" name="T40"/>
                <a:gd fmla="*/ 40 h 80" name="T41"/>
                <a:gd fmla="*/ 34 w 80" name="T42"/>
                <a:gd fmla="*/ 40 h 80" name="T43"/>
                <a:gd fmla="*/ 23 w 80" name="T44"/>
                <a:gd fmla="*/ 19 h 80" name="T45"/>
                <a:gd fmla="*/ 30 w 80" name="T46"/>
                <a:gd fmla="*/ 19 h 80" name="T47"/>
                <a:gd fmla="*/ 38 w 80" name="T48"/>
                <a:gd fmla="*/ 35 h 80" name="T49"/>
                <a:gd fmla="*/ 40 w 80" name="T50"/>
                <a:gd fmla="*/ 38 h 80" name="T51"/>
                <a:gd fmla="*/ 42 w 80" name="T52"/>
                <a:gd fmla="*/ 34 h 80" name="T53"/>
                <a:gd fmla="*/ 50 w 80" name="T54"/>
                <a:gd fmla="*/ 19 h 80" name="T55"/>
                <a:gd fmla="*/ 57 w 80" name="T56"/>
                <a:gd fmla="*/ 19 h 80" name="T57"/>
                <a:gd fmla="*/ 46 w 80" name="T58"/>
                <a:gd fmla="*/ 40 h 80" name="T59"/>
                <a:gd fmla="*/ 55 w 80" name="T60"/>
                <a:gd fmla="*/ 40 h 80"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0" w="80">
                  <a:moveTo>
                    <a:pt x="40" y="0"/>
                  </a:moveTo>
                  <a:cubicBezTo>
                    <a:pt x="18" y="0"/>
                    <a:pt x="0" y="18"/>
                    <a:pt x="0" y="40"/>
                  </a:cubicBezTo>
                  <a:cubicBezTo>
                    <a:pt x="0" y="62"/>
                    <a:pt x="18" y="80"/>
                    <a:pt x="40" y="80"/>
                  </a:cubicBezTo>
                  <a:cubicBezTo>
                    <a:pt x="62" y="80"/>
                    <a:pt x="80" y="62"/>
                    <a:pt x="80" y="40"/>
                  </a:cubicBezTo>
                  <a:cubicBezTo>
                    <a:pt x="80" y="18"/>
                    <a:pt x="62" y="0"/>
                    <a:pt x="40" y="0"/>
                  </a:cubicBezTo>
                  <a:close/>
                  <a:moveTo>
                    <a:pt x="55" y="40"/>
                  </a:moveTo>
                  <a:cubicBezTo>
                    <a:pt x="55" y="46"/>
                    <a:pt x="55" y="46"/>
                    <a:pt x="55" y="46"/>
                  </a:cubicBezTo>
                  <a:cubicBezTo>
                    <a:pt x="43" y="46"/>
                    <a:pt x="43" y="46"/>
                    <a:pt x="43" y="46"/>
                  </a:cubicBezTo>
                  <a:cubicBezTo>
                    <a:pt x="43" y="49"/>
                    <a:pt x="43" y="49"/>
                    <a:pt x="43" y="49"/>
                  </a:cubicBezTo>
                  <a:cubicBezTo>
                    <a:pt x="55" y="49"/>
                    <a:pt x="55" y="49"/>
                    <a:pt x="55" y="49"/>
                  </a:cubicBezTo>
                  <a:cubicBezTo>
                    <a:pt x="55" y="55"/>
                    <a:pt x="55" y="55"/>
                    <a:pt x="55" y="55"/>
                  </a:cubicBezTo>
                  <a:cubicBezTo>
                    <a:pt x="43" y="55"/>
                    <a:pt x="43" y="55"/>
                    <a:pt x="43" y="55"/>
                  </a:cubicBezTo>
                  <a:cubicBezTo>
                    <a:pt x="43" y="64"/>
                    <a:pt x="43" y="64"/>
                    <a:pt x="43" y="64"/>
                  </a:cubicBezTo>
                  <a:cubicBezTo>
                    <a:pt x="37" y="64"/>
                    <a:pt x="37" y="64"/>
                    <a:pt x="37" y="64"/>
                  </a:cubicBezTo>
                  <a:cubicBezTo>
                    <a:pt x="37" y="55"/>
                    <a:pt x="37" y="55"/>
                    <a:pt x="37" y="55"/>
                  </a:cubicBezTo>
                  <a:cubicBezTo>
                    <a:pt x="25" y="55"/>
                    <a:pt x="25" y="55"/>
                    <a:pt x="25" y="55"/>
                  </a:cubicBezTo>
                  <a:cubicBezTo>
                    <a:pt x="25" y="49"/>
                    <a:pt x="25" y="49"/>
                    <a:pt x="25" y="49"/>
                  </a:cubicBezTo>
                  <a:cubicBezTo>
                    <a:pt x="37" y="49"/>
                    <a:pt x="37" y="49"/>
                    <a:pt x="37" y="49"/>
                  </a:cubicBezTo>
                  <a:cubicBezTo>
                    <a:pt x="37" y="46"/>
                    <a:pt x="37" y="46"/>
                    <a:pt x="37" y="46"/>
                  </a:cubicBezTo>
                  <a:cubicBezTo>
                    <a:pt x="25" y="46"/>
                    <a:pt x="25" y="46"/>
                    <a:pt x="25" y="46"/>
                  </a:cubicBezTo>
                  <a:cubicBezTo>
                    <a:pt x="25" y="40"/>
                    <a:pt x="25" y="40"/>
                    <a:pt x="25" y="40"/>
                  </a:cubicBezTo>
                  <a:cubicBezTo>
                    <a:pt x="34" y="40"/>
                    <a:pt x="34" y="40"/>
                    <a:pt x="34" y="40"/>
                  </a:cubicBezTo>
                  <a:cubicBezTo>
                    <a:pt x="23" y="19"/>
                    <a:pt x="23" y="19"/>
                    <a:pt x="23" y="19"/>
                  </a:cubicBezTo>
                  <a:cubicBezTo>
                    <a:pt x="30" y="19"/>
                    <a:pt x="30" y="19"/>
                    <a:pt x="30" y="19"/>
                  </a:cubicBezTo>
                  <a:cubicBezTo>
                    <a:pt x="38" y="35"/>
                    <a:pt x="38" y="35"/>
                    <a:pt x="38" y="35"/>
                  </a:cubicBezTo>
                  <a:cubicBezTo>
                    <a:pt x="39" y="36"/>
                    <a:pt x="39" y="37"/>
                    <a:pt x="40" y="38"/>
                  </a:cubicBezTo>
                  <a:cubicBezTo>
                    <a:pt x="40" y="37"/>
                    <a:pt x="41" y="36"/>
                    <a:pt x="42" y="34"/>
                  </a:cubicBezTo>
                  <a:cubicBezTo>
                    <a:pt x="50" y="19"/>
                    <a:pt x="50" y="19"/>
                    <a:pt x="50" y="19"/>
                  </a:cubicBezTo>
                  <a:cubicBezTo>
                    <a:pt x="57" y="19"/>
                    <a:pt x="57" y="19"/>
                    <a:pt x="57" y="19"/>
                  </a:cubicBezTo>
                  <a:cubicBezTo>
                    <a:pt x="46" y="40"/>
                    <a:pt x="46" y="40"/>
                    <a:pt x="46" y="40"/>
                  </a:cubicBezTo>
                  <a:lnTo>
                    <a:pt x="55" y="40"/>
                  </a:ln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4200">
                <a:latin typeface="+mn-lt"/>
                <a:cs typeface="+mn-ea"/>
                <a:sym typeface="+mn-lt"/>
              </a:endParaRPr>
            </a:p>
          </p:txBody>
        </p:sp>
      </p:grpSp>
      <p:sp>
        <p:nvSpPr>
          <p:cNvPr id="31" name="矩形 30"/>
          <p:cNvSpPr/>
          <p:nvPr/>
        </p:nvSpPr>
        <p:spPr>
          <a:xfrm>
            <a:off x="270229" y="1028655"/>
            <a:ext cx="6007003" cy="457200"/>
          </a:xfrm>
          <a:prstGeom prst="rect">
            <a:avLst/>
          </a:prstGeom>
          <a:noFill/>
        </p:spPr>
        <p:txBody>
          <a:bodyPr rtlCol="0" wrap="square">
            <a:spAutoFit/>
          </a:bodyPr>
          <a:lstStyle/>
          <a:p>
            <a:pPr defTabSz="914263">
              <a:lnSpc>
                <a:spcPct val="200000"/>
              </a:lnSpc>
              <a:spcBef>
                <a:spcPct val="20000"/>
              </a:spcBef>
            </a:pPr>
            <a:r>
              <a:rPr altLang="en-US" lang="zh-CN" sz="600">
                <a:solidFill>
                  <a:schemeClr val="bg1">
                    <a:lumMod val="50000"/>
                  </a:schemeClr>
                </a:solidFill>
                <a:latin typeface="+mn-lt"/>
                <a:cs typeface="+mn-ea"/>
                <a:sym typeface="+mn-lt"/>
              </a:rPr>
              <a:t>根据速途研究院的数据显示，自2014年起至2016年底在线语言教育市场规模增加100多亿元，预计2017年在线语言教育市场规模将增长至364亿元，增长率为22.1%;而到了2018年，其市场规模将突破450亿元。在语言教育市场中，以英语教育最为火爆，为满足市场需求，各类在线英语教育平台不断崛起。</a:t>
            </a:r>
          </a:p>
        </p:txBody>
      </p:sp>
      <p:sp>
        <p:nvSpPr>
          <p:cNvPr id="28" name="Text Placeholder 33"/>
          <p:cNvSpPr txBox="1"/>
          <p:nvPr/>
        </p:nvSpPr>
        <p:spPr>
          <a:xfrm>
            <a:off x="5430734" y="1691936"/>
            <a:ext cx="1101533"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1400">
                <a:solidFill>
                  <a:schemeClr val="dk2">
                    <a:lumMod val="100000"/>
                  </a:schemeClr>
                </a:solidFill>
                <a:latin typeface="+mn-lt"/>
                <a:ea typeface="+mn-ea"/>
                <a:cs typeface="+mn-ea"/>
                <a:sym typeface="+mn-lt"/>
              </a:rPr>
              <a:t>商业策略</a:t>
            </a:r>
          </a:p>
        </p:txBody>
      </p:sp>
      <p:sp>
        <p:nvSpPr>
          <p:cNvPr id="29" name="TextBox 20"/>
          <p:cNvSpPr txBox="1"/>
          <p:nvPr/>
        </p:nvSpPr>
        <p:spPr>
          <a:xfrm>
            <a:off x="5430733" y="1993874"/>
            <a:ext cx="2378737" cy="36576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35" name="Text Placeholder 33"/>
          <p:cNvSpPr txBox="1"/>
          <p:nvPr/>
        </p:nvSpPr>
        <p:spPr>
          <a:xfrm>
            <a:off x="5430734" y="2816692"/>
            <a:ext cx="1101533"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1400">
                <a:solidFill>
                  <a:schemeClr val="dk2">
                    <a:lumMod val="100000"/>
                  </a:schemeClr>
                </a:solidFill>
                <a:latin typeface="+mn-lt"/>
                <a:ea typeface="+mn-ea"/>
                <a:cs typeface="+mn-ea"/>
                <a:sym typeface="+mn-lt"/>
              </a:rPr>
              <a:t>商业策略</a:t>
            </a:r>
          </a:p>
        </p:txBody>
      </p:sp>
      <p:sp>
        <p:nvSpPr>
          <p:cNvPr id="36" name="TextBox 20"/>
          <p:cNvSpPr txBox="1"/>
          <p:nvPr/>
        </p:nvSpPr>
        <p:spPr>
          <a:xfrm>
            <a:off x="5430733" y="3118630"/>
            <a:ext cx="2378737" cy="36576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37" name="Text Placeholder 33"/>
          <p:cNvSpPr txBox="1"/>
          <p:nvPr/>
        </p:nvSpPr>
        <p:spPr>
          <a:xfrm>
            <a:off x="5430734" y="3927136"/>
            <a:ext cx="1101533"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1400">
                <a:solidFill>
                  <a:schemeClr val="dk2">
                    <a:lumMod val="100000"/>
                  </a:schemeClr>
                </a:solidFill>
                <a:latin typeface="+mn-lt"/>
                <a:ea typeface="+mn-ea"/>
                <a:cs typeface="+mn-ea"/>
                <a:sym typeface="+mn-lt"/>
              </a:rPr>
              <a:t>商业策略</a:t>
            </a:r>
          </a:p>
        </p:txBody>
      </p:sp>
      <p:sp>
        <p:nvSpPr>
          <p:cNvPr id="38" name="TextBox 20"/>
          <p:cNvSpPr txBox="1"/>
          <p:nvPr/>
        </p:nvSpPr>
        <p:spPr>
          <a:xfrm>
            <a:off x="5430733" y="4229074"/>
            <a:ext cx="2378737" cy="36576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30"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市场规模</a:t>
            </a:r>
          </a:p>
        </p:txBody>
      </p:sp>
      <p:sp>
        <p:nvSpPr>
          <p:cNvPr id="34"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Market Size</a:t>
            </a:r>
          </a:p>
        </p:txBody>
      </p:sp>
      <p:sp>
        <p:nvSpPr>
          <p:cNvPr id="39" name="矩形 38"/>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40" name="组合 39"/>
          <p:cNvGrpSpPr/>
          <p:nvPr/>
        </p:nvGrpSpPr>
        <p:grpSpPr>
          <a:xfrm>
            <a:off x="3588924" y="311398"/>
            <a:ext cx="1978192" cy="457200"/>
            <a:chOff x="3588924" y="311398"/>
            <a:chExt cx="1978192" cy="457200"/>
          </a:xfrm>
        </p:grpSpPr>
        <p:sp>
          <p:nvSpPr>
            <p:cNvPr id="41" name="L 形 40"/>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8" name="L 形 47"/>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499136015"/>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16">
                                  <p:stCondLst>
                                    <p:cond delay="0"/>
                                  </p:stCondLst>
                                  <p:childTnLst>
                                    <p:set>
                                      <p:cBhvr>
                                        <p:cTn dur="1" fill="hold" id="6">
                                          <p:stCondLst>
                                            <p:cond delay="0"/>
                                          </p:stCondLst>
                                        </p:cTn>
                                        <p:tgtEl>
                                          <p:spTgt spid="42"/>
                                        </p:tgtEl>
                                        <p:attrNameLst>
                                          <p:attrName>style.visibility</p:attrName>
                                        </p:attrNameLst>
                                      </p:cBhvr>
                                      <p:to>
                                        <p:strVal val="visible"/>
                                      </p:to>
                                    </p:set>
                                    <p:anim calcmode="lin" valueType="num">
                                      <p:cBhvr>
                                        <p:cTn dur="500" fill="hold" id="7"/>
                                        <p:tgtEl>
                                          <p:spTgt spid="42"/>
                                        </p:tgtEl>
                                        <p:attrNameLst>
                                          <p:attrName>ppt_w</p:attrName>
                                        </p:attrNameLst>
                                      </p:cBhvr>
                                      <p:tavLst>
                                        <p:tav tm="0">
                                          <p:val>
                                            <p:fltVal val="0"/>
                                          </p:val>
                                        </p:tav>
                                        <p:tav tm="100000">
                                          <p:val>
                                            <p:strVal val="#ppt_w"/>
                                          </p:val>
                                        </p:tav>
                                      </p:tavLst>
                                    </p:anim>
                                    <p:anim calcmode="lin" valueType="num">
                                      <p:cBhvr>
                                        <p:cTn dur="500" fill="hold" id="8"/>
                                        <p:tgtEl>
                                          <p:spTgt spid="42"/>
                                        </p:tgtEl>
                                        <p:attrNameLst>
                                          <p:attrName>ppt_h</p:attrName>
                                        </p:attrNameLst>
                                      </p:cBhvr>
                                      <p:tavLst>
                                        <p:tav tm="0">
                                          <p:val>
                                            <p:fltVal val="0"/>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10" presetSubtype="0">
                                  <p:stCondLst>
                                    <p:cond delay="0"/>
                                  </p:stCondLst>
                                  <p:childTnLst>
                                    <p:set>
                                      <p:cBhvr>
                                        <p:cTn dur="1" fill="hold" id="11">
                                          <p:stCondLst>
                                            <p:cond delay="0"/>
                                          </p:stCondLst>
                                        </p:cTn>
                                        <p:tgtEl>
                                          <p:spTgt spid="44"/>
                                        </p:tgtEl>
                                        <p:attrNameLst>
                                          <p:attrName>style.visibility</p:attrName>
                                        </p:attrNameLst>
                                      </p:cBhvr>
                                      <p:to>
                                        <p:strVal val="visible"/>
                                      </p:to>
                                    </p:set>
                                    <p:animEffect filter="fade" transition="in">
                                      <p:cBhvr>
                                        <p:cTn dur="500" id="12"/>
                                        <p:tgtEl>
                                          <p:spTgt spid="44"/>
                                        </p:tgtEl>
                                      </p:cBhvr>
                                    </p:animEffect>
                                  </p:childTnLst>
                                </p:cTn>
                              </p:par>
                            </p:childTnLst>
                          </p:cTn>
                        </p:par>
                        <p:par>
                          <p:cTn fill="hold" id="13" nodeType="afterGroup">
                            <p:stCondLst>
                              <p:cond delay="1000"/>
                            </p:stCondLst>
                            <p:childTnLst>
                              <p:par>
                                <p:cTn fill="hold" grpId="0" id="14" nodeType="afterEffect" presetClass="entr" presetID="23" presetSubtype="16">
                                  <p:stCondLst>
                                    <p:cond delay="0"/>
                                  </p:stCondLst>
                                  <p:childTnLst>
                                    <p:set>
                                      <p:cBhvr>
                                        <p:cTn dur="1" fill="hold" id="15">
                                          <p:stCondLst>
                                            <p:cond delay="0"/>
                                          </p:stCondLst>
                                        </p:cTn>
                                        <p:tgtEl>
                                          <p:spTgt spid="43"/>
                                        </p:tgtEl>
                                        <p:attrNameLst>
                                          <p:attrName>style.visibility</p:attrName>
                                        </p:attrNameLst>
                                      </p:cBhvr>
                                      <p:to>
                                        <p:strVal val="visible"/>
                                      </p:to>
                                    </p:set>
                                    <p:anim calcmode="lin" valueType="num">
                                      <p:cBhvr>
                                        <p:cTn dur="500" fill="hold" id="16"/>
                                        <p:tgtEl>
                                          <p:spTgt spid="43"/>
                                        </p:tgtEl>
                                        <p:attrNameLst>
                                          <p:attrName>ppt_w</p:attrName>
                                        </p:attrNameLst>
                                      </p:cBhvr>
                                      <p:tavLst>
                                        <p:tav tm="0">
                                          <p:val>
                                            <p:fltVal val="0"/>
                                          </p:val>
                                        </p:tav>
                                        <p:tav tm="100000">
                                          <p:val>
                                            <p:strVal val="#ppt_w"/>
                                          </p:val>
                                        </p:tav>
                                      </p:tavLst>
                                    </p:anim>
                                    <p:anim calcmode="lin" valueType="num">
                                      <p:cBhvr>
                                        <p:cTn dur="500" fill="hold" id="17"/>
                                        <p:tgtEl>
                                          <p:spTgt spid="43"/>
                                        </p:tgtEl>
                                        <p:attrNameLst>
                                          <p:attrName>ppt_h</p:attrName>
                                        </p:attrNameLst>
                                      </p:cBhvr>
                                      <p:tavLst>
                                        <p:tav tm="0">
                                          <p:val>
                                            <p:fltVal val="0"/>
                                          </p:val>
                                        </p:tav>
                                        <p:tav tm="100000">
                                          <p:val>
                                            <p:strVal val="#ppt_h"/>
                                          </p:val>
                                        </p:tav>
                                      </p:tavLst>
                                    </p:anim>
                                  </p:childTnLst>
                                </p:cTn>
                              </p:par>
                            </p:childTnLst>
                          </p:cTn>
                        </p:par>
                        <p:par>
                          <p:cTn fill="hold" id="18" nodeType="afterGroup">
                            <p:stCondLst>
                              <p:cond delay="1500"/>
                            </p:stCondLst>
                            <p:childTnLst>
                              <p:par>
                                <p:cTn fill="hold" grpId="0" id="19" nodeType="afterEffect" presetClass="entr" presetID="10" presetSubtype="0">
                                  <p:stCondLst>
                                    <p:cond delay="0"/>
                                  </p:stCondLst>
                                  <p:childTnLst>
                                    <p:set>
                                      <p:cBhvr>
                                        <p:cTn dur="1" fill="hold" id="20">
                                          <p:stCondLst>
                                            <p:cond delay="0"/>
                                          </p:stCondLst>
                                        </p:cTn>
                                        <p:tgtEl>
                                          <p:spTgt spid="45"/>
                                        </p:tgtEl>
                                        <p:attrNameLst>
                                          <p:attrName>style.visibility</p:attrName>
                                        </p:attrNameLst>
                                      </p:cBhvr>
                                      <p:to>
                                        <p:strVal val="visible"/>
                                      </p:to>
                                    </p:set>
                                    <p:animEffect filter="fade" transition="in">
                                      <p:cBhvr>
                                        <p:cTn dur="500" id="21"/>
                                        <p:tgtEl>
                                          <p:spTgt spid="45"/>
                                        </p:tgtEl>
                                      </p:cBhvr>
                                    </p:animEffect>
                                  </p:childTnLst>
                                </p:cTn>
                              </p:par>
                            </p:childTnLst>
                          </p:cTn>
                        </p:par>
                        <p:par>
                          <p:cTn fill="hold" id="22" nodeType="afterGroup">
                            <p:stCondLst>
                              <p:cond delay="2000"/>
                            </p:stCondLst>
                            <p:childTnLst>
                              <p:par>
                                <p:cTn fill="hold" grpId="0" id="23" nodeType="afterEffect" presetClass="entr" presetID="10" presetSubtype="0">
                                  <p:stCondLst>
                                    <p:cond delay="0"/>
                                  </p:stCondLst>
                                  <p:childTnLst>
                                    <p:set>
                                      <p:cBhvr>
                                        <p:cTn dur="1" fill="hold" id="24">
                                          <p:stCondLst>
                                            <p:cond delay="0"/>
                                          </p:stCondLst>
                                        </p:cTn>
                                        <p:tgtEl>
                                          <p:spTgt spid="50"/>
                                        </p:tgtEl>
                                        <p:attrNameLst>
                                          <p:attrName>style.visibility</p:attrName>
                                        </p:attrNameLst>
                                      </p:cBhvr>
                                      <p:to>
                                        <p:strVal val="visible"/>
                                      </p:to>
                                    </p:set>
                                    <p:animEffect filter="fade" transition="in">
                                      <p:cBhvr>
                                        <p:cTn dur="500" id="25"/>
                                        <p:tgtEl>
                                          <p:spTgt spid="50"/>
                                        </p:tgtEl>
                                      </p:cBhvr>
                                    </p:animEffect>
                                  </p:childTnLst>
                                </p:cTn>
                              </p:par>
                            </p:childTnLst>
                          </p:cTn>
                        </p:par>
                        <p:par>
                          <p:cTn fill="hold" id="26" nodeType="afterGroup">
                            <p:stCondLst>
                              <p:cond delay="2500"/>
                            </p:stCondLst>
                            <p:childTnLst>
                              <p:par>
                                <p:cTn fill="hold" id="27" nodeType="afterEffect" presetClass="entr" presetID="22" presetSubtype="8">
                                  <p:stCondLst>
                                    <p:cond delay="0"/>
                                  </p:stCondLst>
                                  <p:childTnLst>
                                    <p:set>
                                      <p:cBhvr>
                                        <p:cTn dur="1" fill="hold" id="28">
                                          <p:stCondLst>
                                            <p:cond delay="0"/>
                                          </p:stCondLst>
                                        </p:cTn>
                                        <p:tgtEl>
                                          <p:spTgt spid="46"/>
                                        </p:tgtEl>
                                        <p:attrNameLst>
                                          <p:attrName>style.visibility</p:attrName>
                                        </p:attrNameLst>
                                      </p:cBhvr>
                                      <p:to>
                                        <p:strVal val="visible"/>
                                      </p:to>
                                    </p:set>
                                    <p:animEffect filter="wipe(left)" transition="in">
                                      <p:cBhvr>
                                        <p:cTn dur="500" id="29"/>
                                        <p:tgtEl>
                                          <p:spTgt spid="46"/>
                                        </p:tgtEl>
                                      </p:cBhvr>
                                    </p:animEffect>
                                  </p:childTnLst>
                                </p:cTn>
                              </p:par>
                              <p:par>
                                <p:cTn fill="hold" id="30" nodeType="withEffect" presetClass="entr" presetID="22" presetSubtype="8">
                                  <p:stCondLst>
                                    <p:cond delay="0"/>
                                  </p:stCondLst>
                                  <p:childTnLst>
                                    <p:set>
                                      <p:cBhvr>
                                        <p:cTn dur="1" fill="hold" id="31">
                                          <p:stCondLst>
                                            <p:cond delay="0"/>
                                          </p:stCondLst>
                                        </p:cTn>
                                        <p:tgtEl>
                                          <p:spTgt spid="47"/>
                                        </p:tgtEl>
                                        <p:attrNameLst>
                                          <p:attrName>style.visibility</p:attrName>
                                        </p:attrNameLst>
                                      </p:cBhvr>
                                      <p:to>
                                        <p:strVal val="visible"/>
                                      </p:to>
                                    </p:set>
                                    <p:animEffect filter="wipe(left)" transition="in">
                                      <p:cBhvr>
                                        <p:cTn dur="500" id="32"/>
                                        <p:tgtEl>
                                          <p:spTgt spid="47"/>
                                        </p:tgtEl>
                                      </p:cBhvr>
                                    </p:animEffect>
                                  </p:childTnLst>
                                </p:cTn>
                              </p:par>
                            </p:childTnLst>
                          </p:cTn>
                        </p:par>
                        <p:par>
                          <p:cTn fill="hold" id="33" nodeType="afterGroup">
                            <p:stCondLst>
                              <p:cond delay="3000"/>
                            </p:stCondLst>
                            <p:childTnLst>
                              <p:par>
                                <p:cTn fill="hold" grpId="0" id="34" nodeType="afterEffect" presetClass="entr" presetID="10" presetSubtype="0">
                                  <p:stCondLst>
                                    <p:cond delay="0"/>
                                  </p:stCondLst>
                                  <p:childTnLst>
                                    <p:set>
                                      <p:cBhvr>
                                        <p:cTn dur="1" fill="hold" id="35">
                                          <p:stCondLst>
                                            <p:cond delay="0"/>
                                          </p:stCondLst>
                                        </p:cTn>
                                        <p:tgtEl>
                                          <p:spTgt spid="49"/>
                                        </p:tgtEl>
                                        <p:attrNameLst>
                                          <p:attrName>style.visibility</p:attrName>
                                        </p:attrNameLst>
                                      </p:cBhvr>
                                      <p:to>
                                        <p:strVal val="visible"/>
                                      </p:to>
                                    </p:set>
                                    <p:animEffect filter="fade" transition="in">
                                      <p:cBhvr>
                                        <p:cTn dur="500" id="36"/>
                                        <p:tgtEl>
                                          <p:spTgt spid="49"/>
                                        </p:tgtEl>
                                      </p:cBhvr>
                                    </p:animEffect>
                                  </p:childTnLst>
                                </p:cTn>
                              </p:par>
                              <p:par>
                                <p:cTn fill="hold" grpId="0" id="37" nodeType="withEffect" presetClass="entr" presetID="10" presetSubtype="0">
                                  <p:stCondLst>
                                    <p:cond delay="0"/>
                                  </p:stCondLst>
                                  <p:childTnLst>
                                    <p:set>
                                      <p:cBhvr>
                                        <p:cTn dur="1" fill="hold" id="38">
                                          <p:stCondLst>
                                            <p:cond delay="0"/>
                                          </p:stCondLst>
                                        </p:cTn>
                                        <p:tgtEl>
                                          <p:spTgt spid="51"/>
                                        </p:tgtEl>
                                        <p:attrNameLst>
                                          <p:attrName>style.visibility</p:attrName>
                                        </p:attrNameLst>
                                      </p:cBhvr>
                                      <p:to>
                                        <p:strVal val="visible"/>
                                      </p:to>
                                    </p:set>
                                    <p:animEffect filter="fade" transition="in">
                                      <p:cBhvr>
                                        <p:cTn dur="500" id="39"/>
                                        <p:tgtEl>
                                          <p:spTgt spid="51"/>
                                        </p:tgtEl>
                                      </p:cBhvr>
                                    </p:animEffect>
                                  </p:childTnLst>
                                </p:cTn>
                              </p:par>
                              <p:par>
                                <p:cTn fill="hold" grpId="0" id="40" nodeType="withEffect" presetClass="entr" presetID="10" presetSubtype="0">
                                  <p:stCondLst>
                                    <p:cond delay="0"/>
                                  </p:stCondLst>
                                  <p:childTnLst>
                                    <p:set>
                                      <p:cBhvr>
                                        <p:cTn dur="1" fill="hold" id="41">
                                          <p:stCondLst>
                                            <p:cond delay="0"/>
                                          </p:stCondLst>
                                        </p:cTn>
                                        <p:tgtEl>
                                          <p:spTgt spid="52"/>
                                        </p:tgtEl>
                                        <p:attrNameLst>
                                          <p:attrName>style.visibility</p:attrName>
                                        </p:attrNameLst>
                                      </p:cBhvr>
                                      <p:to>
                                        <p:strVal val="visible"/>
                                      </p:to>
                                    </p:set>
                                    <p:animEffect filter="fade" transition="in">
                                      <p:cBhvr>
                                        <p:cTn dur="500" id="42"/>
                                        <p:tgtEl>
                                          <p:spTgt spid="52"/>
                                        </p:tgtEl>
                                      </p:cBhvr>
                                    </p:animEffect>
                                  </p:childTnLst>
                                </p:cTn>
                              </p:par>
                            </p:childTnLst>
                          </p:cTn>
                        </p:par>
                        <p:par>
                          <p:cTn fill="hold" id="43" nodeType="afterGroup">
                            <p:stCondLst>
                              <p:cond delay="3500"/>
                            </p:stCondLst>
                            <p:childTnLst>
                              <p:par>
                                <p:cTn decel="100000" fill="hold" id="44" nodeType="afterEffect" presetClass="entr" presetID="49" presetSubtype="0">
                                  <p:stCondLst>
                                    <p:cond delay="0"/>
                                  </p:stCondLst>
                                  <p:childTnLst>
                                    <p:set>
                                      <p:cBhvr>
                                        <p:cTn dur="1" fill="hold" id="45">
                                          <p:stCondLst>
                                            <p:cond delay="0"/>
                                          </p:stCondLst>
                                        </p:cTn>
                                        <p:tgtEl>
                                          <p:spTgt spid="13"/>
                                        </p:tgtEl>
                                        <p:attrNameLst>
                                          <p:attrName>style.visibility</p:attrName>
                                        </p:attrNameLst>
                                      </p:cBhvr>
                                      <p:to>
                                        <p:strVal val="visible"/>
                                      </p:to>
                                    </p:set>
                                    <p:anim calcmode="lin" valueType="num">
                                      <p:cBhvr>
                                        <p:cTn dur="500" fill="hold" id="46"/>
                                        <p:tgtEl>
                                          <p:spTgt spid="13"/>
                                        </p:tgtEl>
                                        <p:attrNameLst>
                                          <p:attrName>ppt_w</p:attrName>
                                        </p:attrNameLst>
                                      </p:cBhvr>
                                      <p:tavLst>
                                        <p:tav tm="0">
                                          <p:val>
                                            <p:fltVal val="0"/>
                                          </p:val>
                                        </p:tav>
                                        <p:tav tm="100000">
                                          <p:val>
                                            <p:strVal val="#ppt_w"/>
                                          </p:val>
                                        </p:tav>
                                      </p:tavLst>
                                    </p:anim>
                                    <p:anim calcmode="lin" valueType="num">
                                      <p:cBhvr>
                                        <p:cTn dur="500" fill="hold" id="47"/>
                                        <p:tgtEl>
                                          <p:spTgt spid="13"/>
                                        </p:tgtEl>
                                        <p:attrNameLst>
                                          <p:attrName>ppt_h</p:attrName>
                                        </p:attrNameLst>
                                      </p:cBhvr>
                                      <p:tavLst>
                                        <p:tav tm="0">
                                          <p:val>
                                            <p:fltVal val="0"/>
                                          </p:val>
                                        </p:tav>
                                        <p:tav tm="100000">
                                          <p:val>
                                            <p:strVal val="#ppt_h"/>
                                          </p:val>
                                        </p:tav>
                                      </p:tavLst>
                                    </p:anim>
                                    <p:anim calcmode="lin" valueType="num">
                                      <p:cBhvr>
                                        <p:cTn dur="500" fill="hold" id="48"/>
                                        <p:tgtEl>
                                          <p:spTgt spid="13"/>
                                        </p:tgtEl>
                                        <p:attrNameLst>
                                          <p:attrName>style.rotation</p:attrName>
                                        </p:attrNameLst>
                                      </p:cBhvr>
                                      <p:tavLst>
                                        <p:tav tm="0">
                                          <p:val>
                                            <p:fltVal val="360"/>
                                          </p:val>
                                        </p:tav>
                                        <p:tav tm="100000">
                                          <p:val>
                                            <p:fltVal val="0"/>
                                          </p:val>
                                        </p:tav>
                                      </p:tavLst>
                                    </p:anim>
                                    <p:animEffect filter="fade" transition="in">
                                      <p:cBhvr>
                                        <p:cTn dur="500" id="49"/>
                                        <p:tgtEl>
                                          <p:spTgt spid="13"/>
                                        </p:tgtEl>
                                      </p:cBhvr>
                                    </p:animEffect>
                                  </p:childTnLst>
                                </p:cTn>
                              </p:par>
                            </p:childTnLst>
                          </p:cTn>
                        </p:par>
                        <p:par>
                          <p:cTn fill="hold" id="50" nodeType="afterGroup">
                            <p:stCondLst>
                              <p:cond delay="4000"/>
                            </p:stCondLst>
                            <p:childTnLst>
                              <p:par>
                                <p:cTn decel="100000" fill="hold" id="51" nodeType="afterEffect" presetClass="entr" presetID="49" presetSubtype="0">
                                  <p:stCondLst>
                                    <p:cond delay="0"/>
                                  </p:stCondLst>
                                  <p:childTnLst>
                                    <p:set>
                                      <p:cBhvr>
                                        <p:cTn dur="1" fill="hold" id="52">
                                          <p:stCondLst>
                                            <p:cond delay="0"/>
                                          </p:stCondLst>
                                        </p:cTn>
                                        <p:tgtEl>
                                          <p:spTgt spid="14"/>
                                        </p:tgtEl>
                                        <p:attrNameLst>
                                          <p:attrName>style.visibility</p:attrName>
                                        </p:attrNameLst>
                                      </p:cBhvr>
                                      <p:to>
                                        <p:strVal val="visible"/>
                                      </p:to>
                                    </p:set>
                                    <p:anim calcmode="lin" valueType="num">
                                      <p:cBhvr>
                                        <p:cTn dur="500" fill="hold" id="53"/>
                                        <p:tgtEl>
                                          <p:spTgt spid="14"/>
                                        </p:tgtEl>
                                        <p:attrNameLst>
                                          <p:attrName>ppt_w</p:attrName>
                                        </p:attrNameLst>
                                      </p:cBhvr>
                                      <p:tavLst>
                                        <p:tav tm="0">
                                          <p:val>
                                            <p:fltVal val="0"/>
                                          </p:val>
                                        </p:tav>
                                        <p:tav tm="100000">
                                          <p:val>
                                            <p:strVal val="#ppt_w"/>
                                          </p:val>
                                        </p:tav>
                                      </p:tavLst>
                                    </p:anim>
                                    <p:anim calcmode="lin" valueType="num">
                                      <p:cBhvr>
                                        <p:cTn dur="500" fill="hold" id="54"/>
                                        <p:tgtEl>
                                          <p:spTgt spid="14"/>
                                        </p:tgtEl>
                                        <p:attrNameLst>
                                          <p:attrName>ppt_h</p:attrName>
                                        </p:attrNameLst>
                                      </p:cBhvr>
                                      <p:tavLst>
                                        <p:tav tm="0">
                                          <p:val>
                                            <p:fltVal val="0"/>
                                          </p:val>
                                        </p:tav>
                                        <p:tav tm="100000">
                                          <p:val>
                                            <p:strVal val="#ppt_h"/>
                                          </p:val>
                                        </p:tav>
                                      </p:tavLst>
                                    </p:anim>
                                    <p:anim calcmode="lin" valueType="num">
                                      <p:cBhvr>
                                        <p:cTn dur="500" fill="hold" id="55"/>
                                        <p:tgtEl>
                                          <p:spTgt spid="14"/>
                                        </p:tgtEl>
                                        <p:attrNameLst>
                                          <p:attrName>style.rotation</p:attrName>
                                        </p:attrNameLst>
                                      </p:cBhvr>
                                      <p:tavLst>
                                        <p:tav tm="0">
                                          <p:val>
                                            <p:fltVal val="360"/>
                                          </p:val>
                                        </p:tav>
                                        <p:tav tm="100000">
                                          <p:val>
                                            <p:fltVal val="0"/>
                                          </p:val>
                                        </p:tav>
                                      </p:tavLst>
                                    </p:anim>
                                    <p:animEffect filter="fade" transition="in">
                                      <p:cBhvr>
                                        <p:cTn dur="500" id="56"/>
                                        <p:tgtEl>
                                          <p:spTgt spid="14"/>
                                        </p:tgtEl>
                                      </p:cBhvr>
                                    </p:animEffect>
                                  </p:childTnLst>
                                </p:cTn>
                              </p:par>
                            </p:childTnLst>
                          </p:cTn>
                        </p:par>
                        <p:par>
                          <p:cTn fill="hold" id="57" nodeType="afterGroup">
                            <p:stCondLst>
                              <p:cond delay="4500"/>
                            </p:stCondLst>
                            <p:childTnLst>
                              <p:par>
                                <p:cTn decel="100000" fill="hold" id="58" nodeType="afterEffect" presetClass="entr" presetID="49" presetSubtype="0">
                                  <p:stCondLst>
                                    <p:cond delay="0"/>
                                  </p:stCondLst>
                                  <p:childTnLst>
                                    <p:set>
                                      <p:cBhvr>
                                        <p:cTn dur="1" fill="hold" id="59">
                                          <p:stCondLst>
                                            <p:cond delay="0"/>
                                          </p:stCondLst>
                                        </p:cTn>
                                        <p:tgtEl>
                                          <p:spTgt spid="15"/>
                                        </p:tgtEl>
                                        <p:attrNameLst>
                                          <p:attrName>style.visibility</p:attrName>
                                        </p:attrNameLst>
                                      </p:cBhvr>
                                      <p:to>
                                        <p:strVal val="visible"/>
                                      </p:to>
                                    </p:set>
                                    <p:anim calcmode="lin" valueType="num">
                                      <p:cBhvr>
                                        <p:cTn dur="500" fill="hold" id="60"/>
                                        <p:tgtEl>
                                          <p:spTgt spid="15"/>
                                        </p:tgtEl>
                                        <p:attrNameLst>
                                          <p:attrName>ppt_w</p:attrName>
                                        </p:attrNameLst>
                                      </p:cBhvr>
                                      <p:tavLst>
                                        <p:tav tm="0">
                                          <p:val>
                                            <p:fltVal val="0"/>
                                          </p:val>
                                        </p:tav>
                                        <p:tav tm="100000">
                                          <p:val>
                                            <p:strVal val="#ppt_w"/>
                                          </p:val>
                                        </p:tav>
                                      </p:tavLst>
                                    </p:anim>
                                    <p:anim calcmode="lin" valueType="num">
                                      <p:cBhvr>
                                        <p:cTn dur="500" fill="hold" id="61"/>
                                        <p:tgtEl>
                                          <p:spTgt spid="15"/>
                                        </p:tgtEl>
                                        <p:attrNameLst>
                                          <p:attrName>ppt_h</p:attrName>
                                        </p:attrNameLst>
                                      </p:cBhvr>
                                      <p:tavLst>
                                        <p:tav tm="0">
                                          <p:val>
                                            <p:fltVal val="0"/>
                                          </p:val>
                                        </p:tav>
                                        <p:tav tm="100000">
                                          <p:val>
                                            <p:strVal val="#ppt_h"/>
                                          </p:val>
                                        </p:tav>
                                      </p:tavLst>
                                    </p:anim>
                                    <p:anim calcmode="lin" valueType="num">
                                      <p:cBhvr>
                                        <p:cTn dur="500" fill="hold" id="62"/>
                                        <p:tgtEl>
                                          <p:spTgt spid="15"/>
                                        </p:tgtEl>
                                        <p:attrNameLst>
                                          <p:attrName>style.rotation</p:attrName>
                                        </p:attrNameLst>
                                      </p:cBhvr>
                                      <p:tavLst>
                                        <p:tav tm="0">
                                          <p:val>
                                            <p:fltVal val="360"/>
                                          </p:val>
                                        </p:tav>
                                        <p:tav tm="100000">
                                          <p:val>
                                            <p:fltVal val="0"/>
                                          </p:val>
                                        </p:tav>
                                      </p:tavLst>
                                    </p:anim>
                                    <p:animEffect filter="fade" transition="in">
                                      <p:cBhvr>
                                        <p:cTn dur="500" id="63"/>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2"/>
      <p:bldP grpId="0" spid="43"/>
      <p:bldP grpId="0" spid="44"/>
      <p:bldP grpId="0" spid="45"/>
      <p:bldP grpId="0" spid="49"/>
      <p:bldP grpId="0" spid="50"/>
      <p:bldP grpId="0" spid="51"/>
      <p:bldP grpId="0" spid="52"/>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2" name="直接连接符 1"/>
          <p:cNvCxnSpPr/>
          <p:nvPr/>
        </p:nvCxnSpPr>
        <p:spPr>
          <a:xfrm flipV="1">
            <a:off x="4025759" y="2191410"/>
            <a:ext cx="1021970" cy="751881"/>
          </a:xfrm>
          <a:prstGeom prst="line">
            <a:avLst/>
          </a:prstGeom>
          <a:ln w="63500">
            <a:solidFill>
              <a:srgbClr val="435468"/>
            </a:solidFill>
            <a:tailEnd type="stealth"/>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flipV="1">
            <a:off x="0" y="2313787"/>
            <a:ext cx="415604" cy="402947"/>
          </a:xfrm>
          <a:prstGeom prst="line">
            <a:avLst/>
          </a:prstGeom>
          <a:ln w="63500">
            <a:solidFill>
              <a:srgbClr val="435468"/>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387028" y="2318806"/>
            <a:ext cx="657225" cy="695325"/>
          </a:xfrm>
          <a:prstGeom prst="line">
            <a:avLst/>
          </a:prstGeom>
          <a:ln w="63500">
            <a:solidFill>
              <a:srgbClr val="435468"/>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1362151" y="2639681"/>
            <a:ext cx="497681" cy="509588"/>
          </a:xfrm>
          <a:prstGeom prst="line">
            <a:avLst/>
          </a:prstGeom>
          <a:ln w="63500">
            <a:solidFill>
              <a:srgbClr val="435468"/>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1016869" y="2646823"/>
            <a:ext cx="366713" cy="368756"/>
          </a:xfrm>
          <a:prstGeom prst="line">
            <a:avLst/>
          </a:prstGeom>
          <a:ln w="63500">
            <a:solidFill>
              <a:srgbClr val="435468"/>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V="1">
            <a:off x="1819350" y="2351549"/>
            <a:ext cx="654843" cy="797720"/>
          </a:xfrm>
          <a:prstGeom prst="line">
            <a:avLst/>
          </a:prstGeom>
          <a:ln w="63500">
            <a:solidFill>
              <a:srgbClr val="435468"/>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2450382" y="2355121"/>
            <a:ext cx="1603772" cy="584003"/>
          </a:xfrm>
          <a:prstGeom prst="line">
            <a:avLst/>
          </a:prstGeom>
          <a:ln w="63500">
            <a:solidFill>
              <a:srgbClr val="435468"/>
            </a:solidFill>
          </a:ln>
        </p:spPr>
        <p:style>
          <a:lnRef idx="1">
            <a:schemeClr val="accent1"/>
          </a:lnRef>
          <a:fillRef idx="0">
            <a:schemeClr val="accent1"/>
          </a:fillRef>
          <a:effectRef idx="0">
            <a:schemeClr val="accent1"/>
          </a:effectRef>
          <a:fontRef idx="minor">
            <a:schemeClr val="tx1"/>
          </a:fontRef>
        </p:style>
      </p:cxnSp>
      <p:sp>
        <p:nvSpPr>
          <p:cNvPr id="9" name="椭圆 8"/>
          <p:cNvSpPr>
            <a:spLocks noChangeAspect="1"/>
          </p:cNvSpPr>
          <p:nvPr/>
        </p:nvSpPr>
        <p:spPr>
          <a:xfrm>
            <a:off x="297989" y="2258084"/>
            <a:ext cx="189000" cy="189000"/>
          </a:xfrm>
          <a:prstGeom prst="ellipse">
            <a:avLst/>
          </a:prstGeom>
          <a:solidFill>
            <a:srgbClr val="43546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200">
              <a:cs typeface="+mn-ea"/>
              <a:sym typeface="+mn-lt"/>
            </a:endParaRPr>
          </a:p>
        </p:txBody>
      </p:sp>
      <p:sp>
        <p:nvSpPr>
          <p:cNvPr id="10" name="椭圆 9"/>
          <p:cNvSpPr>
            <a:spLocks noChangeAspect="1"/>
          </p:cNvSpPr>
          <p:nvPr/>
        </p:nvSpPr>
        <p:spPr>
          <a:xfrm>
            <a:off x="1753901" y="2991271"/>
            <a:ext cx="189000" cy="189000"/>
          </a:xfrm>
          <a:prstGeom prst="ellipse">
            <a:avLst/>
          </a:prstGeom>
          <a:solidFill>
            <a:srgbClr val="43546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200">
              <a:cs typeface="+mn-ea"/>
              <a:sym typeface="+mn-lt"/>
            </a:endParaRPr>
          </a:p>
        </p:txBody>
      </p:sp>
      <p:sp>
        <p:nvSpPr>
          <p:cNvPr id="16" name="五边形 15"/>
          <p:cNvSpPr/>
          <p:nvPr/>
        </p:nvSpPr>
        <p:spPr>
          <a:xfrm flipV="1" rot="16200000">
            <a:off x="2625145" y="1828343"/>
            <a:ext cx="1682948" cy="1173956"/>
          </a:xfrm>
          <a:prstGeom prst="homePlate">
            <a:avLst>
              <a:gd fmla="val 18724" name="adj"/>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200">
              <a:cs typeface="+mn-ea"/>
              <a:sym typeface="+mn-lt"/>
            </a:endParaRPr>
          </a:p>
        </p:txBody>
      </p:sp>
      <p:sp>
        <p:nvSpPr>
          <p:cNvPr id="21" name="五边形 20"/>
          <p:cNvSpPr/>
          <p:nvPr/>
        </p:nvSpPr>
        <p:spPr>
          <a:xfrm rot="5400000">
            <a:off x="3322708" y="2683242"/>
            <a:ext cx="1106972" cy="1173956"/>
          </a:xfrm>
          <a:prstGeom prst="homePlate">
            <a:avLst>
              <a:gd fmla="val 18724" name="adj"/>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200">
              <a:cs typeface="+mn-ea"/>
              <a:sym typeface="+mn-lt"/>
            </a:endParaRPr>
          </a:p>
        </p:txBody>
      </p:sp>
      <p:sp>
        <p:nvSpPr>
          <p:cNvPr id="24" name="矩形 23"/>
          <p:cNvSpPr/>
          <p:nvPr/>
        </p:nvSpPr>
        <p:spPr>
          <a:xfrm>
            <a:off x="415604" y="3998158"/>
            <a:ext cx="4463754" cy="502920"/>
          </a:xfrm>
          <a:prstGeom prst="rect">
            <a:avLst/>
          </a:prstGeom>
          <a:noFill/>
        </p:spPr>
        <p:txBody>
          <a:bodyPr rtlCol="0" wrap="square">
            <a:spAutoFit/>
          </a:bodyPr>
          <a:lstStyle/>
          <a:p>
            <a:pPr defTabSz="914263">
              <a:lnSpc>
                <a:spcPct val="150000"/>
              </a:lnSpc>
              <a:spcBef>
                <a:spcPct val="20000"/>
              </a:spcBef>
            </a:pPr>
            <a:r>
              <a:rPr altLang="en-US" lang="zh-CN" sz="600">
                <a:solidFill>
                  <a:schemeClr val="bg1">
                    <a:lumMod val="50000"/>
                  </a:schemeClr>
                </a:solidFill>
                <a:latin typeface="+mn-lt"/>
                <a:cs typeface="+mn-ea"/>
                <a:sym typeface="+mn-lt"/>
              </a:rPr>
              <a:t>根据速途研究院的数据显示，自2014年起至2016年底在线语言教育市场规模增加100多亿元，预计2017年在线语言教育市场规模将增长至364亿元，增长率为22.1%;而到了2018年，其市场规模将突破450亿元。在语言教育市场中，以英语教育最为火爆，为满足市场需求，各类在线英语教育平台不断崛起。</a:t>
            </a:r>
          </a:p>
        </p:txBody>
      </p:sp>
      <p:sp>
        <p:nvSpPr>
          <p:cNvPr id="27" name="矩形 26"/>
          <p:cNvSpPr/>
          <p:nvPr/>
        </p:nvSpPr>
        <p:spPr>
          <a:xfrm>
            <a:off x="5784273" y="3016584"/>
            <a:ext cx="2840516" cy="502920"/>
          </a:xfrm>
          <a:prstGeom prst="rect">
            <a:avLst/>
          </a:prstGeom>
        </p:spPr>
        <p:txBody>
          <a:bodyPr wrap="square">
            <a:spAutoFit/>
          </a:bodyPr>
          <a:lstStyle/>
          <a:p>
            <a:pPr>
              <a:lnSpc>
                <a:spcPct val="150000"/>
              </a:lnSpc>
            </a:pPr>
            <a:r>
              <a:rPr altLang="en-US" lang="zh-CN" sz="600">
                <a:solidFill>
                  <a:schemeClr val="tx1">
                    <a:lumMod val="50000"/>
                    <a:lumOff val="50000"/>
                  </a:schemeClr>
                </a:solidFill>
                <a:latin typeface="+mn-lt"/>
                <a:cs typeface="+mn-ea"/>
                <a:sym typeface="+mn-lt"/>
              </a:rPr>
              <a:t>产品已经上线，已经有一些数据的创业项目列出最重要的那几个数据。不同类型的项目有不同的数据，可以根据项目特点来挑选数据。产品目前还没开发出来，没有数据的话，可以不写这一块的内容。</a:t>
            </a:r>
          </a:p>
        </p:txBody>
      </p:sp>
      <p:sp>
        <p:nvSpPr>
          <p:cNvPr id="28" name="矩形 27"/>
          <p:cNvSpPr/>
          <p:nvPr/>
        </p:nvSpPr>
        <p:spPr>
          <a:xfrm>
            <a:off x="5784273" y="2716734"/>
            <a:ext cx="1750364" cy="245745"/>
          </a:xfrm>
          <a:prstGeom prst="rect">
            <a:avLst/>
          </a:prstGeom>
        </p:spPr>
        <p:txBody>
          <a:bodyPr wrap="square">
            <a:spAutoFit/>
          </a:bodyPr>
          <a:lstStyle/>
          <a:p>
            <a:pPr>
              <a:lnSpc>
                <a:spcPct val="150000"/>
              </a:lnSpc>
            </a:pPr>
            <a:r>
              <a:rPr altLang="zh-CN" lang="en-US" sz="675">
                <a:solidFill>
                  <a:schemeClr val="tx1">
                    <a:lumMod val="50000"/>
                    <a:lumOff val="50000"/>
                  </a:schemeClr>
                </a:solidFill>
                <a:latin typeface="+mn-lt"/>
                <a:cs typeface="+mn-ea"/>
                <a:sym typeface="+mn-lt"/>
              </a:rPr>
              <a:t>Annual work summary</a:t>
            </a:r>
          </a:p>
        </p:txBody>
      </p:sp>
      <p:sp>
        <p:nvSpPr>
          <p:cNvPr id="29" name="文本框 28"/>
          <p:cNvSpPr txBox="1"/>
          <p:nvPr/>
        </p:nvSpPr>
        <p:spPr>
          <a:xfrm>
            <a:off x="5784273" y="2351465"/>
            <a:ext cx="2143861" cy="411480"/>
          </a:xfrm>
          <a:prstGeom prst="rect">
            <a:avLst/>
          </a:prstGeom>
          <a:noFill/>
        </p:spPr>
        <p:txBody>
          <a:bodyPr rtlCol="0" wrap="square">
            <a:spAutoFit/>
          </a:bodyPr>
          <a:lstStyle/>
          <a:p>
            <a:r>
              <a:rPr altLang="en-US" b="1" lang="zh-CN" sz="2100">
                <a:solidFill>
                  <a:schemeClr val="bg2">
                    <a:lumMod val="25000"/>
                  </a:schemeClr>
                </a:solidFill>
                <a:latin typeface="+mn-lt"/>
                <a:cs typeface="+mn-ea"/>
                <a:sym typeface="+mn-lt"/>
              </a:rPr>
              <a:t>数据分析</a:t>
            </a:r>
          </a:p>
        </p:txBody>
      </p:sp>
      <p:sp>
        <p:nvSpPr>
          <p:cNvPr id="30" name="矩形 29"/>
          <p:cNvSpPr/>
          <p:nvPr/>
        </p:nvSpPr>
        <p:spPr>
          <a:xfrm>
            <a:off x="2930483" y="2183683"/>
            <a:ext cx="1090382" cy="331470"/>
          </a:xfrm>
          <a:prstGeom prst="rect">
            <a:avLst/>
          </a:prstGeom>
        </p:spPr>
        <p:txBody>
          <a:bodyPr wrap="square">
            <a:spAutoFit/>
          </a:bodyPr>
          <a:lstStyle/>
          <a:p>
            <a:pPr algn="ctr">
              <a:lnSpc>
                <a:spcPct val="150000"/>
              </a:lnSpc>
            </a:pPr>
            <a:r>
              <a:rPr altLang="en-US" lang="zh-CN" sz="1050">
                <a:solidFill>
                  <a:schemeClr val="bg1"/>
                </a:solidFill>
                <a:latin typeface="+mn-lt"/>
                <a:cs typeface="+mn-ea"/>
                <a:sym typeface="+mn-lt"/>
              </a:rPr>
              <a:t>用户数</a:t>
            </a:r>
          </a:p>
        </p:txBody>
      </p:sp>
      <p:sp>
        <p:nvSpPr>
          <p:cNvPr id="31" name="文本框 30"/>
          <p:cNvSpPr txBox="1"/>
          <p:nvPr/>
        </p:nvSpPr>
        <p:spPr>
          <a:xfrm>
            <a:off x="2916287" y="1941985"/>
            <a:ext cx="1118776" cy="274320"/>
          </a:xfrm>
          <a:prstGeom prst="rect">
            <a:avLst/>
          </a:prstGeom>
          <a:noFill/>
        </p:spPr>
        <p:txBody>
          <a:bodyPr rtlCol="0" wrap="square">
            <a:spAutoFit/>
          </a:bodyPr>
          <a:lstStyle/>
          <a:p>
            <a:pPr algn="ctr"/>
            <a:r>
              <a:rPr altLang="zh-CN" b="1" lang="en-US" sz="1200">
                <a:solidFill>
                  <a:schemeClr val="bg1"/>
                </a:solidFill>
                <a:latin typeface="+mn-lt"/>
                <a:cs typeface="+mn-ea"/>
                <a:sym typeface="+mn-lt"/>
              </a:rPr>
              <a:t>12,500,000</a:t>
            </a:r>
          </a:p>
        </p:txBody>
      </p:sp>
      <p:sp>
        <p:nvSpPr>
          <p:cNvPr id="32" name="矩形 31"/>
          <p:cNvSpPr/>
          <p:nvPr/>
        </p:nvSpPr>
        <p:spPr>
          <a:xfrm>
            <a:off x="3331488" y="3117743"/>
            <a:ext cx="1090382" cy="331470"/>
          </a:xfrm>
          <a:prstGeom prst="rect">
            <a:avLst/>
          </a:prstGeom>
        </p:spPr>
        <p:txBody>
          <a:bodyPr wrap="square">
            <a:spAutoFit/>
          </a:bodyPr>
          <a:lstStyle/>
          <a:p>
            <a:pPr algn="ctr">
              <a:lnSpc>
                <a:spcPct val="150000"/>
              </a:lnSpc>
            </a:pPr>
            <a:r>
              <a:rPr altLang="en-US" lang="zh-CN" sz="1050">
                <a:solidFill>
                  <a:schemeClr val="bg1"/>
                </a:solidFill>
                <a:latin typeface="+mn-lt"/>
                <a:cs typeface="+mn-ea"/>
                <a:sym typeface="+mn-lt"/>
              </a:rPr>
              <a:t>销售额</a:t>
            </a:r>
          </a:p>
        </p:txBody>
      </p:sp>
      <p:sp>
        <p:nvSpPr>
          <p:cNvPr id="33" name="文本框 32"/>
          <p:cNvSpPr txBox="1"/>
          <p:nvPr/>
        </p:nvSpPr>
        <p:spPr>
          <a:xfrm>
            <a:off x="3317292" y="2876045"/>
            <a:ext cx="1118776" cy="274320"/>
          </a:xfrm>
          <a:prstGeom prst="rect">
            <a:avLst/>
          </a:prstGeom>
          <a:noFill/>
        </p:spPr>
        <p:txBody>
          <a:bodyPr rtlCol="0" wrap="square">
            <a:spAutoFit/>
          </a:bodyPr>
          <a:lstStyle/>
          <a:p>
            <a:pPr algn="ctr"/>
            <a:r>
              <a:rPr altLang="zh-CN" b="1" lang="en-US" sz="1200">
                <a:solidFill>
                  <a:schemeClr val="bg1"/>
                </a:solidFill>
                <a:latin typeface="+mn-lt"/>
                <a:cs typeface="+mn-ea"/>
                <a:sym typeface="+mn-lt"/>
              </a:rPr>
              <a:t>6,500,000</a:t>
            </a:r>
          </a:p>
        </p:txBody>
      </p:sp>
      <p:sp>
        <p:nvSpPr>
          <p:cNvPr id="23"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市场规模</a:t>
            </a:r>
          </a:p>
        </p:txBody>
      </p:sp>
      <p:sp>
        <p:nvSpPr>
          <p:cNvPr id="34"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Market Size</a:t>
            </a:r>
          </a:p>
        </p:txBody>
      </p:sp>
      <p:sp>
        <p:nvSpPr>
          <p:cNvPr id="35" name="矩形 34"/>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36" name="组合 35"/>
          <p:cNvGrpSpPr/>
          <p:nvPr/>
        </p:nvGrpSpPr>
        <p:grpSpPr>
          <a:xfrm>
            <a:off x="3588924" y="311398"/>
            <a:ext cx="1978192" cy="457200"/>
            <a:chOff x="3588924" y="311398"/>
            <a:chExt cx="1978192" cy="457200"/>
          </a:xfrm>
        </p:grpSpPr>
        <p:sp>
          <p:nvSpPr>
            <p:cNvPr id="37" name="L 形 36"/>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8" name="L 形 37"/>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1736702187"/>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iterate type="wd">
                                    <p:tmPct val="0"/>
                                  </p:iterate>
                                  <p:childTnLst>
                                    <p:set>
                                      <p:cBhvr>
                                        <p:cTn dur="1" fill="hold" id="6">
                                          <p:stCondLst>
                                            <p:cond delay="0"/>
                                          </p:stCondLst>
                                        </p:cTn>
                                        <p:tgtEl>
                                          <p:spTgt spid="3"/>
                                        </p:tgtEl>
                                        <p:attrNameLst>
                                          <p:attrName>style.visibility</p:attrName>
                                        </p:attrNameLst>
                                      </p:cBhvr>
                                      <p:to>
                                        <p:strVal val="visible"/>
                                      </p:to>
                                    </p:set>
                                    <p:animEffect filter="wipe(left)" transition="in">
                                      <p:cBhvr>
                                        <p:cTn dur="250" id="7"/>
                                        <p:tgtEl>
                                          <p:spTgt spid="3"/>
                                        </p:tgtEl>
                                      </p:cBhvr>
                                    </p:animEffect>
                                  </p:childTnLst>
                                </p:cTn>
                              </p:par>
                            </p:childTnLst>
                          </p:cTn>
                        </p:par>
                        <p:par>
                          <p:cTn fill="hold" id="8" nodeType="afterGroup">
                            <p:stCondLst>
                              <p:cond delay="250"/>
                            </p:stCondLst>
                            <p:childTnLst>
                              <p:par>
                                <p:cTn fill="hold" grpId="0" id="9" nodeType="afterEffect" presetClass="entr" presetID="53" presetSubtype="0">
                                  <p:stCondLst>
                                    <p:cond delay="0"/>
                                  </p:stCondLst>
                                  <p:iterate type="wd">
                                    <p:tmPct val="0"/>
                                  </p:iterate>
                                  <p:childTnLst>
                                    <p:set>
                                      <p:cBhvr>
                                        <p:cTn dur="1" fill="hold" id="10">
                                          <p:stCondLst>
                                            <p:cond delay="0"/>
                                          </p:stCondLst>
                                        </p:cTn>
                                        <p:tgtEl>
                                          <p:spTgt spid="9"/>
                                        </p:tgtEl>
                                        <p:attrNameLst>
                                          <p:attrName>style.visibility</p:attrName>
                                        </p:attrNameLst>
                                      </p:cBhvr>
                                      <p:to>
                                        <p:strVal val="visible"/>
                                      </p:to>
                                    </p:set>
                                    <p:anim calcmode="lin" valueType="num">
                                      <p:cBhvr>
                                        <p:cTn dur="250" fill="hold" id="11"/>
                                        <p:tgtEl>
                                          <p:spTgt spid="9"/>
                                        </p:tgtEl>
                                        <p:attrNameLst>
                                          <p:attrName>ppt_w</p:attrName>
                                        </p:attrNameLst>
                                      </p:cBhvr>
                                      <p:tavLst>
                                        <p:tav tm="0">
                                          <p:val>
                                            <p:fltVal val="0"/>
                                          </p:val>
                                        </p:tav>
                                        <p:tav tm="100000">
                                          <p:val>
                                            <p:strVal val="#ppt_w"/>
                                          </p:val>
                                        </p:tav>
                                      </p:tavLst>
                                    </p:anim>
                                    <p:anim calcmode="lin" valueType="num">
                                      <p:cBhvr>
                                        <p:cTn dur="250" fill="hold" id="12"/>
                                        <p:tgtEl>
                                          <p:spTgt spid="9"/>
                                        </p:tgtEl>
                                        <p:attrNameLst>
                                          <p:attrName>ppt_h</p:attrName>
                                        </p:attrNameLst>
                                      </p:cBhvr>
                                      <p:tavLst>
                                        <p:tav tm="0">
                                          <p:val>
                                            <p:fltVal val="0"/>
                                          </p:val>
                                        </p:tav>
                                        <p:tav tm="100000">
                                          <p:val>
                                            <p:strVal val="#ppt_h"/>
                                          </p:val>
                                        </p:tav>
                                      </p:tavLst>
                                    </p:anim>
                                    <p:animEffect filter="fade" transition="in">
                                      <p:cBhvr>
                                        <p:cTn dur="250" id="13"/>
                                        <p:tgtEl>
                                          <p:spTgt spid="9"/>
                                        </p:tgtEl>
                                      </p:cBhvr>
                                    </p:animEffect>
                                  </p:childTnLst>
                                </p:cTn>
                              </p:par>
                            </p:childTnLst>
                          </p:cTn>
                        </p:par>
                        <p:par>
                          <p:cTn fill="hold" id="14" nodeType="afterGroup">
                            <p:stCondLst>
                              <p:cond delay="500"/>
                            </p:stCondLst>
                            <p:childTnLst>
                              <p:par>
                                <p:cTn fill="hold" id="15" nodeType="afterEffect" presetClass="entr" presetID="22" presetSubtype="8">
                                  <p:stCondLst>
                                    <p:cond delay="0"/>
                                  </p:stCondLst>
                                  <p:iterate type="wd">
                                    <p:tmPct val="0"/>
                                  </p:iterate>
                                  <p:childTnLst>
                                    <p:set>
                                      <p:cBhvr>
                                        <p:cTn dur="1" fill="hold" id="16">
                                          <p:stCondLst>
                                            <p:cond delay="0"/>
                                          </p:stCondLst>
                                        </p:cTn>
                                        <p:tgtEl>
                                          <p:spTgt spid="4"/>
                                        </p:tgtEl>
                                        <p:attrNameLst>
                                          <p:attrName>style.visibility</p:attrName>
                                        </p:attrNameLst>
                                      </p:cBhvr>
                                      <p:to>
                                        <p:strVal val="visible"/>
                                      </p:to>
                                    </p:set>
                                    <p:animEffect filter="wipe(left)" transition="in">
                                      <p:cBhvr>
                                        <p:cTn dur="250" id="17"/>
                                        <p:tgtEl>
                                          <p:spTgt spid="4"/>
                                        </p:tgtEl>
                                      </p:cBhvr>
                                    </p:animEffect>
                                  </p:childTnLst>
                                </p:cTn>
                              </p:par>
                            </p:childTnLst>
                          </p:cTn>
                        </p:par>
                        <p:par>
                          <p:cTn fill="hold" id="18" nodeType="afterGroup">
                            <p:stCondLst>
                              <p:cond delay="750"/>
                            </p:stCondLst>
                            <p:childTnLst>
                              <p:par>
                                <p:cTn fill="hold" id="19" nodeType="afterEffect" presetClass="entr" presetID="22" presetSubtype="4">
                                  <p:stCondLst>
                                    <p:cond delay="0"/>
                                  </p:stCondLst>
                                  <p:iterate type="wd">
                                    <p:tmPct val="0"/>
                                  </p:iterate>
                                  <p:childTnLst>
                                    <p:set>
                                      <p:cBhvr>
                                        <p:cTn dur="1" fill="hold" id="20">
                                          <p:stCondLst>
                                            <p:cond delay="0"/>
                                          </p:stCondLst>
                                        </p:cTn>
                                        <p:tgtEl>
                                          <p:spTgt spid="6"/>
                                        </p:tgtEl>
                                        <p:attrNameLst>
                                          <p:attrName>style.visibility</p:attrName>
                                        </p:attrNameLst>
                                      </p:cBhvr>
                                      <p:to>
                                        <p:strVal val="visible"/>
                                      </p:to>
                                    </p:set>
                                    <p:animEffect filter="wipe(down)" transition="in">
                                      <p:cBhvr>
                                        <p:cTn dur="250" id="21"/>
                                        <p:tgtEl>
                                          <p:spTgt spid="6"/>
                                        </p:tgtEl>
                                      </p:cBhvr>
                                    </p:animEffect>
                                  </p:childTnLst>
                                </p:cTn>
                              </p:par>
                            </p:childTnLst>
                          </p:cTn>
                        </p:par>
                        <p:par>
                          <p:cTn fill="hold" id="22" nodeType="afterGroup">
                            <p:stCondLst>
                              <p:cond delay="1000"/>
                            </p:stCondLst>
                            <p:childTnLst>
                              <p:par>
                                <p:cTn fill="hold" id="23" nodeType="afterEffect" presetClass="entr" presetID="22" presetSubtype="1">
                                  <p:stCondLst>
                                    <p:cond delay="0"/>
                                  </p:stCondLst>
                                  <p:iterate type="wd">
                                    <p:tmPct val="0"/>
                                  </p:iterate>
                                  <p:childTnLst>
                                    <p:set>
                                      <p:cBhvr>
                                        <p:cTn dur="1" fill="hold" id="24">
                                          <p:stCondLst>
                                            <p:cond delay="0"/>
                                          </p:stCondLst>
                                        </p:cTn>
                                        <p:tgtEl>
                                          <p:spTgt spid="5"/>
                                        </p:tgtEl>
                                        <p:attrNameLst>
                                          <p:attrName>style.visibility</p:attrName>
                                        </p:attrNameLst>
                                      </p:cBhvr>
                                      <p:to>
                                        <p:strVal val="visible"/>
                                      </p:to>
                                    </p:set>
                                    <p:animEffect filter="wipe(up)" transition="in">
                                      <p:cBhvr>
                                        <p:cTn dur="250" id="25"/>
                                        <p:tgtEl>
                                          <p:spTgt spid="5"/>
                                        </p:tgtEl>
                                      </p:cBhvr>
                                    </p:animEffect>
                                  </p:childTnLst>
                                </p:cTn>
                              </p:par>
                            </p:childTnLst>
                          </p:cTn>
                        </p:par>
                        <p:par>
                          <p:cTn fill="hold" id="26" nodeType="afterGroup">
                            <p:stCondLst>
                              <p:cond delay="1250"/>
                            </p:stCondLst>
                            <p:childTnLst>
                              <p:par>
                                <p:cTn fill="hold" grpId="0" id="27" nodeType="afterEffect" presetClass="entr" presetID="53" presetSubtype="0">
                                  <p:stCondLst>
                                    <p:cond delay="0"/>
                                  </p:stCondLst>
                                  <p:iterate type="wd">
                                    <p:tmPct val="0"/>
                                  </p:iterate>
                                  <p:childTnLst>
                                    <p:set>
                                      <p:cBhvr>
                                        <p:cTn dur="1" fill="hold" id="28">
                                          <p:stCondLst>
                                            <p:cond delay="0"/>
                                          </p:stCondLst>
                                        </p:cTn>
                                        <p:tgtEl>
                                          <p:spTgt spid="10"/>
                                        </p:tgtEl>
                                        <p:attrNameLst>
                                          <p:attrName>style.visibility</p:attrName>
                                        </p:attrNameLst>
                                      </p:cBhvr>
                                      <p:to>
                                        <p:strVal val="visible"/>
                                      </p:to>
                                    </p:set>
                                    <p:anim calcmode="lin" valueType="num">
                                      <p:cBhvr>
                                        <p:cTn dur="500" fill="hold" id="29"/>
                                        <p:tgtEl>
                                          <p:spTgt spid="10"/>
                                        </p:tgtEl>
                                        <p:attrNameLst>
                                          <p:attrName>ppt_w</p:attrName>
                                        </p:attrNameLst>
                                      </p:cBhvr>
                                      <p:tavLst>
                                        <p:tav tm="0">
                                          <p:val>
                                            <p:fltVal val="0"/>
                                          </p:val>
                                        </p:tav>
                                        <p:tav tm="100000">
                                          <p:val>
                                            <p:strVal val="#ppt_w"/>
                                          </p:val>
                                        </p:tav>
                                      </p:tavLst>
                                    </p:anim>
                                    <p:anim calcmode="lin" valueType="num">
                                      <p:cBhvr>
                                        <p:cTn dur="500" fill="hold" id="30"/>
                                        <p:tgtEl>
                                          <p:spTgt spid="10"/>
                                        </p:tgtEl>
                                        <p:attrNameLst>
                                          <p:attrName>ppt_h</p:attrName>
                                        </p:attrNameLst>
                                      </p:cBhvr>
                                      <p:tavLst>
                                        <p:tav tm="0">
                                          <p:val>
                                            <p:fltVal val="0"/>
                                          </p:val>
                                        </p:tav>
                                        <p:tav tm="100000">
                                          <p:val>
                                            <p:strVal val="#ppt_h"/>
                                          </p:val>
                                        </p:tav>
                                      </p:tavLst>
                                    </p:anim>
                                    <p:animEffect filter="fade" transition="in">
                                      <p:cBhvr>
                                        <p:cTn dur="500" id="31"/>
                                        <p:tgtEl>
                                          <p:spTgt spid="10"/>
                                        </p:tgtEl>
                                      </p:cBhvr>
                                    </p:animEffect>
                                  </p:childTnLst>
                                </p:cTn>
                              </p:par>
                            </p:childTnLst>
                          </p:cTn>
                        </p:par>
                        <p:par>
                          <p:cTn fill="hold" id="32" nodeType="afterGroup">
                            <p:stCondLst>
                              <p:cond delay="1750"/>
                            </p:stCondLst>
                            <p:childTnLst>
                              <p:par>
                                <p:cTn fill="hold" id="33" nodeType="afterEffect" presetClass="entr" presetID="22" presetSubtype="4">
                                  <p:stCondLst>
                                    <p:cond delay="0"/>
                                  </p:stCondLst>
                                  <p:iterate type="wd">
                                    <p:tmPct val="0"/>
                                  </p:iterate>
                                  <p:childTnLst>
                                    <p:set>
                                      <p:cBhvr>
                                        <p:cTn dur="1" fill="hold" id="34">
                                          <p:stCondLst>
                                            <p:cond delay="0"/>
                                          </p:stCondLst>
                                        </p:cTn>
                                        <p:tgtEl>
                                          <p:spTgt spid="7"/>
                                        </p:tgtEl>
                                        <p:attrNameLst>
                                          <p:attrName>style.visibility</p:attrName>
                                        </p:attrNameLst>
                                      </p:cBhvr>
                                      <p:to>
                                        <p:strVal val="visible"/>
                                      </p:to>
                                    </p:set>
                                    <p:animEffect filter="wipe(down)" transition="in">
                                      <p:cBhvr>
                                        <p:cTn dur="500" id="35"/>
                                        <p:tgtEl>
                                          <p:spTgt spid="7"/>
                                        </p:tgtEl>
                                      </p:cBhvr>
                                    </p:animEffect>
                                  </p:childTnLst>
                                </p:cTn>
                              </p:par>
                            </p:childTnLst>
                          </p:cTn>
                        </p:par>
                        <p:par>
                          <p:cTn fill="hold" id="36" nodeType="afterGroup">
                            <p:stCondLst>
                              <p:cond delay="2250"/>
                            </p:stCondLst>
                            <p:childTnLst>
                              <p:par>
                                <p:cTn fill="hold" id="37" nodeType="afterEffect" presetClass="entr" presetID="22" presetSubtype="8">
                                  <p:stCondLst>
                                    <p:cond delay="0"/>
                                  </p:stCondLst>
                                  <p:iterate type="wd">
                                    <p:tmPct val="0"/>
                                  </p:iterate>
                                  <p:childTnLst>
                                    <p:set>
                                      <p:cBhvr>
                                        <p:cTn dur="1" fill="hold" id="38">
                                          <p:stCondLst>
                                            <p:cond delay="0"/>
                                          </p:stCondLst>
                                        </p:cTn>
                                        <p:tgtEl>
                                          <p:spTgt spid="8"/>
                                        </p:tgtEl>
                                        <p:attrNameLst>
                                          <p:attrName>style.visibility</p:attrName>
                                        </p:attrNameLst>
                                      </p:cBhvr>
                                      <p:to>
                                        <p:strVal val="visible"/>
                                      </p:to>
                                    </p:set>
                                    <p:animEffect filter="wipe(left)" transition="in">
                                      <p:cBhvr>
                                        <p:cTn dur="500" id="39"/>
                                        <p:tgtEl>
                                          <p:spTgt spid="8"/>
                                        </p:tgtEl>
                                      </p:cBhvr>
                                    </p:animEffect>
                                  </p:childTnLst>
                                </p:cTn>
                              </p:par>
                            </p:childTnLst>
                          </p:cTn>
                        </p:par>
                        <p:par>
                          <p:cTn fill="hold" id="40" nodeType="afterGroup">
                            <p:stCondLst>
                              <p:cond delay="2750"/>
                            </p:stCondLst>
                            <p:childTnLst>
                              <p:par>
                                <p:cTn fill="hold" id="41" nodeType="afterEffect" presetClass="entr" presetID="22" presetSubtype="8">
                                  <p:stCondLst>
                                    <p:cond delay="0"/>
                                  </p:stCondLst>
                                  <p:iterate type="wd">
                                    <p:tmPct val="0"/>
                                  </p:iterate>
                                  <p:childTnLst>
                                    <p:set>
                                      <p:cBhvr>
                                        <p:cTn dur="1" fill="hold" id="42">
                                          <p:stCondLst>
                                            <p:cond delay="0"/>
                                          </p:stCondLst>
                                        </p:cTn>
                                        <p:tgtEl>
                                          <p:spTgt spid="2"/>
                                        </p:tgtEl>
                                        <p:attrNameLst>
                                          <p:attrName>style.visibility</p:attrName>
                                        </p:attrNameLst>
                                      </p:cBhvr>
                                      <p:to>
                                        <p:strVal val="visible"/>
                                      </p:to>
                                    </p:set>
                                    <p:animEffect filter="wipe(left)" transition="in">
                                      <p:cBhvr>
                                        <p:cTn dur="250" id="43"/>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5" name="Chart 4"/>
          <p:cNvGraphicFramePr/>
          <p:nvPr/>
        </p:nvGraphicFramePr>
        <p:xfrm>
          <a:off x="330772" y="1686511"/>
          <a:ext cx="1984523" cy="1565363"/>
        </p:xfrm>
        <a:graphic>
          <a:graphicData uri="http://schemas.openxmlformats.org/drawingml/2006/chart">
            <c:chart xmlns:c="http://schemas.openxmlformats.org/drawingml/2006/chart" r:id="rId2"/>
          </a:graphicData>
        </a:graphic>
      </p:graphicFrame>
      <p:graphicFrame>
        <p:nvGraphicFramePr>
          <p:cNvPr id="6" name="Chart 5"/>
          <p:cNvGraphicFramePr/>
          <p:nvPr/>
        </p:nvGraphicFramePr>
        <p:xfrm>
          <a:off x="1947611" y="1686511"/>
          <a:ext cx="1984523" cy="1565363"/>
        </p:xfrm>
        <a:graphic>
          <a:graphicData uri="http://schemas.openxmlformats.org/drawingml/2006/chart">
            <c:chart xmlns:c="http://schemas.openxmlformats.org/drawingml/2006/chart" r:id="rId3"/>
          </a:graphicData>
        </a:graphic>
      </p:graphicFrame>
      <p:graphicFrame>
        <p:nvGraphicFramePr>
          <p:cNvPr id="7" name="Chart 6"/>
          <p:cNvGraphicFramePr/>
          <p:nvPr/>
        </p:nvGraphicFramePr>
        <p:xfrm>
          <a:off x="3605106" y="1686511"/>
          <a:ext cx="1984523" cy="1565363"/>
        </p:xfrm>
        <a:graphic>
          <a:graphicData uri="http://schemas.openxmlformats.org/drawingml/2006/chart">
            <c:chart xmlns:c="http://schemas.openxmlformats.org/drawingml/2006/chart" r:id="rId4"/>
          </a:graphicData>
        </a:graphic>
      </p:graphicFrame>
      <p:graphicFrame>
        <p:nvGraphicFramePr>
          <p:cNvPr id="8" name="Chart 7"/>
          <p:cNvGraphicFramePr/>
          <p:nvPr/>
        </p:nvGraphicFramePr>
        <p:xfrm>
          <a:off x="6915269" y="1686511"/>
          <a:ext cx="1984523" cy="1565363"/>
        </p:xfrm>
        <a:graphic>
          <a:graphicData uri="http://schemas.openxmlformats.org/drawingml/2006/chart">
            <c:chart xmlns:c="http://schemas.openxmlformats.org/drawingml/2006/chart" r:id="rId5"/>
          </a:graphicData>
        </a:graphic>
      </p:graphicFrame>
      <p:graphicFrame>
        <p:nvGraphicFramePr>
          <p:cNvPr id="9" name="Chart 8"/>
          <p:cNvGraphicFramePr/>
          <p:nvPr/>
        </p:nvGraphicFramePr>
        <p:xfrm>
          <a:off x="5260045" y="1670182"/>
          <a:ext cx="1984523" cy="1565363"/>
        </p:xfrm>
        <a:graphic>
          <a:graphicData uri="http://schemas.openxmlformats.org/drawingml/2006/chart">
            <c:chart xmlns:c="http://schemas.openxmlformats.org/drawingml/2006/chart" r:id="rId6"/>
          </a:graphicData>
        </a:graphic>
      </p:graphicFrame>
      <p:sp>
        <p:nvSpPr>
          <p:cNvPr id="10" name="TextBox 9"/>
          <p:cNvSpPr txBox="1"/>
          <p:nvPr/>
        </p:nvSpPr>
        <p:spPr>
          <a:xfrm>
            <a:off x="835116" y="2299633"/>
            <a:ext cx="968807" cy="396240"/>
          </a:xfrm>
          <a:prstGeom prst="rect">
            <a:avLst/>
          </a:prstGeom>
          <a:noFill/>
        </p:spPr>
        <p:txBody>
          <a:bodyPr rtlCol="0" wrap="square">
            <a:spAutoFit/>
          </a:bodyPr>
          <a:lstStyle/>
          <a:p>
            <a:pPr algn="ctr"/>
            <a:r>
              <a:rPr altLang="zh-CN" b="1" lang="en-US" sz="2000">
                <a:solidFill>
                  <a:schemeClr val="accent2">
                    <a:lumMod val="100000"/>
                  </a:schemeClr>
                </a:solidFill>
                <a:latin typeface="+mn-lt"/>
                <a:cs typeface="+mn-ea"/>
                <a:sym typeface="+mn-lt"/>
              </a:rPr>
              <a:t>35%</a:t>
            </a:r>
          </a:p>
        </p:txBody>
      </p:sp>
      <p:sp>
        <p:nvSpPr>
          <p:cNvPr id="11" name="TextBox 10"/>
          <p:cNvSpPr txBox="1"/>
          <p:nvPr/>
        </p:nvSpPr>
        <p:spPr>
          <a:xfrm>
            <a:off x="2472283" y="2299632"/>
            <a:ext cx="968807" cy="396240"/>
          </a:xfrm>
          <a:prstGeom prst="rect">
            <a:avLst/>
          </a:prstGeom>
          <a:noFill/>
        </p:spPr>
        <p:txBody>
          <a:bodyPr rtlCol="0" wrap="square">
            <a:spAutoFit/>
          </a:bodyPr>
          <a:lstStyle/>
          <a:p>
            <a:pPr algn="ctr"/>
            <a:r>
              <a:rPr b="1" lang="en-US" sz="2000">
                <a:solidFill>
                  <a:schemeClr val="accent2">
                    <a:lumMod val="100000"/>
                  </a:schemeClr>
                </a:solidFill>
                <a:latin typeface="+mn-lt"/>
                <a:cs typeface="+mn-ea"/>
                <a:sym typeface="+mn-lt"/>
              </a:rPr>
              <a:t>50%</a:t>
            </a:r>
          </a:p>
        </p:txBody>
      </p:sp>
      <p:sp>
        <p:nvSpPr>
          <p:cNvPr id="12" name="TextBox 11"/>
          <p:cNvSpPr txBox="1"/>
          <p:nvPr/>
        </p:nvSpPr>
        <p:spPr>
          <a:xfrm>
            <a:off x="4109450" y="2299632"/>
            <a:ext cx="968807" cy="396240"/>
          </a:xfrm>
          <a:prstGeom prst="rect">
            <a:avLst/>
          </a:prstGeom>
          <a:noFill/>
        </p:spPr>
        <p:txBody>
          <a:bodyPr rtlCol="0" wrap="square">
            <a:spAutoFit/>
          </a:bodyPr>
          <a:lstStyle/>
          <a:p>
            <a:pPr algn="ctr"/>
            <a:r>
              <a:rPr b="1" lang="en-US" sz="2000">
                <a:solidFill>
                  <a:schemeClr val="accent2">
                    <a:lumMod val="100000"/>
                  </a:schemeClr>
                </a:solidFill>
                <a:latin typeface="+mn-lt"/>
                <a:cs typeface="+mn-ea"/>
                <a:sym typeface="+mn-lt"/>
              </a:rPr>
              <a:t>65%</a:t>
            </a:r>
          </a:p>
        </p:txBody>
      </p:sp>
      <p:sp>
        <p:nvSpPr>
          <p:cNvPr id="13" name="TextBox 12"/>
          <p:cNvSpPr txBox="1"/>
          <p:nvPr/>
        </p:nvSpPr>
        <p:spPr>
          <a:xfrm>
            <a:off x="5746617" y="2299632"/>
            <a:ext cx="968807" cy="396240"/>
          </a:xfrm>
          <a:prstGeom prst="rect">
            <a:avLst/>
          </a:prstGeom>
          <a:noFill/>
        </p:spPr>
        <p:txBody>
          <a:bodyPr rtlCol="0" wrap="square">
            <a:spAutoFit/>
          </a:bodyPr>
          <a:lstStyle/>
          <a:p>
            <a:pPr algn="ctr"/>
            <a:r>
              <a:rPr b="1" lang="en-US" sz="2000">
                <a:solidFill>
                  <a:schemeClr val="accent2">
                    <a:lumMod val="100000"/>
                  </a:schemeClr>
                </a:solidFill>
                <a:latin typeface="+mn-lt"/>
                <a:cs typeface="+mn-ea"/>
                <a:sym typeface="+mn-lt"/>
              </a:rPr>
              <a:t>70%</a:t>
            </a:r>
          </a:p>
        </p:txBody>
      </p:sp>
      <p:sp>
        <p:nvSpPr>
          <p:cNvPr id="14" name="TextBox 13"/>
          <p:cNvSpPr txBox="1"/>
          <p:nvPr/>
        </p:nvSpPr>
        <p:spPr>
          <a:xfrm>
            <a:off x="7439347" y="2299632"/>
            <a:ext cx="968807" cy="396240"/>
          </a:xfrm>
          <a:prstGeom prst="rect">
            <a:avLst/>
          </a:prstGeom>
          <a:noFill/>
        </p:spPr>
        <p:txBody>
          <a:bodyPr rtlCol="0" wrap="square">
            <a:spAutoFit/>
          </a:bodyPr>
          <a:lstStyle/>
          <a:p>
            <a:pPr algn="ctr"/>
            <a:r>
              <a:rPr b="1" lang="en-US" sz="2000">
                <a:solidFill>
                  <a:schemeClr val="accent2">
                    <a:lumMod val="100000"/>
                  </a:schemeClr>
                </a:solidFill>
                <a:latin typeface="+mn-lt"/>
                <a:cs typeface="+mn-ea"/>
                <a:sym typeface="+mn-lt"/>
              </a:rPr>
              <a:t>80%</a:t>
            </a:r>
          </a:p>
        </p:txBody>
      </p:sp>
      <p:sp>
        <p:nvSpPr>
          <p:cNvPr id="42" name="文本框 41"/>
          <p:cNvSpPr txBox="1"/>
          <p:nvPr/>
        </p:nvSpPr>
        <p:spPr>
          <a:xfrm>
            <a:off x="738295" y="3398772"/>
            <a:ext cx="1078308" cy="304800"/>
          </a:xfrm>
          <a:prstGeom prst="rect">
            <a:avLst/>
          </a:prstGeom>
          <a:noFill/>
        </p:spPr>
        <p:txBody>
          <a:bodyPr rtlCol="0" wrap="square">
            <a:spAutoFit/>
          </a:bodyPr>
          <a:lstStyle/>
          <a:p>
            <a:pPr algn="ctr"/>
            <a:r>
              <a:rPr altLang="en-US" b="1" lang="zh-CN" sz="1400">
                <a:solidFill>
                  <a:schemeClr val="tx1">
                    <a:lumMod val="65000"/>
                    <a:lumOff val="35000"/>
                  </a:schemeClr>
                </a:solidFill>
                <a:latin typeface="+mn-lt"/>
                <a:cs typeface="+mn-ea"/>
                <a:sym typeface="+mn-lt"/>
              </a:rPr>
              <a:t>招商引资</a:t>
            </a:r>
          </a:p>
        </p:txBody>
      </p:sp>
      <p:sp>
        <p:nvSpPr>
          <p:cNvPr id="45" name="矩形 44"/>
          <p:cNvSpPr/>
          <p:nvPr/>
        </p:nvSpPr>
        <p:spPr>
          <a:xfrm>
            <a:off x="576871" y="3700022"/>
            <a:ext cx="1401158" cy="502920"/>
          </a:xfrm>
          <a:prstGeom prst="rect">
            <a:avLst/>
          </a:prstGeom>
        </p:spPr>
        <p:txBody>
          <a:bodyPr wrap="square">
            <a:spAutoFit/>
          </a:bodyPr>
          <a:lstStyle/>
          <a:p>
            <a:pPr algn="ctr">
              <a:lnSpc>
                <a:spcPct val="150000"/>
              </a:lnSpc>
            </a:pPr>
            <a:r>
              <a:rPr altLang="en-US" lang="zh-CN" sz="600">
                <a:solidFill>
                  <a:schemeClr val="bg1">
                    <a:lumMod val="50000"/>
                  </a:schemeClr>
                </a:solidFill>
                <a:latin typeface="+mn-lt"/>
                <a:cs typeface="+mn-ea"/>
                <a:sym typeface="+mn-lt"/>
              </a:rPr>
              <a:t>拓展政府招商引资业务，为政府各方位招商引资，特别是将担保公司、基金作为</a:t>
            </a:r>
          </a:p>
        </p:txBody>
      </p:sp>
      <p:sp>
        <p:nvSpPr>
          <p:cNvPr id="46" name="文本框 45"/>
          <p:cNvSpPr txBox="1"/>
          <p:nvPr/>
        </p:nvSpPr>
        <p:spPr>
          <a:xfrm>
            <a:off x="2426890" y="3398772"/>
            <a:ext cx="1078308" cy="304800"/>
          </a:xfrm>
          <a:prstGeom prst="rect">
            <a:avLst/>
          </a:prstGeom>
          <a:noFill/>
        </p:spPr>
        <p:txBody>
          <a:bodyPr rtlCol="0" wrap="square">
            <a:spAutoFit/>
          </a:bodyPr>
          <a:lstStyle/>
          <a:p>
            <a:pPr algn="ctr"/>
            <a:r>
              <a:rPr altLang="en-US" b="1" lang="zh-CN" sz="1400">
                <a:solidFill>
                  <a:schemeClr val="tx1">
                    <a:lumMod val="65000"/>
                    <a:lumOff val="35000"/>
                  </a:schemeClr>
                </a:solidFill>
                <a:latin typeface="+mn-lt"/>
                <a:cs typeface="+mn-ea"/>
                <a:sym typeface="+mn-lt"/>
              </a:rPr>
              <a:t>招商引资</a:t>
            </a:r>
          </a:p>
        </p:txBody>
      </p:sp>
      <p:sp>
        <p:nvSpPr>
          <p:cNvPr id="47" name="矩形 46"/>
          <p:cNvSpPr/>
          <p:nvPr/>
        </p:nvSpPr>
        <p:spPr>
          <a:xfrm>
            <a:off x="2265465" y="3700022"/>
            <a:ext cx="1401158" cy="502920"/>
          </a:xfrm>
          <a:prstGeom prst="rect">
            <a:avLst/>
          </a:prstGeom>
        </p:spPr>
        <p:txBody>
          <a:bodyPr wrap="square">
            <a:spAutoFit/>
          </a:bodyPr>
          <a:lstStyle/>
          <a:p>
            <a:pPr algn="ctr">
              <a:lnSpc>
                <a:spcPct val="150000"/>
              </a:lnSpc>
            </a:pPr>
            <a:r>
              <a:rPr altLang="en-US" lang="zh-CN" sz="600">
                <a:solidFill>
                  <a:schemeClr val="bg1">
                    <a:lumMod val="50000"/>
                  </a:schemeClr>
                </a:solidFill>
                <a:latin typeface="+mn-lt"/>
                <a:cs typeface="+mn-ea"/>
                <a:sym typeface="+mn-lt"/>
              </a:rPr>
              <a:t>拓展政府招商引资业务，为政府各方位招商引资，特别是将担保公司、基金作为</a:t>
            </a:r>
          </a:p>
        </p:txBody>
      </p:sp>
      <p:sp>
        <p:nvSpPr>
          <p:cNvPr id="48" name="文本框 47"/>
          <p:cNvSpPr txBox="1"/>
          <p:nvPr/>
        </p:nvSpPr>
        <p:spPr>
          <a:xfrm>
            <a:off x="4093558" y="3398772"/>
            <a:ext cx="1078308" cy="304800"/>
          </a:xfrm>
          <a:prstGeom prst="rect">
            <a:avLst/>
          </a:prstGeom>
          <a:noFill/>
        </p:spPr>
        <p:txBody>
          <a:bodyPr rtlCol="0" wrap="square">
            <a:spAutoFit/>
          </a:bodyPr>
          <a:lstStyle/>
          <a:p>
            <a:pPr algn="ctr"/>
            <a:r>
              <a:rPr altLang="en-US" b="1" lang="zh-CN" sz="1400">
                <a:solidFill>
                  <a:schemeClr val="tx1">
                    <a:lumMod val="65000"/>
                    <a:lumOff val="35000"/>
                  </a:schemeClr>
                </a:solidFill>
                <a:latin typeface="+mn-lt"/>
                <a:cs typeface="+mn-ea"/>
                <a:sym typeface="+mn-lt"/>
              </a:rPr>
              <a:t>招商引资</a:t>
            </a:r>
          </a:p>
        </p:txBody>
      </p:sp>
      <p:sp>
        <p:nvSpPr>
          <p:cNvPr id="49" name="矩形 48"/>
          <p:cNvSpPr/>
          <p:nvPr/>
        </p:nvSpPr>
        <p:spPr>
          <a:xfrm>
            <a:off x="3932134" y="3700022"/>
            <a:ext cx="1401158" cy="502920"/>
          </a:xfrm>
          <a:prstGeom prst="rect">
            <a:avLst/>
          </a:prstGeom>
        </p:spPr>
        <p:txBody>
          <a:bodyPr wrap="square">
            <a:spAutoFit/>
          </a:bodyPr>
          <a:lstStyle/>
          <a:p>
            <a:pPr algn="ctr">
              <a:lnSpc>
                <a:spcPct val="150000"/>
              </a:lnSpc>
            </a:pPr>
            <a:r>
              <a:rPr altLang="en-US" lang="zh-CN" sz="600">
                <a:solidFill>
                  <a:schemeClr val="bg1">
                    <a:lumMod val="50000"/>
                  </a:schemeClr>
                </a:solidFill>
                <a:latin typeface="+mn-lt"/>
                <a:cs typeface="+mn-ea"/>
                <a:sym typeface="+mn-lt"/>
              </a:rPr>
              <a:t>拓展政府招商引资业务，为政府各方位招商引资，特别是将担保公司、基金作为</a:t>
            </a:r>
          </a:p>
        </p:txBody>
      </p:sp>
      <p:sp>
        <p:nvSpPr>
          <p:cNvPr id="50" name="文本框 49"/>
          <p:cNvSpPr txBox="1"/>
          <p:nvPr/>
        </p:nvSpPr>
        <p:spPr>
          <a:xfrm>
            <a:off x="5760227" y="3398772"/>
            <a:ext cx="1078308" cy="304800"/>
          </a:xfrm>
          <a:prstGeom prst="rect">
            <a:avLst/>
          </a:prstGeom>
          <a:noFill/>
        </p:spPr>
        <p:txBody>
          <a:bodyPr rtlCol="0" wrap="square">
            <a:spAutoFit/>
          </a:bodyPr>
          <a:lstStyle/>
          <a:p>
            <a:pPr algn="ctr"/>
            <a:r>
              <a:rPr altLang="en-US" b="1" lang="zh-CN" sz="1400">
                <a:solidFill>
                  <a:schemeClr val="tx1">
                    <a:lumMod val="65000"/>
                    <a:lumOff val="35000"/>
                  </a:schemeClr>
                </a:solidFill>
                <a:latin typeface="+mn-lt"/>
                <a:cs typeface="+mn-ea"/>
                <a:sym typeface="+mn-lt"/>
              </a:rPr>
              <a:t>招商引资</a:t>
            </a:r>
          </a:p>
        </p:txBody>
      </p:sp>
      <p:sp>
        <p:nvSpPr>
          <p:cNvPr id="51" name="矩形 50"/>
          <p:cNvSpPr/>
          <p:nvPr/>
        </p:nvSpPr>
        <p:spPr>
          <a:xfrm>
            <a:off x="5598802" y="3700022"/>
            <a:ext cx="1401158" cy="502920"/>
          </a:xfrm>
          <a:prstGeom prst="rect">
            <a:avLst/>
          </a:prstGeom>
        </p:spPr>
        <p:txBody>
          <a:bodyPr wrap="square">
            <a:spAutoFit/>
          </a:bodyPr>
          <a:lstStyle/>
          <a:p>
            <a:pPr algn="ctr">
              <a:lnSpc>
                <a:spcPct val="150000"/>
              </a:lnSpc>
            </a:pPr>
            <a:r>
              <a:rPr altLang="en-US" lang="zh-CN" sz="600">
                <a:solidFill>
                  <a:schemeClr val="bg1">
                    <a:lumMod val="50000"/>
                  </a:schemeClr>
                </a:solidFill>
                <a:latin typeface="+mn-lt"/>
                <a:cs typeface="+mn-ea"/>
                <a:sym typeface="+mn-lt"/>
              </a:rPr>
              <a:t>拓展政府招商引资业务，为政府各方位招商引资，特别是将担保公司、基金作为</a:t>
            </a:r>
          </a:p>
        </p:txBody>
      </p:sp>
      <p:sp>
        <p:nvSpPr>
          <p:cNvPr id="52" name="文本框 51"/>
          <p:cNvSpPr txBox="1"/>
          <p:nvPr/>
        </p:nvSpPr>
        <p:spPr>
          <a:xfrm>
            <a:off x="7352319" y="3398772"/>
            <a:ext cx="1078308" cy="304800"/>
          </a:xfrm>
          <a:prstGeom prst="rect">
            <a:avLst/>
          </a:prstGeom>
          <a:noFill/>
        </p:spPr>
        <p:txBody>
          <a:bodyPr rtlCol="0" wrap="square">
            <a:spAutoFit/>
          </a:bodyPr>
          <a:lstStyle/>
          <a:p>
            <a:pPr algn="ctr"/>
            <a:r>
              <a:rPr altLang="en-US" b="1" lang="zh-CN" sz="1400">
                <a:solidFill>
                  <a:schemeClr val="tx1">
                    <a:lumMod val="65000"/>
                    <a:lumOff val="35000"/>
                  </a:schemeClr>
                </a:solidFill>
                <a:latin typeface="+mn-lt"/>
                <a:cs typeface="+mn-ea"/>
                <a:sym typeface="+mn-lt"/>
              </a:rPr>
              <a:t>招商引资</a:t>
            </a:r>
          </a:p>
        </p:txBody>
      </p:sp>
      <p:sp>
        <p:nvSpPr>
          <p:cNvPr id="53" name="矩形 52"/>
          <p:cNvSpPr/>
          <p:nvPr/>
        </p:nvSpPr>
        <p:spPr>
          <a:xfrm>
            <a:off x="7190893" y="3700022"/>
            <a:ext cx="1401158" cy="502920"/>
          </a:xfrm>
          <a:prstGeom prst="rect">
            <a:avLst/>
          </a:prstGeom>
        </p:spPr>
        <p:txBody>
          <a:bodyPr wrap="square">
            <a:spAutoFit/>
          </a:bodyPr>
          <a:lstStyle/>
          <a:p>
            <a:pPr algn="ctr">
              <a:lnSpc>
                <a:spcPct val="150000"/>
              </a:lnSpc>
            </a:pPr>
            <a:r>
              <a:rPr altLang="en-US" lang="zh-CN" sz="600">
                <a:solidFill>
                  <a:schemeClr val="bg1">
                    <a:lumMod val="50000"/>
                  </a:schemeClr>
                </a:solidFill>
                <a:latin typeface="+mn-lt"/>
                <a:cs typeface="+mn-ea"/>
                <a:sym typeface="+mn-lt"/>
              </a:rPr>
              <a:t>拓展政府招商引资业务，为政府各方位招商引资，特别是将担保公司、基金作为</a:t>
            </a:r>
          </a:p>
        </p:txBody>
      </p:sp>
      <p:sp>
        <p:nvSpPr>
          <p:cNvPr id="25"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运营数据</a:t>
            </a:r>
          </a:p>
        </p:txBody>
      </p:sp>
      <p:sp>
        <p:nvSpPr>
          <p:cNvPr id="26"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Operation Data</a:t>
            </a:r>
          </a:p>
        </p:txBody>
      </p:sp>
      <p:sp>
        <p:nvSpPr>
          <p:cNvPr id="27" name="矩形 26"/>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28" name="组合 27"/>
          <p:cNvGrpSpPr/>
          <p:nvPr/>
        </p:nvGrpSpPr>
        <p:grpSpPr>
          <a:xfrm>
            <a:off x="3588924" y="311398"/>
            <a:ext cx="1978192" cy="457200"/>
            <a:chOff x="3588924" y="311398"/>
            <a:chExt cx="1978192" cy="457200"/>
          </a:xfrm>
        </p:grpSpPr>
        <p:sp>
          <p:nvSpPr>
            <p:cNvPr id="29" name="L 形 28"/>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0" name="L 形 29"/>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31" name="TextBox 9"/>
          <p:cNvSpPr txBox="1"/>
          <p:nvPr/>
        </p:nvSpPr>
        <p:spPr>
          <a:xfrm>
            <a:off x="835116" y="1470490"/>
            <a:ext cx="968807" cy="259080"/>
          </a:xfrm>
          <a:prstGeom prst="rect">
            <a:avLst/>
          </a:prstGeom>
          <a:noFill/>
        </p:spPr>
        <p:txBody>
          <a:bodyPr rtlCol="0" wrap="square">
            <a:spAutoFit/>
          </a:bodyPr>
          <a:lstStyle/>
          <a:p>
            <a:pPr algn="ctr"/>
            <a:r>
              <a:rPr b="1" lang="id-ID" sz="1100">
                <a:solidFill>
                  <a:schemeClr val="tx2"/>
                </a:solidFill>
                <a:latin typeface="+mn-lt"/>
                <a:cs typeface="+mn-ea"/>
                <a:sym typeface="+mn-lt"/>
              </a:rPr>
              <a:t>2010</a:t>
            </a:r>
          </a:p>
        </p:txBody>
      </p:sp>
      <p:sp>
        <p:nvSpPr>
          <p:cNvPr id="32" name="TextBox 10"/>
          <p:cNvSpPr txBox="1"/>
          <p:nvPr/>
        </p:nvSpPr>
        <p:spPr>
          <a:xfrm>
            <a:off x="2472283" y="1470489"/>
            <a:ext cx="968807" cy="259080"/>
          </a:xfrm>
          <a:prstGeom prst="rect">
            <a:avLst/>
          </a:prstGeom>
          <a:noFill/>
        </p:spPr>
        <p:txBody>
          <a:bodyPr rtlCol="0" wrap="square">
            <a:spAutoFit/>
          </a:bodyPr>
          <a:lstStyle/>
          <a:p>
            <a:pPr algn="ctr"/>
            <a:r>
              <a:rPr b="1" lang="id-ID" sz="1100">
                <a:solidFill>
                  <a:schemeClr val="tx2"/>
                </a:solidFill>
                <a:latin typeface="+mn-lt"/>
                <a:cs typeface="+mn-ea"/>
                <a:sym typeface="+mn-lt"/>
              </a:rPr>
              <a:t>2011</a:t>
            </a:r>
          </a:p>
        </p:txBody>
      </p:sp>
      <p:sp>
        <p:nvSpPr>
          <p:cNvPr id="33" name="TextBox 11"/>
          <p:cNvSpPr txBox="1"/>
          <p:nvPr/>
        </p:nvSpPr>
        <p:spPr>
          <a:xfrm>
            <a:off x="4109450" y="1470489"/>
            <a:ext cx="968807" cy="259080"/>
          </a:xfrm>
          <a:prstGeom prst="rect">
            <a:avLst/>
          </a:prstGeom>
          <a:noFill/>
        </p:spPr>
        <p:txBody>
          <a:bodyPr rtlCol="0" wrap="square">
            <a:spAutoFit/>
          </a:bodyPr>
          <a:lstStyle/>
          <a:p>
            <a:pPr algn="ctr"/>
            <a:r>
              <a:rPr b="1" lang="id-ID" sz="1100">
                <a:solidFill>
                  <a:schemeClr val="tx2"/>
                </a:solidFill>
                <a:latin typeface="+mn-lt"/>
                <a:cs typeface="+mn-ea"/>
                <a:sym typeface="+mn-lt"/>
              </a:rPr>
              <a:t>2012</a:t>
            </a:r>
          </a:p>
        </p:txBody>
      </p:sp>
      <p:sp>
        <p:nvSpPr>
          <p:cNvPr id="34" name="TextBox 12"/>
          <p:cNvSpPr txBox="1"/>
          <p:nvPr/>
        </p:nvSpPr>
        <p:spPr>
          <a:xfrm>
            <a:off x="5746617" y="1470489"/>
            <a:ext cx="968807" cy="259080"/>
          </a:xfrm>
          <a:prstGeom prst="rect">
            <a:avLst/>
          </a:prstGeom>
          <a:noFill/>
        </p:spPr>
        <p:txBody>
          <a:bodyPr rtlCol="0" wrap="square">
            <a:spAutoFit/>
          </a:bodyPr>
          <a:lstStyle/>
          <a:p>
            <a:pPr algn="ctr"/>
            <a:r>
              <a:rPr b="1" lang="id-ID" sz="1100">
                <a:solidFill>
                  <a:schemeClr val="tx2"/>
                </a:solidFill>
                <a:latin typeface="+mn-lt"/>
                <a:cs typeface="+mn-ea"/>
                <a:sym typeface="+mn-lt"/>
              </a:rPr>
              <a:t>2013</a:t>
            </a:r>
          </a:p>
        </p:txBody>
      </p:sp>
      <p:sp>
        <p:nvSpPr>
          <p:cNvPr id="35" name="TextBox 13"/>
          <p:cNvSpPr txBox="1"/>
          <p:nvPr/>
        </p:nvSpPr>
        <p:spPr>
          <a:xfrm>
            <a:off x="7439347" y="1470489"/>
            <a:ext cx="968807" cy="259080"/>
          </a:xfrm>
          <a:prstGeom prst="rect">
            <a:avLst/>
          </a:prstGeom>
          <a:noFill/>
        </p:spPr>
        <p:txBody>
          <a:bodyPr rtlCol="0" wrap="square">
            <a:spAutoFit/>
          </a:bodyPr>
          <a:lstStyle/>
          <a:p>
            <a:pPr algn="ctr"/>
            <a:r>
              <a:rPr b="1" lang="id-ID" sz="1100">
                <a:solidFill>
                  <a:schemeClr val="tx2"/>
                </a:solidFill>
                <a:latin typeface="+mn-lt"/>
                <a:cs typeface="+mn-ea"/>
                <a:sym typeface="+mn-lt"/>
              </a:rPr>
              <a:t>2014</a:t>
            </a:r>
          </a:p>
        </p:txBody>
      </p:sp>
    </p:spTree>
    <p:extLst>
      <p:ext uri="{BB962C8B-B14F-4D97-AF65-F5344CB8AC3E}">
        <p14:creationId val="1295110422"/>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1" presetSubtype="1">
                                  <p:stCondLst>
                                    <p:cond delay="1000"/>
                                  </p:stCondLst>
                                  <p:childTnLst>
                                    <p:set>
                                      <p:cBhvr>
                                        <p:cTn dur="1" fill="hold" id="6">
                                          <p:stCondLst>
                                            <p:cond delay="0"/>
                                          </p:stCondLst>
                                        </p:cTn>
                                        <p:tgtEl>
                                          <p:spTgt spid="5"/>
                                        </p:tgtEl>
                                        <p:attrNameLst>
                                          <p:attrName>style.visibility</p:attrName>
                                        </p:attrNameLst>
                                      </p:cBhvr>
                                      <p:to>
                                        <p:strVal val="visible"/>
                                      </p:to>
                                    </p:set>
                                    <p:animEffect filter="wheel(1)" transition="in">
                                      <p:cBhvr>
                                        <p:cTn dur="2000" id="7"/>
                                        <p:tgtEl>
                                          <p:spTgt spid="5"/>
                                        </p:tgtEl>
                                      </p:cBhvr>
                                    </p:animEffect>
                                  </p:childTnLst>
                                </p:cTn>
                              </p:par>
                              <p:par>
                                <p:cTn fill="hold" grpId="0" id="8" nodeType="withEffect" presetClass="entr" presetID="21" presetSubtype="1">
                                  <p:stCondLst>
                                    <p:cond delay="1000"/>
                                  </p:stCondLst>
                                  <p:childTnLst>
                                    <p:set>
                                      <p:cBhvr>
                                        <p:cTn dur="1" fill="hold" id="9">
                                          <p:stCondLst>
                                            <p:cond delay="0"/>
                                          </p:stCondLst>
                                        </p:cTn>
                                        <p:tgtEl>
                                          <p:spTgt spid="6"/>
                                        </p:tgtEl>
                                        <p:attrNameLst>
                                          <p:attrName>style.visibility</p:attrName>
                                        </p:attrNameLst>
                                      </p:cBhvr>
                                      <p:to>
                                        <p:strVal val="visible"/>
                                      </p:to>
                                    </p:set>
                                    <p:animEffect filter="wheel(1)" transition="in">
                                      <p:cBhvr>
                                        <p:cTn dur="2000" id="10"/>
                                        <p:tgtEl>
                                          <p:spTgt spid="6"/>
                                        </p:tgtEl>
                                      </p:cBhvr>
                                    </p:animEffect>
                                  </p:childTnLst>
                                </p:cTn>
                              </p:par>
                              <p:par>
                                <p:cTn fill="hold" grpId="0" id="11" nodeType="withEffect" presetClass="entr" presetID="21" presetSubtype="1">
                                  <p:stCondLst>
                                    <p:cond delay="1000"/>
                                  </p:stCondLst>
                                  <p:childTnLst>
                                    <p:set>
                                      <p:cBhvr>
                                        <p:cTn dur="1" fill="hold" id="12">
                                          <p:stCondLst>
                                            <p:cond delay="0"/>
                                          </p:stCondLst>
                                        </p:cTn>
                                        <p:tgtEl>
                                          <p:spTgt spid="7"/>
                                        </p:tgtEl>
                                        <p:attrNameLst>
                                          <p:attrName>style.visibility</p:attrName>
                                        </p:attrNameLst>
                                      </p:cBhvr>
                                      <p:to>
                                        <p:strVal val="visible"/>
                                      </p:to>
                                    </p:set>
                                    <p:animEffect filter="wheel(1)" transition="in">
                                      <p:cBhvr>
                                        <p:cTn dur="2000" id="13"/>
                                        <p:tgtEl>
                                          <p:spTgt spid="7"/>
                                        </p:tgtEl>
                                      </p:cBhvr>
                                    </p:animEffect>
                                  </p:childTnLst>
                                </p:cTn>
                              </p:par>
                              <p:par>
                                <p:cTn fill="hold" grpId="0" id="14" nodeType="withEffect" presetClass="entr" presetID="21" presetSubtype="1">
                                  <p:stCondLst>
                                    <p:cond delay="1000"/>
                                  </p:stCondLst>
                                  <p:childTnLst>
                                    <p:set>
                                      <p:cBhvr>
                                        <p:cTn dur="1" fill="hold" id="15">
                                          <p:stCondLst>
                                            <p:cond delay="0"/>
                                          </p:stCondLst>
                                        </p:cTn>
                                        <p:tgtEl>
                                          <p:spTgt spid="8"/>
                                        </p:tgtEl>
                                        <p:attrNameLst>
                                          <p:attrName>style.visibility</p:attrName>
                                        </p:attrNameLst>
                                      </p:cBhvr>
                                      <p:to>
                                        <p:strVal val="visible"/>
                                      </p:to>
                                    </p:set>
                                    <p:animEffect filter="wheel(1)" transition="in">
                                      <p:cBhvr>
                                        <p:cTn dur="2000" id="16"/>
                                        <p:tgtEl>
                                          <p:spTgt spid="8"/>
                                        </p:tgtEl>
                                      </p:cBhvr>
                                    </p:animEffect>
                                  </p:childTnLst>
                                </p:cTn>
                              </p:par>
                              <p:par>
                                <p:cTn fill="hold" grpId="0" id="17" nodeType="withEffect" presetClass="entr" presetID="21" presetSubtype="1">
                                  <p:stCondLst>
                                    <p:cond delay="1000"/>
                                  </p:stCondLst>
                                  <p:childTnLst>
                                    <p:set>
                                      <p:cBhvr>
                                        <p:cTn dur="1" fill="hold" id="18">
                                          <p:stCondLst>
                                            <p:cond delay="0"/>
                                          </p:stCondLst>
                                        </p:cTn>
                                        <p:tgtEl>
                                          <p:spTgt spid="9"/>
                                        </p:tgtEl>
                                        <p:attrNameLst>
                                          <p:attrName>style.visibility</p:attrName>
                                        </p:attrNameLst>
                                      </p:cBhvr>
                                      <p:to>
                                        <p:strVal val="visible"/>
                                      </p:to>
                                    </p:set>
                                    <p:animEffect filter="wheel(1)" transition="in">
                                      <p:cBhvr>
                                        <p:cTn dur="2000" id="19"/>
                                        <p:tgtEl>
                                          <p:spTgt spid="9"/>
                                        </p:tgtEl>
                                      </p:cBhvr>
                                    </p:animEffect>
                                  </p:childTnLst>
                                </p:cTn>
                              </p:par>
                              <p:par>
                                <p:cTn fill="hold" grpId="0" id="20" nodeType="withEffect" presetClass="entr" presetID="53" presetSubtype="0">
                                  <p:stCondLst>
                                    <p:cond delay="2750"/>
                                  </p:stCondLst>
                                  <p:childTnLst>
                                    <p:set>
                                      <p:cBhvr>
                                        <p:cTn dur="1" fill="hold" id="21">
                                          <p:stCondLst>
                                            <p:cond delay="0"/>
                                          </p:stCondLst>
                                        </p:cTn>
                                        <p:tgtEl>
                                          <p:spTgt spid="10"/>
                                        </p:tgtEl>
                                        <p:attrNameLst>
                                          <p:attrName>style.visibility</p:attrName>
                                        </p:attrNameLst>
                                      </p:cBhvr>
                                      <p:to>
                                        <p:strVal val="visible"/>
                                      </p:to>
                                    </p:set>
                                    <p:anim calcmode="lin" valueType="num">
                                      <p:cBhvr>
                                        <p:cTn dur="500" fill="hold" id="22"/>
                                        <p:tgtEl>
                                          <p:spTgt spid="10"/>
                                        </p:tgtEl>
                                        <p:attrNameLst>
                                          <p:attrName>ppt_w</p:attrName>
                                        </p:attrNameLst>
                                      </p:cBhvr>
                                      <p:tavLst>
                                        <p:tav tm="0">
                                          <p:val>
                                            <p:fltVal val="0"/>
                                          </p:val>
                                        </p:tav>
                                        <p:tav tm="100000">
                                          <p:val>
                                            <p:strVal val="#ppt_w"/>
                                          </p:val>
                                        </p:tav>
                                      </p:tavLst>
                                    </p:anim>
                                    <p:anim calcmode="lin" valueType="num">
                                      <p:cBhvr>
                                        <p:cTn dur="500" fill="hold" id="23"/>
                                        <p:tgtEl>
                                          <p:spTgt spid="10"/>
                                        </p:tgtEl>
                                        <p:attrNameLst>
                                          <p:attrName>ppt_h</p:attrName>
                                        </p:attrNameLst>
                                      </p:cBhvr>
                                      <p:tavLst>
                                        <p:tav tm="0">
                                          <p:val>
                                            <p:fltVal val="0"/>
                                          </p:val>
                                        </p:tav>
                                        <p:tav tm="100000">
                                          <p:val>
                                            <p:strVal val="#ppt_h"/>
                                          </p:val>
                                        </p:tav>
                                      </p:tavLst>
                                    </p:anim>
                                    <p:animEffect filter="fade" transition="in">
                                      <p:cBhvr>
                                        <p:cTn dur="500" id="24"/>
                                        <p:tgtEl>
                                          <p:spTgt spid="10"/>
                                        </p:tgtEl>
                                      </p:cBhvr>
                                    </p:animEffect>
                                  </p:childTnLst>
                                </p:cTn>
                              </p:par>
                              <p:par>
                                <p:cTn fill="hold" grpId="0" id="25" nodeType="withEffect" presetClass="entr" presetID="53" presetSubtype="0">
                                  <p:stCondLst>
                                    <p:cond delay="2750"/>
                                  </p:stCondLst>
                                  <p:childTnLst>
                                    <p:set>
                                      <p:cBhvr>
                                        <p:cTn dur="1" fill="hold" id="26">
                                          <p:stCondLst>
                                            <p:cond delay="0"/>
                                          </p:stCondLst>
                                        </p:cTn>
                                        <p:tgtEl>
                                          <p:spTgt spid="11"/>
                                        </p:tgtEl>
                                        <p:attrNameLst>
                                          <p:attrName>style.visibility</p:attrName>
                                        </p:attrNameLst>
                                      </p:cBhvr>
                                      <p:to>
                                        <p:strVal val="visible"/>
                                      </p:to>
                                    </p:set>
                                    <p:anim calcmode="lin" valueType="num">
                                      <p:cBhvr>
                                        <p:cTn dur="500" fill="hold" id="27"/>
                                        <p:tgtEl>
                                          <p:spTgt spid="11"/>
                                        </p:tgtEl>
                                        <p:attrNameLst>
                                          <p:attrName>ppt_w</p:attrName>
                                        </p:attrNameLst>
                                      </p:cBhvr>
                                      <p:tavLst>
                                        <p:tav tm="0">
                                          <p:val>
                                            <p:fltVal val="0"/>
                                          </p:val>
                                        </p:tav>
                                        <p:tav tm="100000">
                                          <p:val>
                                            <p:strVal val="#ppt_w"/>
                                          </p:val>
                                        </p:tav>
                                      </p:tavLst>
                                    </p:anim>
                                    <p:anim calcmode="lin" valueType="num">
                                      <p:cBhvr>
                                        <p:cTn dur="500" fill="hold" id="28"/>
                                        <p:tgtEl>
                                          <p:spTgt spid="11"/>
                                        </p:tgtEl>
                                        <p:attrNameLst>
                                          <p:attrName>ppt_h</p:attrName>
                                        </p:attrNameLst>
                                      </p:cBhvr>
                                      <p:tavLst>
                                        <p:tav tm="0">
                                          <p:val>
                                            <p:fltVal val="0"/>
                                          </p:val>
                                        </p:tav>
                                        <p:tav tm="100000">
                                          <p:val>
                                            <p:strVal val="#ppt_h"/>
                                          </p:val>
                                        </p:tav>
                                      </p:tavLst>
                                    </p:anim>
                                    <p:animEffect filter="fade" transition="in">
                                      <p:cBhvr>
                                        <p:cTn dur="500" id="29"/>
                                        <p:tgtEl>
                                          <p:spTgt spid="11"/>
                                        </p:tgtEl>
                                      </p:cBhvr>
                                    </p:animEffect>
                                  </p:childTnLst>
                                </p:cTn>
                              </p:par>
                              <p:par>
                                <p:cTn fill="hold" grpId="0" id="30" nodeType="withEffect" presetClass="entr" presetID="53" presetSubtype="0">
                                  <p:stCondLst>
                                    <p:cond delay="2750"/>
                                  </p:stCondLst>
                                  <p:childTnLst>
                                    <p:set>
                                      <p:cBhvr>
                                        <p:cTn dur="1" fill="hold" id="31">
                                          <p:stCondLst>
                                            <p:cond delay="0"/>
                                          </p:stCondLst>
                                        </p:cTn>
                                        <p:tgtEl>
                                          <p:spTgt spid="12"/>
                                        </p:tgtEl>
                                        <p:attrNameLst>
                                          <p:attrName>style.visibility</p:attrName>
                                        </p:attrNameLst>
                                      </p:cBhvr>
                                      <p:to>
                                        <p:strVal val="visible"/>
                                      </p:to>
                                    </p:set>
                                    <p:anim calcmode="lin" valueType="num">
                                      <p:cBhvr>
                                        <p:cTn dur="500" fill="hold" id="32"/>
                                        <p:tgtEl>
                                          <p:spTgt spid="12"/>
                                        </p:tgtEl>
                                        <p:attrNameLst>
                                          <p:attrName>ppt_w</p:attrName>
                                        </p:attrNameLst>
                                      </p:cBhvr>
                                      <p:tavLst>
                                        <p:tav tm="0">
                                          <p:val>
                                            <p:fltVal val="0"/>
                                          </p:val>
                                        </p:tav>
                                        <p:tav tm="100000">
                                          <p:val>
                                            <p:strVal val="#ppt_w"/>
                                          </p:val>
                                        </p:tav>
                                      </p:tavLst>
                                    </p:anim>
                                    <p:anim calcmode="lin" valueType="num">
                                      <p:cBhvr>
                                        <p:cTn dur="500" fill="hold" id="33"/>
                                        <p:tgtEl>
                                          <p:spTgt spid="12"/>
                                        </p:tgtEl>
                                        <p:attrNameLst>
                                          <p:attrName>ppt_h</p:attrName>
                                        </p:attrNameLst>
                                      </p:cBhvr>
                                      <p:tavLst>
                                        <p:tav tm="0">
                                          <p:val>
                                            <p:fltVal val="0"/>
                                          </p:val>
                                        </p:tav>
                                        <p:tav tm="100000">
                                          <p:val>
                                            <p:strVal val="#ppt_h"/>
                                          </p:val>
                                        </p:tav>
                                      </p:tavLst>
                                    </p:anim>
                                    <p:animEffect filter="fade" transition="in">
                                      <p:cBhvr>
                                        <p:cTn dur="500" id="34"/>
                                        <p:tgtEl>
                                          <p:spTgt spid="12"/>
                                        </p:tgtEl>
                                      </p:cBhvr>
                                    </p:animEffect>
                                  </p:childTnLst>
                                </p:cTn>
                              </p:par>
                              <p:par>
                                <p:cTn fill="hold" grpId="0" id="35" nodeType="withEffect" presetClass="entr" presetID="53" presetSubtype="0">
                                  <p:stCondLst>
                                    <p:cond delay="2750"/>
                                  </p:stCondLst>
                                  <p:childTnLst>
                                    <p:set>
                                      <p:cBhvr>
                                        <p:cTn dur="1" fill="hold" id="36">
                                          <p:stCondLst>
                                            <p:cond delay="0"/>
                                          </p:stCondLst>
                                        </p:cTn>
                                        <p:tgtEl>
                                          <p:spTgt spid="13"/>
                                        </p:tgtEl>
                                        <p:attrNameLst>
                                          <p:attrName>style.visibility</p:attrName>
                                        </p:attrNameLst>
                                      </p:cBhvr>
                                      <p:to>
                                        <p:strVal val="visible"/>
                                      </p:to>
                                    </p:set>
                                    <p:anim calcmode="lin" valueType="num">
                                      <p:cBhvr>
                                        <p:cTn dur="500" fill="hold" id="37"/>
                                        <p:tgtEl>
                                          <p:spTgt spid="13"/>
                                        </p:tgtEl>
                                        <p:attrNameLst>
                                          <p:attrName>ppt_w</p:attrName>
                                        </p:attrNameLst>
                                      </p:cBhvr>
                                      <p:tavLst>
                                        <p:tav tm="0">
                                          <p:val>
                                            <p:fltVal val="0"/>
                                          </p:val>
                                        </p:tav>
                                        <p:tav tm="100000">
                                          <p:val>
                                            <p:strVal val="#ppt_w"/>
                                          </p:val>
                                        </p:tav>
                                      </p:tavLst>
                                    </p:anim>
                                    <p:anim calcmode="lin" valueType="num">
                                      <p:cBhvr>
                                        <p:cTn dur="500" fill="hold" id="38"/>
                                        <p:tgtEl>
                                          <p:spTgt spid="13"/>
                                        </p:tgtEl>
                                        <p:attrNameLst>
                                          <p:attrName>ppt_h</p:attrName>
                                        </p:attrNameLst>
                                      </p:cBhvr>
                                      <p:tavLst>
                                        <p:tav tm="0">
                                          <p:val>
                                            <p:fltVal val="0"/>
                                          </p:val>
                                        </p:tav>
                                        <p:tav tm="100000">
                                          <p:val>
                                            <p:strVal val="#ppt_h"/>
                                          </p:val>
                                        </p:tav>
                                      </p:tavLst>
                                    </p:anim>
                                    <p:animEffect filter="fade" transition="in">
                                      <p:cBhvr>
                                        <p:cTn dur="500" id="39"/>
                                        <p:tgtEl>
                                          <p:spTgt spid="13"/>
                                        </p:tgtEl>
                                      </p:cBhvr>
                                    </p:animEffect>
                                  </p:childTnLst>
                                </p:cTn>
                              </p:par>
                              <p:par>
                                <p:cTn fill="hold" grpId="0" id="40" nodeType="withEffect" presetClass="entr" presetID="53" presetSubtype="0">
                                  <p:stCondLst>
                                    <p:cond delay="2750"/>
                                  </p:stCondLst>
                                  <p:childTnLst>
                                    <p:set>
                                      <p:cBhvr>
                                        <p:cTn dur="1" fill="hold" id="41">
                                          <p:stCondLst>
                                            <p:cond delay="0"/>
                                          </p:stCondLst>
                                        </p:cTn>
                                        <p:tgtEl>
                                          <p:spTgt spid="14"/>
                                        </p:tgtEl>
                                        <p:attrNameLst>
                                          <p:attrName>style.visibility</p:attrName>
                                        </p:attrNameLst>
                                      </p:cBhvr>
                                      <p:to>
                                        <p:strVal val="visible"/>
                                      </p:to>
                                    </p:set>
                                    <p:anim calcmode="lin" valueType="num">
                                      <p:cBhvr>
                                        <p:cTn dur="500" fill="hold" id="42"/>
                                        <p:tgtEl>
                                          <p:spTgt spid="14"/>
                                        </p:tgtEl>
                                        <p:attrNameLst>
                                          <p:attrName>ppt_w</p:attrName>
                                        </p:attrNameLst>
                                      </p:cBhvr>
                                      <p:tavLst>
                                        <p:tav tm="0">
                                          <p:val>
                                            <p:fltVal val="0"/>
                                          </p:val>
                                        </p:tav>
                                        <p:tav tm="100000">
                                          <p:val>
                                            <p:strVal val="#ppt_w"/>
                                          </p:val>
                                        </p:tav>
                                      </p:tavLst>
                                    </p:anim>
                                    <p:anim calcmode="lin" valueType="num">
                                      <p:cBhvr>
                                        <p:cTn dur="500" fill="hold" id="43"/>
                                        <p:tgtEl>
                                          <p:spTgt spid="14"/>
                                        </p:tgtEl>
                                        <p:attrNameLst>
                                          <p:attrName>ppt_h</p:attrName>
                                        </p:attrNameLst>
                                      </p:cBhvr>
                                      <p:tavLst>
                                        <p:tav tm="0">
                                          <p:val>
                                            <p:fltVal val="0"/>
                                          </p:val>
                                        </p:tav>
                                        <p:tav tm="100000">
                                          <p:val>
                                            <p:strVal val="#ppt_h"/>
                                          </p:val>
                                        </p:tav>
                                      </p:tavLst>
                                    </p:anim>
                                    <p:animEffect filter="fade" transition="in">
                                      <p:cBhvr>
                                        <p:cTn dur="500" id="44"/>
                                        <p:tgtEl>
                                          <p:spTgt spid="14"/>
                                        </p:tgtEl>
                                      </p:cBhvr>
                                    </p:animEffect>
                                  </p:childTnLst>
                                </p:cTn>
                              </p:par>
                              <p:par>
                                <p:cTn fill="hold" grpId="0" id="45" nodeType="withEffect" presetClass="entr" presetID="53" presetSubtype="0">
                                  <p:stCondLst>
                                    <p:cond delay="2750"/>
                                  </p:stCondLst>
                                  <p:childTnLst>
                                    <p:set>
                                      <p:cBhvr>
                                        <p:cTn dur="1" fill="hold" id="46">
                                          <p:stCondLst>
                                            <p:cond delay="0"/>
                                          </p:stCondLst>
                                        </p:cTn>
                                        <p:tgtEl>
                                          <p:spTgt spid="31"/>
                                        </p:tgtEl>
                                        <p:attrNameLst>
                                          <p:attrName>style.visibility</p:attrName>
                                        </p:attrNameLst>
                                      </p:cBhvr>
                                      <p:to>
                                        <p:strVal val="visible"/>
                                      </p:to>
                                    </p:set>
                                    <p:anim calcmode="lin" valueType="num">
                                      <p:cBhvr>
                                        <p:cTn dur="500" fill="hold" id="47"/>
                                        <p:tgtEl>
                                          <p:spTgt spid="31"/>
                                        </p:tgtEl>
                                        <p:attrNameLst>
                                          <p:attrName>ppt_w</p:attrName>
                                        </p:attrNameLst>
                                      </p:cBhvr>
                                      <p:tavLst>
                                        <p:tav tm="0">
                                          <p:val>
                                            <p:fltVal val="0"/>
                                          </p:val>
                                        </p:tav>
                                        <p:tav tm="100000">
                                          <p:val>
                                            <p:strVal val="#ppt_w"/>
                                          </p:val>
                                        </p:tav>
                                      </p:tavLst>
                                    </p:anim>
                                    <p:anim calcmode="lin" valueType="num">
                                      <p:cBhvr>
                                        <p:cTn dur="500" fill="hold" id="48"/>
                                        <p:tgtEl>
                                          <p:spTgt spid="31"/>
                                        </p:tgtEl>
                                        <p:attrNameLst>
                                          <p:attrName>ppt_h</p:attrName>
                                        </p:attrNameLst>
                                      </p:cBhvr>
                                      <p:tavLst>
                                        <p:tav tm="0">
                                          <p:val>
                                            <p:fltVal val="0"/>
                                          </p:val>
                                        </p:tav>
                                        <p:tav tm="100000">
                                          <p:val>
                                            <p:strVal val="#ppt_h"/>
                                          </p:val>
                                        </p:tav>
                                      </p:tavLst>
                                    </p:anim>
                                    <p:animEffect filter="fade" transition="in">
                                      <p:cBhvr>
                                        <p:cTn dur="500" id="49"/>
                                        <p:tgtEl>
                                          <p:spTgt spid="31"/>
                                        </p:tgtEl>
                                      </p:cBhvr>
                                    </p:animEffect>
                                  </p:childTnLst>
                                </p:cTn>
                              </p:par>
                              <p:par>
                                <p:cTn fill="hold" grpId="0" id="50" nodeType="withEffect" presetClass="entr" presetID="53" presetSubtype="0">
                                  <p:stCondLst>
                                    <p:cond delay="2750"/>
                                  </p:stCondLst>
                                  <p:childTnLst>
                                    <p:set>
                                      <p:cBhvr>
                                        <p:cTn dur="1" fill="hold" id="51">
                                          <p:stCondLst>
                                            <p:cond delay="0"/>
                                          </p:stCondLst>
                                        </p:cTn>
                                        <p:tgtEl>
                                          <p:spTgt spid="32"/>
                                        </p:tgtEl>
                                        <p:attrNameLst>
                                          <p:attrName>style.visibility</p:attrName>
                                        </p:attrNameLst>
                                      </p:cBhvr>
                                      <p:to>
                                        <p:strVal val="visible"/>
                                      </p:to>
                                    </p:set>
                                    <p:anim calcmode="lin" valueType="num">
                                      <p:cBhvr>
                                        <p:cTn dur="500" fill="hold" id="52"/>
                                        <p:tgtEl>
                                          <p:spTgt spid="32"/>
                                        </p:tgtEl>
                                        <p:attrNameLst>
                                          <p:attrName>ppt_w</p:attrName>
                                        </p:attrNameLst>
                                      </p:cBhvr>
                                      <p:tavLst>
                                        <p:tav tm="0">
                                          <p:val>
                                            <p:fltVal val="0"/>
                                          </p:val>
                                        </p:tav>
                                        <p:tav tm="100000">
                                          <p:val>
                                            <p:strVal val="#ppt_w"/>
                                          </p:val>
                                        </p:tav>
                                      </p:tavLst>
                                    </p:anim>
                                    <p:anim calcmode="lin" valueType="num">
                                      <p:cBhvr>
                                        <p:cTn dur="500" fill="hold" id="53"/>
                                        <p:tgtEl>
                                          <p:spTgt spid="32"/>
                                        </p:tgtEl>
                                        <p:attrNameLst>
                                          <p:attrName>ppt_h</p:attrName>
                                        </p:attrNameLst>
                                      </p:cBhvr>
                                      <p:tavLst>
                                        <p:tav tm="0">
                                          <p:val>
                                            <p:fltVal val="0"/>
                                          </p:val>
                                        </p:tav>
                                        <p:tav tm="100000">
                                          <p:val>
                                            <p:strVal val="#ppt_h"/>
                                          </p:val>
                                        </p:tav>
                                      </p:tavLst>
                                    </p:anim>
                                    <p:animEffect filter="fade" transition="in">
                                      <p:cBhvr>
                                        <p:cTn dur="500" id="54"/>
                                        <p:tgtEl>
                                          <p:spTgt spid="32"/>
                                        </p:tgtEl>
                                      </p:cBhvr>
                                    </p:animEffect>
                                  </p:childTnLst>
                                </p:cTn>
                              </p:par>
                              <p:par>
                                <p:cTn fill="hold" grpId="0" id="55" nodeType="withEffect" presetClass="entr" presetID="53" presetSubtype="0">
                                  <p:stCondLst>
                                    <p:cond delay="2750"/>
                                  </p:stCondLst>
                                  <p:childTnLst>
                                    <p:set>
                                      <p:cBhvr>
                                        <p:cTn dur="1" fill="hold" id="56">
                                          <p:stCondLst>
                                            <p:cond delay="0"/>
                                          </p:stCondLst>
                                        </p:cTn>
                                        <p:tgtEl>
                                          <p:spTgt spid="33"/>
                                        </p:tgtEl>
                                        <p:attrNameLst>
                                          <p:attrName>style.visibility</p:attrName>
                                        </p:attrNameLst>
                                      </p:cBhvr>
                                      <p:to>
                                        <p:strVal val="visible"/>
                                      </p:to>
                                    </p:set>
                                    <p:anim calcmode="lin" valueType="num">
                                      <p:cBhvr>
                                        <p:cTn dur="500" fill="hold" id="57"/>
                                        <p:tgtEl>
                                          <p:spTgt spid="33"/>
                                        </p:tgtEl>
                                        <p:attrNameLst>
                                          <p:attrName>ppt_w</p:attrName>
                                        </p:attrNameLst>
                                      </p:cBhvr>
                                      <p:tavLst>
                                        <p:tav tm="0">
                                          <p:val>
                                            <p:fltVal val="0"/>
                                          </p:val>
                                        </p:tav>
                                        <p:tav tm="100000">
                                          <p:val>
                                            <p:strVal val="#ppt_w"/>
                                          </p:val>
                                        </p:tav>
                                      </p:tavLst>
                                    </p:anim>
                                    <p:anim calcmode="lin" valueType="num">
                                      <p:cBhvr>
                                        <p:cTn dur="500" fill="hold" id="58"/>
                                        <p:tgtEl>
                                          <p:spTgt spid="33"/>
                                        </p:tgtEl>
                                        <p:attrNameLst>
                                          <p:attrName>ppt_h</p:attrName>
                                        </p:attrNameLst>
                                      </p:cBhvr>
                                      <p:tavLst>
                                        <p:tav tm="0">
                                          <p:val>
                                            <p:fltVal val="0"/>
                                          </p:val>
                                        </p:tav>
                                        <p:tav tm="100000">
                                          <p:val>
                                            <p:strVal val="#ppt_h"/>
                                          </p:val>
                                        </p:tav>
                                      </p:tavLst>
                                    </p:anim>
                                    <p:animEffect filter="fade" transition="in">
                                      <p:cBhvr>
                                        <p:cTn dur="500" id="59"/>
                                        <p:tgtEl>
                                          <p:spTgt spid="33"/>
                                        </p:tgtEl>
                                      </p:cBhvr>
                                    </p:animEffect>
                                  </p:childTnLst>
                                </p:cTn>
                              </p:par>
                              <p:par>
                                <p:cTn fill="hold" grpId="0" id="60" nodeType="withEffect" presetClass="entr" presetID="53" presetSubtype="0">
                                  <p:stCondLst>
                                    <p:cond delay="2750"/>
                                  </p:stCondLst>
                                  <p:childTnLst>
                                    <p:set>
                                      <p:cBhvr>
                                        <p:cTn dur="1" fill="hold" id="61">
                                          <p:stCondLst>
                                            <p:cond delay="0"/>
                                          </p:stCondLst>
                                        </p:cTn>
                                        <p:tgtEl>
                                          <p:spTgt spid="34"/>
                                        </p:tgtEl>
                                        <p:attrNameLst>
                                          <p:attrName>style.visibility</p:attrName>
                                        </p:attrNameLst>
                                      </p:cBhvr>
                                      <p:to>
                                        <p:strVal val="visible"/>
                                      </p:to>
                                    </p:set>
                                    <p:anim calcmode="lin" valueType="num">
                                      <p:cBhvr>
                                        <p:cTn dur="500" fill="hold" id="62"/>
                                        <p:tgtEl>
                                          <p:spTgt spid="34"/>
                                        </p:tgtEl>
                                        <p:attrNameLst>
                                          <p:attrName>ppt_w</p:attrName>
                                        </p:attrNameLst>
                                      </p:cBhvr>
                                      <p:tavLst>
                                        <p:tav tm="0">
                                          <p:val>
                                            <p:fltVal val="0"/>
                                          </p:val>
                                        </p:tav>
                                        <p:tav tm="100000">
                                          <p:val>
                                            <p:strVal val="#ppt_w"/>
                                          </p:val>
                                        </p:tav>
                                      </p:tavLst>
                                    </p:anim>
                                    <p:anim calcmode="lin" valueType="num">
                                      <p:cBhvr>
                                        <p:cTn dur="500" fill="hold" id="63"/>
                                        <p:tgtEl>
                                          <p:spTgt spid="34"/>
                                        </p:tgtEl>
                                        <p:attrNameLst>
                                          <p:attrName>ppt_h</p:attrName>
                                        </p:attrNameLst>
                                      </p:cBhvr>
                                      <p:tavLst>
                                        <p:tav tm="0">
                                          <p:val>
                                            <p:fltVal val="0"/>
                                          </p:val>
                                        </p:tav>
                                        <p:tav tm="100000">
                                          <p:val>
                                            <p:strVal val="#ppt_h"/>
                                          </p:val>
                                        </p:tav>
                                      </p:tavLst>
                                    </p:anim>
                                    <p:animEffect filter="fade" transition="in">
                                      <p:cBhvr>
                                        <p:cTn dur="500" id="64"/>
                                        <p:tgtEl>
                                          <p:spTgt spid="34"/>
                                        </p:tgtEl>
                                      </p:cBhvr>
                                    </p:animEffect>
                                  </p:childTnLst>
                                </p:cTn>
                              </p:par>
                              <p:par>
                                <p:cTn fill="hold" grpId="0" id="65" nodeType="withEffect" presetClass="entr" presetID="53" presetSubtype="0">
                                  <p:stCondLst>
                                    <p:cond delay="2750"/>
                                  </p:stCondLst>
                                  <p:childTnLst>
                                    <p:set>
                                      <p:cBhvr>
                                        <p:cTn dur="1" fill="hold" id="66">
                                          <p:stCondLst>
                                            <p:cond delay="0"/>
                                          </p:stCondLst>
                                        </p:cTn>
                                        <p:tgtEl>
                                          <p:spTgt spid="35"/>
                                        </p:tgtEl>
                                        <p:attrNameLst>
                                          <p:attrName>style.visibility</p:attrName>
                                        </p:attrNameLst>
                                      </p:cBhvr>
                                      <p:to>
                                        <p:strVal val="visible"/>
                                      </p:to>
                                    </p:set>
                                    <p:anim calcmode="lin" valueType="num">
                                      <p:cBhvr>
                                        <p:cTn dur="500" fill="hold" id="67"/>
                                        <p:tgtEl>
                                          <p:spTgt spid="35"/>
                                        </p:tgtEl>
                                        <p:attrNameLst>
                                          <p:attrName>ppt_w</p:attrName>
                                        </p:attrNameLst>
                                      </p:cBhvr>
                                      <p:tavLst>
                                        <p:tav tm="0">
                                          <p:val>
                                            <p:fltVal val="0"/>
                                          </p:val>
                                        </p:tav>
                                        <p:tav tm="100000">
                                          <p:val>
                                            <p:strVal val="#ppt_w"/>
                                          </p:val>
                                        </p:tav>
                                      </p:tavLst>
                                    </p:anim>
                                    <p:anim calcmode="lin" valueType="num">
                                      <p:cBhvr>
                                        <p:cTn dur="500" fill="hold" id="68"/>
                                        <p:tgtEl>
                                          <p:spTgt spid="35"/>
                                        </p:tgtEl>
                                        <p:attrNameLst>
                                          <p:attrName>ppt_h</p:attrName>
                                        </p:attrNameLst>
                                      </p:cBhvr>
                                      <p:tavLst>
                                        <p:tav tm="0">
                                          <p:val>
                                            <p:fltVal val="0"/>
                                          </p:val>
                                        </p:tav>
                                        <p:tav tm="100000">
                                          <p:val>
                                            <p:strVal val="#ppt_h"/>
                                          </p:val>
                                        </p:tav>
                                      </p:tavLst>
                                    </p:anim>
                                    <p:animEffect filter="fade" transition="in">
                                      <p:cBhvr>
                                        <p:cTn dur="500" id="69"/>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31"/>
      <p:bldP grpId="0" spid="32"/>
      <p:bldP grpId="0" spid="33"/>
      <p:bldP grpId="0" spid="34"/>
      <p:bldP grpId="0" spid="35"/>
      <p:bldGraphic grpId="0" spid="5">
        <p:bldAsOne/>
      </p:bldGraphic>
      <p:bldGraphic grpId="0" spid="6">
        <p:bldAsOne/>
      </p:bldGraphic>
      <p:bldGraphic grpId="0" spid="7">
        <p:bldAsOne/>
      </p:bldGraphic>
      <p:bldGraphic grpId="0" spid="8">
        <p:bldAsOne/>
      </p:bldGraphic>
      <p:bldGraphic grpId="0" spid="9">
        <p:bldAsOne/>
      </p:bldGraphic>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12" name="图表 11"/>
          <p:cNvGraphicFramePr/>
          <p:nvPr>
            <p:extLst>
              <p:ext uri="{D42A27DB-BD31-4B8C-83A1-F6EECF244321}">
                <p14:modId val="3005663298"/>
              </p:ext>
            </p:extLst>
          </p:nvPr>
        </p:nvGraphicFramePr>
        <p:xfrm>
          <a:off x="250825" y="1086585"/>
          <a:ext cx="5311775" cy="3703960"/>
        </p:xfrm>
        <a:graphic>
          <a:graphicData uri="http://schemas.openxmlformats.org/drawingml/2006/chart">
            <c:chart xmlns:c="http://schemas.openxmlformats.org/drawingml/2006/chart" r:id="rId3"/>
          </a:graphicData>
        </a:graphic>
      </p:graphicFrame>
      <p:sp>
        <p:nvSpPr>
          <p:cNvPr id="13" name="矩形 12"/>
          <p:cNvSpPr/>
          <p:nvPr/>
        </p:nvSpPr>
        <p:spPr>
          <a:xfrm>
            <a:off x="5967156" y="2571750"/>
            <a:ext cx="2926020" cy="900100"/>
          </a:xfrm>
          <a:prstGeom prst="rect">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914400" eaLnBrk="1" fontAlgn="auto" hangingPunct="1">
              <a:spcBef>
                <a:spcPct val="0"/>
              </a:spcBef>
              <a:spcAft>
                <a:spcPct val="0"/>
              </a:spcAft>
            </a:pPr>
            <a:endParaRPr altLang="en-US" lang="zh-CN" sz="1200">
              <a:solidFill>
                <a:prstClr val="white"/>
              </a:solidFill>
              <a:cs typeface="+mn-ea"/>
              <a:sym typeface="+mn-lt"/>
            </a:endParaRPr>
          </a:p>
        </p:txBody>
      </p:sp>
      <p:sp>
        <p:nvSpPr>
          <p:cNvPr id="14" name="矩形 13"/>
          <p:cNvSpPr/>
          <p:nvPr/>
        </p:nvSpPr>
        <p:spPr>
          <a:xfrm>
            <a:off x="5967155" y="3606867"/>
            <a:ext cx="2926020" cy="9001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914400" eaLnBrk="1" fontAlgn="auto" hangingPunct="1">
              <a:spcBef>
                <a:spcPct val="0"/>
              </a:spcBef>
              <a:spcAft>
                <a:spcPct val="0"/>
              </a:spcAft>
            </a:pPr>
            <a:endParaRPr altLang="en-US" lang="zh-CN" sz="1200">
              <a:solidFill>
                <a:prstClr val="white"/>
              </a:solidFill>
              <a:cs typeface="+mn-ea"/>
              <a:sym typeface="+mn-lt"/>
            </a:endParaRPr>
          </a:p>
        </p:txBody>
      </p:sp>
      <p:grpSp>
        <p:nvGrpSpPr>
          <p:cNvPr id="17" name="组合 7"/>
          <p:cNvGrpSpPr/>
          <p:nvPr/>
        </p:nvGrpSpPr>
        <p:grpSpPr>
          <a:xfrm>
            <a:off x="5874209" y="1059065"/>
            <a:ext cx="2839884" cy="1154695"/>
            <a:chOff x="2986687" y="727673"/>
            <a:chExt cx="2838455" cy="1154860"/>
          </a:xfrm>
        </p:grpSpPr>
        <p:sp>
          <p:nvSpPr>
            <p:cNvPr id="18" name="文本框 66"/>
            <p:cNvSpPr txBox="1">
              <a:spLocks noChangeArrowheads="1"/>
            </p:cNvSpPr>
            <p:nvPr/>
          </p:nvSpPr>
          <p:spPr bwMode="auto">
            <a:xfrm>
              <a:off x="2989865" y="1374629"/>
              <a:ext cx="2835277" cy="5029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1300">
                  <a:solidFill>
                    <a:schemeClr val="tx1"/>
                  </a:solidFill>
                  <a:latin charset="0" panose="020f0502020204030204" pitchFamily="34" typeface="Calibri"/>
                  <a:ea charset="-122" panose="02010600030101010101" pitchFamily="2" typeface="宋体"/>
                </a:defRPr>
              </a:lvl1pPr>
              <a:lvl2pPr indent="-285750" marL="742950">
                <a:defRPr sz="1300">
                  <a:solidFill>
                    <a:schemeClr val="tx1"/>
                  </a:solidFill>
                  <a:latin charset="0" panose="020f0502020204030204" pitchFamily="34" typeface="Calibri"/>
                  <a:ea charset="-122" panose="02010600030101010101" pitchFamily="2" typeface="宋体"/>
                </a:defRPr>
              </a:lvl2pPr>
              <a:lvl3pPr indent="-228600" marL="1143000">
                <a:defRPr sz="1300">
                  <a:solidFill>
                    <a:schemeClr val="tx1"/>
                  </a:solidFill>
                  <a:latin charset="0" panose="020f0502020204030204" pitchFamily="34" typeface="Calibri"/>
                  <a:ea charset="-122" panose="02010600030101010101" pitchFamily="2" typeface="宋体"/>
                </a:defRPr>
              </a:lvl3pPr>
              <a:lvl4pPr indent="-228600" marL="1600200">
                <a:defRPr sz="1300">
                  <a:solidFill>
                    <a:schemeClr val="tx1"/>
                  </a:solidFill>
                  <a:latin charset="0" panose="020f0502020204030204" pitchFamily="34" typeface="Calibri"/>
                  <a:ea charset="-122" panose="02010600030101010101" pitchFamily="2" typeface="宋体"/>
                </a:defRPr>
              </a:lvl4pPr>
              <a:lvl5pPr indent="-228600" marL="2057400">
                <a:defRPr sz="1300">
                  <a:solidFill>
                    <a:schemeClr val="tx1"/>
                  </a:solidFill>
                  <a:latin charset="0" panose="020f0502020204030204" pitchFamily="34" typeface="Calibri"/>
                  <a:ea charset="-122" panose="02010600030101010101" pitchFamily="2" typeface="宋体"/>
                </a:defRPr>
              </a:lvl5pPr>
              <a:lvl6pPr defTabSz="685800" eaLnBrk="0" fontAlgn="base" hangingPunct="0" indent="-228600" marL="2514600">
                <a:spcBef>
                  <a:spcPct val="0"/>
                </a:spcBef>
                <a:spcAft>
                  <a:spcPct val="0"/>
                </a:spcAft>
                <a:defRPr sz="1300">
                  <a:solidFill>
                    <a:schemeClr val="tx1"/>
                  </a:solidFill>
                  <a:latin charset="0" panose="020f0502020204030204" pitchFamily="34" typeface="Calibri"/>
                  <a:ea charset="-122" panose="02010600030101010101" pitchFamily="2" typeface="宋体"/>
                </a:defRPr>
              </a:lvl6pPr>
              <a:lvl7pPr defTabSz="685800" eaLnBrk="0" fontAlgn="base" hangingPunct="0" indent="-228600" marL="2971800">
                <a:spcBef>
                  <a:spcPct val="0"/>
                </a:spcBef>
                <a:spcAft>
                  <a:spcPct val="0"/>
                </a:spcAft>
                <a:defRPr sz="1300">
                  <a:solidFill>
                    <a:schemeClr val="tx1"/>
                  </a:solidFill>
                  <a:latin charset="0" panose="020f0502020204030204" pitchFamily="34" typeface="Calibri"/>
                  <a:ea charset="-122" panose="02010600030101010101" pitchFamily="2" typeface="宋体"/>
                </a:defRPr>
              </a:lvl7pPr>
              <a:lvl8pPr defTabSz="685800" eaLnBrk="0" fontAlgn="base" hangingPunct="0" indent="-228600" marL="3429000">
                <a:spcBef>
                  <a:spcPct val="0"/>
                </a:spcBef>
                <a:spcAft>
                  <a:spcPct val="0"/>
                </a:spcAft>
                <a:defRPr sz="1300">
                  <a:solidFill>
                    <a:schemeClr val="tx1"/>
                  </a:solidFill>
                  <a:latin charset="0" panose="020f0502020204030204" pitchFamily="34" typeface="Calibri"/>
                  <a:ea charset="-122" panose="02010600030101010101" pitchFamily="2" typeface="宋体"/>
                </a:defRPr>
              </a:lvl8pPr>
              <a:lvl9pPr defTabSz="685800" eaLnBrk="0" fontAlgn="base" hangingPunct="0" indent="-228600" marL="3886200">
                <a:spcBef>
                  <a:spcPct val="0"/>
                </a:spcBef>
                <a:spcAft>
                  <a:spcPct val="0"/>
                </a:spcAft>
                <a:defRPr sz="1300">
                  <a:solidFill>
                    <a:schemeClr val="tx1"/>
                  </a:solidFill>
                  <a:latin charset="0" panose="020f0502020204030204" pitchFamily="34" typeface="Calibri"/>
                  <a:ea charset="-122" panose="02010600030101010101" pitchFamily="2" typeface="宋体"/>
                </a:defRPr>
              </a:lvl9pPr>
            </a:lstStyle>
            <a:p>
              <a:pPr eaLnBrk="1" hangingPunct="1">
                <a:lnSpc>
                  <a:spcPct val="150000"/>
                </a:lnSpc>
              </a:pPr>
              <a:r>
                <a:rPr altLang="en-US" lang="zh-CN" sz="600">
                  <a:solidFill>
                    <a:schemeClr val="tx1">
                      <a:lumMod val="75000"/>
                      <a:lumOff val="25000"/>
                    </a:schemeClr>
                  </a:solidFill>
                  <a:latin typeface="+mn-lt"/>
                  <a:ea typeface="+mn-ea"/>
                  <a:cs typeface="+mn-ea"/>
                  <a:sym typeface="+mn-lt"/>
                </a:rPr>
                <a:t>北北浏览器支持不同终端用户快捷上网，手机浏览器自主研发的X5内核在速度、流量节省、稳定性上业内领先，功能全面，满足用户不同需求，目前手机北北浏览器也广受用户欢迎。</a:t>
              </a:r>
            </a:p>
          </p:txBody>
        </p:sp>
        <p:sp>
          <p:nvSpPr>
            <p:cNvPr id="19" name="文本框 13"/>
            <p:cNvSpPr txBox="1">
              <a:spLocks noChangeArrowheads="1"/>
            </p:cNvSpPr>
            <p:nvPr/>
          </p:nvSpPr>
          <p:spPr bwMode="auto">
            <a:xfrm>
              <a:off x="2986687" y="727673"/>
              <a:ext cx="1604472" cy="51823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defPPr>
                <a:defRPr lang="zh-CN"/>
              </a:defPPr>
              <a:lvl1pPr eaLnBrk="1" hangingPunct="1">
                <a:defRPr sz="9600">
                  <a:solidFill>
                    <a:schemeClr val="bg1"/>
                  </a:solidFill>
                  <a:latin charset="0" pitchFamily="2" typeface="Helvetica-Roman-SemiB"/>
                  <a:ea charset="-122" panose="02010609060101010101" pitchFamily="49" typeface="SimSun-ExtB"/>
                  <a:cs charset="0" panose="020b0604020202020204" pitchFamily="34" typeface="Arial"/>
                </a:defRPr>
              </a:lvl1pPr>
              <a:lvl2pPr indent="-285750" marL="742950"/>
              <a:lvl3pPr indent="-228600" marL="1143000"/>
              <a:lvl4pPr indent="-228600" marL="1600200"/>
              <a:lvl5pPr indent="-228600" marL="2057400"/>
              <a:lvl6pPr defTabSz="685800" fontAlgn="base" indent="-228600" marL="2514600">
                <a:spcBef>
                  <a:spcPct val="0"/>
                </a:spcBef>
                <a:spcAft>
                  <a:spcPct val="0"/>
                </a:spcAft>
              </a:lvl6pPr>
              <a:lvl7pPr defTabSz="685800" fontAlgn="base" indent="-228600" marL="2971800">
                <a:spcBef>
                  <a:spcPct val="0"/>
                </a:spcBef>
                <a:spcAft>
                  <a:spcPct val="0"/>
                </a:spcAft>
              </a:lvl7pPr>
              <a:lvl8pPr defTabSz="685800" fontAlgn="base" indent="-228600" marL="3429000">
                <a:spcBef>
                  <a:spcPct val="0"/>
                </a:spcBef>
                <a:spcAft>
                  <a:spcPct val="0"/>
                </a:spcAft>
              </a:lvl8pPr>
              <a:lvl9pPr defTabSz="685800" fontAlgn="base" indent="-228600" marL="3886200">
                <a:spcBef>
                  <a:spcPct val="0"/>
                </a:spcBef>
                <a:spcAft>
                  <a:spcPct val="0"/>
                </a:spcAft>
              </a:lvl9pPr>
            </a:lstStyle>
            <a:p>
              <a:pPr>
                <a:defRPr/>
              </a:pPr>
              <a:r>
                <a:rPr altLang="en-US" lang="zh-CN" sz="2800">
                  <a:solidFill>
                    <a:schemeClr val="tx1">
                      <a:lumMod val="75000"/>
                      <a:lumOff val="25000"/>
                    </a:schemeClr>
                  </a:solidFill>
                  <a:latin typeface="+mn-lt"/>
                  <a:ea typeface="+mn-ea"/>
                  <a:cs typeface="+mn-ea"/>
                  <a:sym typeface="+mn-lt"/>
                </a:rPr>
                <a:t>数据分析</a:t>
              </a:r>
            </a:p>
          </p:txBody>
        </p:sp>
        <p:sp>
          <p:nvSpPr>
            <p:cNvPr id="20" name="任意多边形 19"/>
            <p:cNvSpPr/>
            <p:nvPr/>
          </p:nvSpPr>
          <p:spPr>
            <a:xfrm>
              <a:off x="3083475" y="1286573"/>
              <a:ext cx="287193" cy="0"/>
            </a:xfrm>
            <a:custGeom>
              <a:gdLst>
                <a:gd fmla="*/ 0 w 504825" name="connsiteX0"/>
                <a:gd fmla="*/ 0 h 0" name="connsiteY0"/>
                <a:gd fmla="*/ 504825 w 504825" name="connsiteX1"/>
                <a:gd fmla="*/ 0 h 0" name="connsiteY1"/>
              </a:gdLst>
              <a:cxnLst>
                <a:cxn ang="0">
                  <a:pos x="connsiteX0" y="connsiteY0"/>
                </a:cxn>
                <a:cxn ang="0">
                  <a:pos x="connsiteX1" y="connsiteY1"/>
                </a:cxn>
              </a:cxnLst>
              <a:rect b="b" l="l" r="r" t="t"/>
              <a:pathLst>
                <a:path w="504825">
                  <a:moveTo>
                    <a:pt x="0" y="0"/>
                  </a:moveTo>
                  <a:lnTo>
                    <a:pt x="504825" y="0"/>
                  </a:lnTo>
                </a:path>
              </a:pathLst>
            </a:cu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chemeClr val="tx1">
                    <a:lumMod val="75000"/>
                    <a:lumOff val="25000"/>
                  </a:schemeClr>
                </a:solidFill>
                <a:cs typeface="+mn-ea"/>
                <a:sym typeface="+mn-lt"/>
              </a:endParaRPr>
            </a:p>
          </p:txBody>
        </p:sp>
      </p:grpSp>
      <p:sp>
        <p:nvSpPr>
          <p:cNvPr id="21" name="文本框 20"/>
          <p:cNvSpPr txBox="1"/>
          <p:nvPr/>
        </p:nvSpPr>
        <p:spPr>
          <a:xfrm>
            <a:off x="7201467" y="2564926"/>
            <a:ext cx="1160825" cy="342900"/>
          </a:xfrm>
          <a:prstGeom prst="rect">
            <a:avLst/>
          </a:prstGeom>
          <a:noFill/>
        </p:spPr>
        <p:txBody>
          <a:bodyPr rtlCol="0" wrap="square">
            <a:spAutoFit/>
          </a:bodyPr>
          <a:lstStyle/>
          <a:p>
            <a:pPr eaLnBrk="1" fontAlgn="auto" hangingPunct="1">
              <a:lnSpc>
                <a:spcPct val="150000"/>
              </a:lnSpc>
              <a:spcBef>
                <a:spcPct val="0"/>
              </a:spcBef>
              <a:spcAft>
                <a:spcPct val="0"/>
              </a:spcAft>
            </a:pPr>
            <a:r>
              <a:rPr altLang="en-US" b="1" lang="zh-CN" sz="1100">
                <a:solidFill>
                  <a:schemeClr val="bg1"/>
                </a:solidFill>
                <a:latin typeface="+mn-lt"/>
                <a:cs typeface="+mn-ea"/>
                <a:sym typeface="+mn-lt"/>
              </a:rPr>
              <a:t>男性用户</a:t>
            </a:r>
          </a:p>
        </p:txBody>
      </p:sp>
      <p:sp>
        <p:nvSpPr>
          <p:cNvPr id="22" name="文本框 21"/>
          <p:cNvSpPr txBox="1"/>
          <p:nvPr/>
        </p:nvSpPr>
        <p:spPr>
          <a:xfrm>
            <a:off x="7201467" y="2888204"/>
            <a:ext cx="1051216" cy="502920"/>
          </a:xfrm>
          <a:prstGeom prst="rect">
            <a:avLst/>
          </a:prstGeom>
          <a:noFill/>
        </p:spPr>
        <p:txBody>
          <a:bodyPr rtlCol="0" wrap="square">
            <a:spAutoFit/>
          </a:bodyPr>
          <a:lstStyle>
            <a:defPPr>
              <a:defRPr lang="zh-CN"/>
            </a:defPPr>
            <a:lvl1pPr eaLnBrk="1" fontAlgn="auto" hangingPunct="1">
              <a:lnSpc>
                <a:spcPct val="150000"/>
              </a:lnSpc>
              <a:spcBef>
                <a:spcPct val="0"/>
              </a:spcBef>
              <a:spcAft>
                <a:spcPct val="0"/>
              </a:spcAft>
              <a:defRPr sz="500">
                <a:solidFill>
                  <a:schemeClr val="bg1"/>
                </a:solidFill>
                <a:latin charset="-122" panose="020b0503020204020204" pitchFamily="34" typeface="微软雅黑"/>
                <a:ea charset="-122" panose="020b0503020204020204" pitchFamily="34" typeface="微软雅黑"/>
                <a:cs typeface="+mn-ea"/>
              </a:defRPr>
            </a:lvl1pPr>
          </a:lstStyle>
          <a:p>
            <a:r>
              <a:rPr altLang="en-US" lang="zh-CN" sz="600">
                <a:latin typeface="+mn-lt"/>
                <a:ea typeface="+mn-ea"/>
                <a:sym typeface="+mn-lt"/>
              </a:rPr>
              <a:t>付费账户 254250</a:t>
            </a:r>
          </a:p>
          <a:p>
            <a:r>
              <a:rPr altLang="en-US" lang="zh-CN" sz="600">
                <a:latin typeface="+mn-lt"/>
                <a:ea typeface="+mn-ea"/>
                <a:sym typeface="+mn-lt"/>
              </a:rPr>
              <a:t>流失用户 9540</a:t>
            </a:r>
          </a:p>
          <a:p>
            <a:r>
              <a:rPr altLang="en-US" lang="zh-CN" sz="600">
                <a:latin typeface="+mn-lt"/>
                <a:ea typeface="+mn-ea"/>
                <a:sym typeface="+mn-lt"/>
              </a:rPr>
              <a:t>新增账户 12999</a:t>
            </a:r>
          </a:p>
        </p:txBody>
      </p:sp>
      <p:sp>
        <p:nvSpPr>
          <p:cNvPr id="23" name="文本框 22"/>
          <p:cNvSpPr txBox="1"/>
          <p:nvPr/>
        </p:nvSpPr>
        <p:spPr>
          <a:xfrm>
            <a:off x="6062809" y="2836668"/>
            <a:ext cx="875467" cy="304800"/>
          </a:xfrm>
          <a:prstGeom prst="rect">
            <a:avLst/>
          </a:prstGeom>
          <a:noFill/>
        </p:spPr>
        <p:txBody>
          <a:bodyPr rtlCol="0" wrap="square">
            <a:spAutoFit/>
          </a:bodyPr>
          <a:lstStyle/>
          <a:p>
            <a:pPr eaLnBrk="1" fontAlgn="auto" hangingPunct="1">
              <a:spcBef>
                <a:spcPct val="0"/>
              </a:spcBef>
              <a:spcAft>
                <a:spcPct val="0"/>
              </a:spcAft>
            </a:pPr>
            <a:r>
              <a:rPr altLang="zh-CN" b="1" lang="en-US" sz="1400">
                <a:solidFill>
                  <a:schemeClr val="bg1"/>
                </a:solidFill>
                <a:latin typeface="+mn-lt"/>
                <a:cs typeface="+mn-ea"/>
                <a:sym typeface="+mn-lt"/>
              </a:rPr>
              <a:t>65%</a:t>
            </a:r>
          </a:p>
        </p:txBody>
      </p:sp>
      <p:sp>
        <p:nvSpPr>
          <p:cNvPr id="24" name="文本框 23"/>
          <p:cNvSpPr txBox="1"/>
          <p:nvPr/>
        </p:nvSpPr>
        <p:spPr>
          <a:xfrm>
            <a:off x="6062809" y="3826084"/>
            <a:ext cx="875467" cy="304800"/>
          </a:xfrm>
          <a:prstGeom prst="rect">
            <a:avLst/>
          </a:prstGeom>
          <a:noFill/>
        </p:spPr>
        <p:txBody>
          <a:bodyPr rtlCol="0" wrap="square">
            <a:spAutoFit/>
          </a:bodyPr>
          <a:lstStyle/>
          <a:p>
            <a:pPr eaLnBrk="1" fontAlgn="auto" hangingPunct="1">
              <a:spcBef>
                <a:spcPct val="0"/>
              </a:spcBef>
              <a:spcAft>
                <a:spcPct val="0"/>
              </a:spcAft>
            </a:pPr>
            <a:r>
              <a:rPr altLang="zh-CN" b="1" lang="en-US" sz="1400">
                <a:solidFill>
                  <a:schemeClr val="bg1"/>
                </a:solidFill>
                <a:latin typeface="+mn-lt"/>
                <a:cs typeface="+mn-ea"/>
                <a:sym typeface="+mn-lt"/>
              </a:rPr>
              <a:t>35%</a:t>
            </a:r>
          </a:p>
        </p:txBody>
      </p:sp>
      <p:sp>
        <p:nvSpPr>
          <p:cNvPr id="25" name="文本框 24"/>
          <p:cNvSpPr txBox="1"/>
          <p:nvPr/>
        </p:nvSpPr>
        <p:spPr>
          <a:xfrm>
            <a:off x="7201467" y="3612185"/>
            <a:ext cx="1160825" cy="342900"/>
          </a:xfrm>
          <a:prstGeom prst="rect">
            <a:avLst/>
          </a:prstGeom>
          <a:noFill/>
        </p:spPr>
        <p:txBody>
          <a:bodyPr rtlCol="0" wrap="square">
            <a:spAutoFit/>
          </a:bodyPr>
          <a:lstStyle/>
          <a:p>
            <a:pPr eaLnBrk="1" fontAlgn="auto" hangingPunct="1">
              <a:lnSpc>
                <a:spcPct val="150000"/>
              </a:lnSpc>
              <a:spcBef>
                <a:spcPct val="0"/>
              </a:spcBef>
              <a:spcAft>
                <a:spcPct val="0"/>
              </a:spcAft>
            </a:pPr>
            <a:r>
              <a:rPr altLang="en-US" b="1" lang="zh-CN" sz="1100">
                <a:solidFill>
                  <a:schemeClr val="bg1"/>
                </a:solidFill>
                <a:latin typeface="+mn-lt"/>
                <a:cs typeface="+mn-ea"/>
                <a:sym typeface="+mn-lt"/>
              </a:rPr>
              <a:t>女性用户</a:t>
            </a:r>
          </a:p>
        </p:txBody>
      </p:sp>
      <p:sp>
        <p:nvSpPr>
          <p:cNvPr id="26" name="文本框 25"/>
          <p:cNvSpPr txBox="1"/>
          <p:nvPr/>
        </p:nvSpPr>
        <p:spPr>
          <a:xfrm>
            <a:off x="7201467" y="3935462"/>
            <a:ext cx="1051216" cy="502920"/>
          </a:xfrm>
          <a:prstGeom prst="rect">
            <a:avLst/>
          </a:prstGeom>
          <a:noFill/>
        </p:spPr>
        <p:txBody>
          <a:bodyPr rtlCol="0" wrap="square">
            <a:spAutoFit/>
          </a:bodyPr>
          <a:lstStyle>
            <a:defPPr>
              <a:defRPr lang="zh-CN"/>
            </a:defPPr>
            <a:lvl1pPr eaLnBrk="1" fontAlgn="auto" hangingPunct="1">
              <a:lnSpc>
                <a:spcPct val="150000"/>
              </a:lnSpc>
              <a:spcBef>
                <a:spcPct val="0"/>
              </a:spcBef>
              <a:spcAft>
                <a:spcPct val="0"/>
              </a:spcAft>
              <a:defRPr sz="500">
                <a:solidFill>
                  <a:schemeClr val="bg1"/>
                </a:solidFill>
                <a:latin charset="-122" panose="020b0503020204020204" pitchFamily="34" typeface="微软雅黑"/>
                <a:ea charset="-122" panose="020b0503020204020204" pitchFamily="34" typeface="微软雅黑"/>
                <a:cs typeface="+mn-ea"/>
              </a:defRPr>
            </a:lvl1pPr>
          </a:lstStyle>
          <a:p>
            <a:r>
              <a:rPr altLang="en-US" lang="zh-CN" sz="600">
                <a:latin typeface="+mn-lt"/>
                <a:ea typeface="+mn-ea"/>
                <a:sym typeface="+mn-lt"/>
              </a:rPr>
              <a:t>付费账户 254250</a:t>
            </a:r>
          </a:p>
          <a:p>
            <a:r>
              <a:rPr altLang="en-US" lang="zh-CN" sz="600">
                <a:latin typeface="+mn-lt"/>
                <a:ea typeface="+mn-ea"/>
                <a:sym typeface="+mn-lt"/>
              </a:rPr>
              <a:t>流失用户 9540</a:t>
            </a:r>
          </a:p>
          <a:p>
            <a:r>
              <a:rPr altLang="en-US" lang="zh-CN" sz="600">
                <a:latin typeface="+mn-lt"/>
                <a:ea typeface="+mn-ea"/>
                <a:sym typeface="+mn-lt"/>
              </a:rPr>
              <a:t>新增账户 12999</a:t>
            </a:r>
          </a:p>
        </p:txBody>
      </p:sp>
      <p:sp>
        <p:nvSpPr>
          <p:cNvPr id="29"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运营数据</a:t>
            </a:r>
          </a:p>
        </p:txBody>
      </p:sp>
      <p:sp>
        <p:nvSpPr>
          <p:cNvPr id="30"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Operation Data</a:t>
            </a:r>
          </a:p>
        </p:txBody>
      </p:sp>
      <p:sp>
        <p:nvSpPr>
          <p:cNvPr id="31" name="矩形 30"/>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32" name="组合 31"/>
          <p:cNvGrpSpPr/>
          <p:nvPr/>
        </p:nvGrpSpPr>
        <p:grpSpPr>
          <a:xfrm>
            <a:off x="3588924" y="311398"/>
            <a:ext cx="1978192" cy="457200"/>
            <a:chOff x="3588924" y="311398"/>
            <a:chExt cx="1978192" cy="457200"/>
          </a:xfrm>
        </p:grpSpPr>
        <p:sp>
          <p:nvSpPr>
            <p:cNvPr id="33" name="L 形 32"/>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4" name="L 形 33"/>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1731094253"/>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2">
                                  <p:stCondLst>
                                    <p:cond delay="300"/>
                                  </p:stCondLst>
                                  <p:childTnLst>
                                    <p:set>
                                      <p:cBhvr>
                                        <p:cTn dur="1" fill="hold" id="6">
                                          <p:stCondLst>
                                            <p:cond delay="0"/>
                                          </p:stCondLst>
                                        </p:cTn>
                                        <p:tgtEl>
                                          <p:spTgt spid="17"/>
                                        </p:tgtEl>
                                        <p:attrNameLst>
                                          <p:attrName>style.visibility</p:attrName>
                                        </p:attrNameLst>
                                      </p:cBhvr>
                                      <p:to>
                                        <p:strVal val="visible"/>
                                      </p:to>
                                    </p:set>
                                    <p:anim calcmode="lin" valueType="num">
                                      <p:cBhvr additive="base">
                                        <p:cTn dur="1000" fill="hold" id="7"/>
                                        <p:tgtEl>
                                          <p:spTgt spid="17"/>
                                        </p:tgtEl>
                                        <p:attrNameLst>
                                          <p:attrName>ppt_x</p:attrName>
                                        </p:attrNameLst>
                                      </p:cBhvr>
                                      <p:tavLst>
                                        <p:tav tm="0">
                                          <p:val>
                                            <p:strVal val="1+#ppt_w/2"/>
                                          </p:val>
                                        </p:tav>
                                        <p:tav tm="100000">
                                          <p:val>
                                            <p:strVal val="#ppt_x"/>
                                          </p:val>
                                        </p:tav>
                                      </p:tavLst>
                                    </p:anim>
                                    <p:anim calcmode="lin" valueType="num">
                                      <p:cBhvr additive="base">
                                        <p:cTn dur="1000" fill="hold" id="8"/>
                                        <p:tgtEl>
                                          <p:spTgt spid="17"/>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300"/>
                            </p:stCondLst>
                            <p:childTnLst>
                              <p:par>
                                <p:cTn fill="hold" grpId="0" id="10" nodeType="afterEffect" presetClass="entr" presetID="18" presetSubtype="6">
                                  <p:stCondLst>
                                    <p:cond delay="0"/>
                                  </p:stCondLst>
                                  <p:childTnLst>
                                    <p:set>
                                      <p:cBhvr>
                                        <p:cTn dur="1" fill="hold" id="11">
                                          <p:stCondLst>
                                            <p:cond delay="0"/>
                                          </p:stCondLst>
                                        </p:cTn>
                                        <p:tgtEl>
                                          <p:spTgt spid="21"/>
                                        </p:tgtEl>
                                        <p:attrNameLst>
                                          <p:attrName>style.visibility</p:attrName>
                                        </p:attrNameLst>
                                      </p:cBhvr>
                                      <p:to>
                                        <p:strVal val="visible"/>
                                      </p:to>
                                    </p:set>
                                    <p:animEffect filter="strips(downRight)" transition="in">
                                      <p:cBhvr>
                                        <p:cTn dur="500" id="12"/>
                                        <p:tgtEl>
                                          <p:spTgt spid="21"/>
                                        </p:tgtEl>
                                      </p:cBhvr>
                                    </p:animEffect>
                                  </p:childTnLst>
                                </p:cTn>
                              </p:par>
                            </p:childTnLst>
                          </p:cTn>
                        </p:par>
                        <p:par>
                          <p:cTn fill="hold" id="13" nodeType="afterGroup">
                            <p:stCondLst>
                              <p:cond delay="1800"/>
                            </p:stCondLst>
                            <p:childTnLst>
                              <p:par>
                                <p:cTn fill="hold" grpId="0" id="14" nodeType="afterEffect" presetClass="entr" presetID="18" presetSubtype="6">
                                  <p:stCondLst>
                                    <p:cond delay="0"/>
                                  </p:stCondLst>
                                  <p:childTnLst>
                                    <p:set>
                                      <p:cBhvr>
                                        <p:cTn dur="1" fill="hold" id="15">
                                          <p:stCondLst>
                                            <p:cond delay="0"/>
                                          </p:stCondLst>
                                        </p:cTn>
                                        <p:tgtEl>
                                          <p:spTgt spid="23"/>
                                        </p:tgtEl>
                                        <p:attrNameLst>
                                          <p:attrName>style.visibility</p:attrName>
                                        </p:attrNameLst>
                                      </p:cBhvr>
                                      <p:to>
                                        <p:strVal val="visible"/>
                                      </p:to>
                                    </p:set>
                                    <p:animEffect filter="strips(downRight)" transition="in">
                                      <p:cBhvr>
                                        <p:cTn dur="500" id="16"/>
                                        <p:tgtEl>
                                          <p:spTgt spid="23"/>
                                        </p:tgtEl>
                                      </p:cBhvr>
                                    </p:animEffect>
                                  </p:childTnLst>
                                </p:cTn>
                              </p:par>
                            </p:childTnLst>
                          </p:cTn>
                        </p:par>
                        <p:par>
                          <p:cTn fill="hold" id="17" nodeType="afterGroup">
                            <p:stCondLst>
                              <p:cond delay="2300"/>
                            </p:stCondLst>
                            <p:childTnLst>
                              <p:par>
                                <p:cTn fill="hold" grpId="0" id="18" nodeType="afterEffect" presetClass="entr" presetID="18" presetSubtype="6">
                                  <p:stCondLst>
                                    <p:cond delay="0"/>
                                  </p:stCondLst>
                                  <p:childTnLst>
                                    <p:set>
                                      <p:cBhvr>
                                        <p:cTn dur="1" fill="hold" id="19">
                                          <p:stCondLst>
                                            <p:cond delay="0"/>
                                          </p:stCondLst>
                                        </p:cTn>
                                        <p:tgtEl>
                                          <p:spTgt spid="24"/>
                                        </p:tgtEl>
                                        <p:attrNameLst>
                                          <p:attrName>style.visibility</p:attrName>
                                        </p:attrNameLst>
                                      </p:cBhvr>
                                      <p:to>
                                        <p:strVal val="visible"/>
                                      </p:to>
                                    </p:set>
                                    <p:animEffect filter="strips(downRight)" transition="in">
                                      <p:cBhvr>
                                        <p:cTn dur="500" id="20"/>
                                        <p:tgtEl>
                                          <p:spTgt spid="24"/>
                                        </p:tgtEl>
                                      </p:cBhvr>
                                    </p:animEffect>
                                  </p:childTnLst>
                                </p:cTn>
                              </p:par>
                            </p:childTnLst>
                          </p:cTn>
                        </p:par>
                        <p:par>
                          <p:cTn fill="hold" id="21" nodeType="afterGroup">
                            <p:stCondLst>
                              <p:cond delay="2800"/>
                            </p:stCondLst>
                            <p:childTnLst>
                              <p:par>
                                <p:cTn fill="hold" grpId="0" id="22" nodeType="afterEffect" presetClass="entr" presetID="18" presetSubtype="6">
                                  <p:stCondLst>
                                    <p:cond delay="0"/>
                                  </p:stCondLst>
                                  <p:childTnLst>
                                    <p:set>
                                      <p:cBhvr>
                                        <p:cTn dur="1" fill="hold" id="23">
                                          <p:stCondLst>
                                            <p:cond delay="0"/>
                                          </p:stCondLst>
                                        </p:cTn>
                                        <p:tgtEl>
                                          <p:spTgt spid="25"/>
                                        </p:tgtEl>
                                        <p:attrNameLst>
                                          <p:attrName>style.visibility</p:attrName>
                                        </p:attrNameLst>
                                      </p:cBhvr>
                                      <p:to>
                                        <p:strVal val="visible"/>
                                      </p:to>
                                    </p:set>
                                    <p:animEffect filter="strips(downRight)" transition="in">
                                      <p:cBhvr>
                                        <p:cTn dur="500" id="24"/>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3"/>
      <p:bldP grpId="0" spid="24"/>
      <p:bldP grpId="0" spid="25"/>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1" name="Group 120"/>
          <p:cNvGrpSpPr/>
          <p:nvPr/>
        </p:nvGrpSpPr>
        <p:grpSpPr>
          <a:xfrm>
            <a:off x="4862888" y="1243620"/>
            <a:ext cx="587528" cy="3251497"/>
            <a:chOff x="6417094" y="2025779"/>
            <a:chExt cx="783575" cy="4335329"/>
          </a:xfrm>
        </p:grpSpPr>
        <p:sp>
          <p:nvSpPr>
            <p:cNvPr id="14" name="Rectangle 13"/>
            <p:cNvSpPr/>
            <p:nvPr/>
          </p:nvSpPr>
          <p:spPr>
            <a:xfrm>
              <a:off x="6527221" y="2025779"/>
              <a:ext cx="535472" cy="4335329"/>
            </a:xfrm>
            <a:prstGeom prst="rect">
              <a:avLst/>
            </a:prstGeom>
            <a:solidFill>
              <a:srgbClr val="E5E5E5"/>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100">
                <a:cs typeface="+mn-ea"/>
                <a:sym typeface="+mn-lt"/>
              </a:endParaRPr>
            </a:p>
          </p:txBody>
        </p:sp>
        <p:sp>
          <p:nvSpPr>
            <p:cNvPr id="8" name="Rectangle 7"/>
            <p:cNvSpPr/>
            <p:nvPr/>
          </p:nvSpPr>
          <p:spPr>
            <a:xfrm>
              <a:off x="6527220" y="3176224"/>
              <a:ext cx="535472" cy="3184884"/>
            </a:xfrm>
            <a:prstGeom prst="rect">
              <a:avLst/>
            </a:prstGeom>
            <a:solidFill>
              <a:schemeClr val="dk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100">
                <a:cs typeface="+mn-ea"/>
                <a:sym typeface="+mn-lt"/>
              </a:endParaRPr>
            </a:p>
          </p:txBody>
        </p:sp>
        <p:sp>
          <p:nvSpPr>
            <p:cNvPr id="20" name="Title 20"/>
            <p:cNvSpPr txBox="1"/>
            <p:nvPr/>
          </p:nvSpPr>
          <p:spPr>
            <a:xfrm rot="16200000">
              <a:off x="5890557" y="4975876"/>
              <a:ext cx="1773753" cy="213416"/>
            </a:xfrm>
            <a:prstGeom prst="rect">
              <a:avLst/>
            </a:prstGeom>
          </p:spPr>
          <p:txBody>
            <a:bodyPr anchor="ctr" bIns="0" lIns="45719" rIns="45719" rtlCol="0" tIns="0" vert="horz" wrap="square">
              <a:sp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gn="l"/>
              <a:r>
                <a:rPr lang="en-US" sz="1050">
                  <a:solidFill>
                    <a:schemeClr val="bg1"/>
                  </a:solidFill>
                  <a:latin typeface="+mn-lt"/>
                  <a:ea typeface="+mn-ea"/>
                  <a:cs typeface="+mn-ea"/>
                  <a:sym typeface="+mn-lt"/>
                </a:rPr>
                <a:t>01 – January </a:t>
              </a:r>
            </a:p>
          </p:txBody>
        </p:sp>
        <p:sp>
          <p:nvSpPr>
            <p:cNvPr id="26" name="Title 20"/>
            <p:cNvSpPr txBox="1"/>
            <p:nvPr/>
          </p:nvSpPr>
          <p:spPr>
            <a:xfrm>
              <a:off x="6417093" y="2159548"/>
              <a:ext cx="783575" cy="213360"/>
            </a:xfrm>
            <a:prstGeom prst="rect">
              <a:avLst/>
            </a:prstGeom>
          </p:spPr>
          <p:txBody>
            <a:bodyPr anchor="ctr" bIns="0" lIns="45719" rIns="45719" rtlCol="0" tIns="0" vert="horz" wrap="square">
              <a:sp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r>
                <a:rPr lang="en-US" sz="1050">
                  <a:solidFill>
                    <a:schemeClr val="dk2">
                      <a:lumMod val="100000"/>
                    </a:schemeClr>
                  </a:solidFill>
                  <a:latin typeface="+mn-lt"/>
                  <a:ea typeface="+mn-ea"/>
                  <a:cs typeface="+mn-ea"/>
                  <a:sym typeface="+mn-lt"/>
                </a:rPr>
                <a:t>70%</a:t>
              </a:r>
            </a:p>
          </p:txBody>
        </p:sp>
      </p:grpSp>
      <p:grpSp>
        <p:nvGrpSpPr>
          <p:cNvPr id="122" name="Group 121"/>
          <p:cNvGrpSpPr/>
          <p:nvPr/>
        </p:nvGrpSpPr>
        <p:grpSpPr>
          <a:xfrm>
            <a:off x="5478629" y="1243620"/>
            <a:ext cx="587528" cy="3251497"/>
            <a:chOff x="7238296" y="2025779"/>
            <a:chExt cx="783575" cy="4335329"/>
          </a:xfrm>
        </p:grpSpPr>
        <p:sp>
          <p:nvSpPr>
            <p:cNvPr id="15" name="Rectangle 14"/>
            <p:cNvSpPr/>
            <p:nvPr/>
          </p:nvSpPr>
          <p:spPr>
            <a:xfrm>
              <a:off x="7354844" y="2025779"/>
              <a:ext cx="535472" cy="4335329"/>
            </a:xfrm>
            <a:prstGeom prst="rect">
              <a:avLst/>
            </a:prstGeom>
            <a:solidFill>
              <a:srgbClr val="E5E5E5"/>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100">
                <a:cs typeface="+mn-ea"/>
                <a:sym typeface="+mn-lt"/>
              </a:endParaRPr>
            </a:p>
          </p:txBody>
        </p:sp>
        <p:sp>
          <p:nvSpPr>
            <p:cNvPr id="9" name="Rectangle 8"/>
            <p:cNvSpPr/>
            <p:nvPr/>
          </p:nvSpPr>
          <p:spPr>
            <a:xfrm>
              <a:off x="7354844" y="3904792"/>
              <a:ext cx="535472" cy="2456316"/>
            </a:xfrm>
            <a:prstGeom prst="rect">
              <a:avLst/>
            </a:prstGeom>
            <a:solidFill>
              <a:schemeClr val="accent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100">
                <a:cs typeface="+mn-ea"/>
                <a:sym typeface="+mn-lt"/>
              </a:endParaRPr>
            </a:p>
          </p:txBody>
        </p:sp>
        <p:sp>
          <p:nvSpPr>
            <p:cNvPr id="21" name="Title 20"/>
            <p:cNvSpPr txBox="1"/>
            <p:nvPr/>
          </p:nvSpPr>
          <p:spPr>
            <a:xfrm rot="16200000">
              <a:off x="6596104" y="4830418"/>
              <a:ext cx="2064669" cy="213416"/>
            </a:xfrm>
            <a:prstGeom prst="rect">
              <a:avLst/>
            </a:prstGeom>
          </p:spPr>
          <p:txBody>
            <a:bodyPr anchor="ctr" bIns="0" lIns="45719" rIns="45719" rtlCol="0" tIns="0" vert="horz" wrap="square">
              <a:sp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gn="l"/>
              <a:r>
                <a:rPr lang="en-US" sz="1050">
                  <a:solidFill>
                    <a:schemeClr val="bg1"/>
                  </a:solidFill>
                  <a:latin typeface="+mn-lt"/>
                  <a:ea typeface="+mn-ea"/>
                  <a:cs typeface="+mn-ea"/>
                  <a:sym typeface="+mn-lt"/>
                </a:rPr>
                <a:t>02 - February</a:t>
              </a:r>
            </a:p>
          </p:txBody>
        </p:sp>
        <p:sp>
          <p:nvSpPr>
            <p:cNvPr id="27" name="Title 20"/>
            <p:cNvSpPr txBox="1"/>
            <p:nvPr/>
          </p:nvSpPr>
          <p:spPr>
            <a:xfrm>
              <a:off x="7238297" y="2159548"/>
              <a:ext cx="783575" cy="213360"/>
            </a:xfrm>
            <a:prstGeom prst="rect">
              <a:avLst/>
            </a:prstGeom>
          </p:spPr>
          <p:txBody>
            <a:bodyPr anchor="ctr" bIns="0" lIns="45719" rIns="45719" rtlCol="0" tIns="0" vert="horz" wrap="square">
              <a:sp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r>
                <a:rPr lang="en-US" sz="1050">
                  <a:solidFill>
                    <a:schemeClr val="accent2">
                      <a:lumMod val="100000"/>
                    </a:schemeClr>
                  </a:solidFill>
                  <a:latin typeface="+mn-lt"/>
                  <a:ea typeface="+mn-ea"/>
                  <a:cs typeface="+mn-ea"/>
                  <a:sym typeface="+mn-lt"/>
                </a:rPr>
                <a:t>40%</a:t>
              </a:r>
            </a:p>
          </p:txBody>
        </p:sp>
      </p:grpSp>
      <p:grpSp>
        <p:nvGrpSpPr>
          <p:cNvPr id="123" name="Group 122"/>
          <p:cNvGrpSpPr/>
          <p:nvPr/>
        </p:nvGrpSpPr>
        <p:grpSpPr>
          <a:xfrm>
            <a:off x="6083123" y="1243619"/>
            <a:ext cx="587528" cy="3251498"/>
            <a:chOff x="8044498" y="2025779"/>
            <a:chExt cx="783575" cy="4335330"/>
          </a:xfrm>
        </p:grpSpPr>
        <p:sp>
          <p:nvSpPr>
            <p:cNvPr id="16" name="Rectangle 15"/>
            <p:cNvSpPr/>
            <p:nvPr/>
          </p:nvSpPr>
          <p:spPr>
            <a:xfrm>
              <a:off x="8182466" y="2025779"/>
              <a:ext cx="535472" cy="4335329"/>
            </a:xfrm>
            <a:prstGeom prst="rect">
              <a:avLst/>
            </a:prstGeom>
            <a:solidFill>
              <a:srgbClr val="E5E5E5"/>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100">
                <a:cs typeface="+mn-ea"/>
                <a:sym typeface="+mn-lt"/>
              </a:endParaRPr>
            </a:p>
          </p:txBody>
        </p:sp>
        <p:sp>
          <p:nvSpPr>
            <p:cNvPr id="10" name="Rectangle 9"/>
            <p:cNvSpPr/>
            <p:nvPr/>
          </p:nvSpPr>
          <p:spPr>
            <a:xfrm>
              <a:off x="8182467" y="2609559"/>
              <a:ext cx="535472" cy="3751550"/>
            </a:xfrm>
            <a:prstGeom prst="rect">
              <a:avLst/>
            </a:prstGeom>
            <a:solidFill>
              <a:schemeClr val="dk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100">
                <a:cs typeface="+mn-ea"/>
                <a:sym typeface="+mn-lt"/>
              </a:endParaRPr>
            </a:p>
          </p:txBody>
        </p:sp>
        <p:sp>
          <p:nvSpPr>
            <p:cNvPr id="22" name="Title 20"/>
            <p:cNvSpPr txBox="1"/>
            <p:nvPr/>
          </p:nvSpPr>
          <p:spPr>
            <a:xfrm rot="16200000">
              <a:off x="7545520" y="4975875"/>
              <a:ext cx="1773753" cy="213416"/>
            </a:xfrm>
            <a:prstGeom prst="rect">
              <a:avLst/>
            </a:prstGeom>
          </p:spPr>
          <p:txBody>
            <a:bodyPr anchor="ctr" bIns="0" lIns="45719" rIns="45719" rtlCol="0" tIns="0" vert="horz" wrap="square">
              <a:sp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gn="l"/>
              <a:r>
                <a:rPr lang="en-US" sz="1050">
                  <a:solidFill>
                    <a:schemeClr val="bg1"/>
                  </a:solidFill>
                  <a:latin typeface="+mn-lt"/>
                  <a:ea typeface="+mn-ea"/>
                  <a:cs typeface="+mn-ea"/>
                  <a:sym typeface="+mn-lt"/>
                </a:rPr>
                <a:t>03 - March</a:t>
              </a:r>
            </a:p>
          </p:txBody>
        </p:sp>
        <p:sp>
          <p:nvSpPr>
            <p:cNvPr id="28" name="Title 20"/>
            <p:cNvSpPr txBox="1"/>
            <p:nvPr/>
          </p:nvSpPr>
          <p:spPr>
            <a:xfrm>
              <a:off x="8044499" y="2159548"/>
              <a:ext cx="783575" cy="213360"/>
            </a:xfrm>
            <a:prstGeom prst="rect">
              <a:avLst/>
            </a:prstGeom>
          </p:spPr>
          <p:txBody>
            <a:bodyPr anchor="ctr" bIns="0" lIns="45719" rIns="45719" rtlCol="0" tIns="0" vert="horz" wrap="square">
              <a:sp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r>
                <a:rPr lang="en-US" sz="1050">
                  <a:solidFill>
                    <a:schemeClr val="dk2">
                      <a:lumMod val="100000"/>
                    </a:schemeClr>
                  </a:solidFill>
                  <a:latin typeface="+mn-lt"/>
                  <a:ea typeface="+mn-ea"/>
                  <a:cs typeface="+mn-ea"/>
                  <a:sym typeface="+mn-lt"/>
                </a:rPr>
                <a:t>85%</a:t>
              </a:r>
            </a:p>
          </p:txBody>
        </p:sp>
      </p:grpSp>
      <p:grpSp>
        <p:nvGrpSpPr>
          <p:cNvPr id="124" name="Group 123"/>
          <p:cNvGrpSpPr/>
          <p:nvPr/>
        </p:nvGrpSpPr>
        <p:grpSpPr>
          <a:xfrm>
            <a:off x="6698864" y="1243619"/>
            <a:ext cx="587528" cy="3251498"/>
            <a:chOff x="8865700" y="2025779"/>
            <a:chExt cx="783575" cy="4335330"/>
          </a:xfrm>
        </p:grpSpPr>
        <p:sp>
          <p:nvSpPr>
            <p:cNvPr id="17" name="Rectangle 16"/>
            <p:cNvSpPr/>
            <p:nvPr/>
          </p:nvSpPr>
          <p:spPr>
            <a:xfrm>
              <a:off x="9007602" y="2025779"/>
              <a:ext cx="535472" cy="4335329"/>
            </a:xfrm>
            <a:prstGeom prst="rect">
              <a:avLst/>
            </a:prstGeom>
            <a:solidFill>
              <a:srgbClr val="E5E5E5"/>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100">
                <a:cs typeface="+mn-ea"/>
                <a:sym typeface="+mn-lt"/>
              </a:endParaRPr>
            </a:p>
          </p:txBody>
        </p:sp>
        <p:sp>
          <p:nvSpPr>
            <p:cNvPr id="11" name="Rectangle 10"/>
            <p:cNvSpPr/>
            <p:nvPr/>
          </p:nvSpPr>
          <p:spPr>
            <a:xfrm>
              <a:off x="9007603" y="2829284"/>
              <a:ext cx="535472" cy="3531825"/>
            </a:xfrm>
            <a:prstGeom prst="rect">
              <a:avLst/>
            </a:prstGeom>
            <a:solidFill>
              <a:schemeClr val="accent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100">
                <a:cs typeface="+mn-ea"/>
                <a:sym typeface="+mn-lt"/>
              </a:endParaRPr>
            </a:p>
          </p:txBody>
        </p:sp>
        <p:sp>
          <p:nvSpPr>
            <p:cNvPr id="23" name="Title 20"/>
            <p:cNvSpPr txBox="1"/>
            <p:nvPr/>
          </p:nvSpPr>
          <p:spPr>
            <a:xfrm rot="16200000">
              <a:off x="8392715" y="4975875"/>
              <a:ext cx="1773753" cy="213416"/>
            </a:xfrm>
            <a:prstGeom prst="rect">
              <a:avLst/>
            </a:prstGeom>
          </p:spPr>
          <p:txBody>
            <a:bodyPr anchor="ctr" bIns="0" lIns="45719" rIns="45719" rtlCol="0" tIns="0" vert="horz" wrap="square">
              <a:sp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gn="l"/>
              <a:r>
                <a:rPr lang="en-US" sz="1050">
                  <a:solidFill>
                    <a:schemeClr val="bg1"/>
                  </a:solidFill>
                  <a:latin typeface="+mn-lt"/>
                  <a:ea typeface="+mn-ea"/>
                  <a:cs typeface="+mn-ea"/>
                  <a:sym typeface="+mn-lt"/>
                </a:rPr>
                <a:t>04 - April</a:t>
              </a:r>
            </a:p>
          </p:txBody>
        </p:sp>
        <p:sp>
          <p:nvSpPr>
            <p:cNvPr id="29" name="Title 20"/>
            <p:cNvSpPr txBox="1"/>
            <p:nvPr/>
          </p:nvSpPr>
          <p:spPr>
            <a:xfrm>
              <a:off x="8865700" y="2159548"/>
              <a:ext cx="783575" cy="213360"/>
            </a:xfrm>
            <a:prstGeom prst="rect">
              <a:avLst/>
            </a:prstGeom>
          </p:spPr>
          <p:txBody>
            <a:bodyPr anchor="ctr" bIns="0" lIns="45719" rIns="45719" rtlCol="0" tIns="0" vert="horz" wrap="square">
              <a:sp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r>
                <a:rPr lang="en-US" sz="1050">
                  <a:solidFill>
                    <a:schemeClr val="accent2">
                      <a:lumMod val="100000"/>
                    </a:schemeClr>
                  </a:solidFill>
                  <a:latin typeface="+mn-lt"/>
                  <a:ea typeface="+mn-ea"/>
                  <a:cs typeface="+mn-ea"/>
                  <a:sym typeface="+mn-lt"/>
                </a:rPr>
                <a:t>76%</a:t>
              </a:r>
            </a:p>
          </p:txBody>
        </p:sp>
      </p:grpSp>
      <p:grpSp>
        <p:nvGrpSpPr>
          <p:cNvPr id="127" name="Group 126"/>
          <p:cNvGrpSpPr/>
          <p:nvPr/>
        </p:nvGrpSpPr>
        <p:grpSpPr>
          <a:xfrm>
            <a:off x="7331774" y="1243619"/>
            <a:ext cx="587528" cy="3251501"/>
            <a:chOff x="9709799" y="2025779"/>
            <a:chExt cx="783575" cy="4335334"/>
          </a:xfrm>
        </p:grpSpPr>
        <p:grpSp>
          <p:nvGrpSpPr>
            <p:cNvPr id="125" name="Group 124"/>
            <p:cNvGrpSpPr/>
            <p:nvPr/>
          </p:nvGrpSpPr>
          <p:grpSpPr>
            <a:xfrm>
              <a:off x="9835225" y="2025779"/>
              <a:ext cx="535472" cy="4335334"/>
              <a:chOff x="9835225" y="2025779"/>
              <a:chExt cx="535472" cy="4335334"/>
            </a:xfrm>
          </p:grpSpPr>
          <p:sp>
            <p:nvSpPr>
              <p:cNvPr id="18" name="Rectangle 17"/>
              <p:cNvSpPr/>
              <p:nvPr/>
            </p:nvSpPr>
            <p:spPr>
              <a:xfrm>
                <a:off x="9835225" y="2025779"/>
                <a:ext cx="535472" cy="4335329"/>
              </a:xfrm>
              <a:prstGeom prst="rect">
                <a:avLst/>
              </a:prstGeom>
              <a:solidFill>
                <a:srgbClr val="E5E5E5"/>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100">
                  <a:cs typeface="+mn-ea"/>
                  <a:sym typeface="+mn-lt"/>
                </a:endParaRPr>
              </a:p>
            </p:txBody>
          </p:sp>
          <p:sp>
            <p:nvSpPr>
              <p:cNvPr id="12" name="Rectangle 11"/>
              <p:cNvSpPr/>
              <p:nvPr/>
            </p:nvSpPr>
            <p:spPr>
              <a:xfrm>
                <a:off x="9835225" y="2609560"/>
                <a:ext cx="535472" cy="3751553"/>
              </a:xfrm>
              <a:prstGeom prst="rect">
                <a:avLst/>
              </a:prstGeom>
              <a:solidFill>
                <a:schemeClr val="dk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100">
                  <a:cs typeface="+mn-ea"/>
                  <a:sym typeface="+mn-lt"/>
                </a:endParaRPr>
              </a:p>
            </p:txBody>
          </p:sp>
          <p:sp>
            <p:nvSpPr>
              <p:cNvPr id="24" name="Title 20"/>
              <p:cNvSpPr txBox="1"/>
              <p:nvPr/>
            </p:nvSpPr>
            <p:spPr>
              <a:xfrm rot="16200000">
                <a:off x="9208143" y="4975874"/>
                <a:ext cx="1773753" cy="213416"/>
              </a:xfrm>
              <a:prstGeom prst="rect">
                <a:avLst/>
              </a:prstGeom>
            </p:spPr>
            <p:txBody>
              <a:bodyPr anchor="ctr" bIns="0" lIns="45719" rIns="45719" rtlCol="0" tIns="0" vert="horz" wrap="square">
                <a:sp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gn="l"/>
                <a:r>
                  <a:rPr lang="en-US" sz="1050">
                    <a:solidFill>
                      <a:schemeClr val="bg1"/>
                    </a:solidFill>
                    <a:latin typeface="+mn-lt"/>
                    <a:ea typeface="+mn-ea"/>
                    <a:cs typeface="+mn-ea"/>
                    <a:sym typeface="+mn-lt"/>
                  </a:rPr>
                  <a:t>05 - May</a:t>
                </a:r>
              </a:p>
            </p:txBody>
          </p:sp>
        </p:grpSp>
        <p:sp>
          <p:nvSpPr>
            <p:cNvPr id="30" name="Title 20"/>
            <p:cNvSpPr txBox="1"/>
            <p:nvPr/>
          </p:nvSpPr>
          <p:spPr>
            <a:xfrm>
              <a:off x="9709800" y="2159548"/>
              <a:ext cx="783575" cy="213360"/>
            </a:xfrm>
            <a:prstGeom prst="rect">
              <a:avLst/>
            </a:prstGeom>
          </p:spPr>
          <p:txBody>
            <a:bodyPr anchor="ctr" bIns="0" lIns="45719" rIns="45719" rtlCol="0" tIns="0" vert="horz" wrap="square">
              <a:sp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r>
                <a:rPr lang="en-US" sz="1050">
                  <a:solidFill>
                    <a:schemeClr val="dk2">
                      <a:lumMod val="100000"/>
                    </a:schemeClr>
                  </a:solidFill>
                  <a:latin typeface="+mn-lt"/>
                  <a:ea typeface="+mn-ea"/>
                  <a:cs typeface="+mn-ea"/>
                  <a:sym typeface="+mn-lt"/>
                </a:rPr>
                <a:t>92%</a:t>
              </a:r>
            </a:p>
          </p:txBody>
        </p:sp>
      </p:grpSp>
      <p:grpSp>
        <p:nvGrpSpPr>
          <p:cNvPr id="128" name="Group 127"/>
          <p:cNvGrpSpPr/>
          <p:nvPr/>
        </p:nvGrpSpPr>
        <p:grpSpPr>
          <a:xfrm>
            <a:off x="7947516" y="1243620"/>
            <a:ext cx="587528" cy="3251498"/>
            <a:chOff x="10531002" y="2025779"/>
            <a:chExt cx="783575" cy="4335331"/>
          </a:xfrm>
        </p:grpSpPr>
        <p:grpSp>
          <p:nvGrpSpPr>
            <p:cNvPr id="126" name="Group 125"/>
            <p:cNvGrpSpPr/>
            <p:nvPr/>
          </p:nvGrpSpPr>
          <p:grpSpPr>
            <a:xfrm>
              <a:off x="10660361" y="2025779"/>
              <a:ext cx="535472" cy="4335331"/>
              <a:chOff x="10660361" y="2025779"/>
              <a:chExt cx="535472" cy="4335331"/>
            </a:xfrm>
          </p:grpSpPr>
          <p:sp>
            <p:nvSpPr>
              <p:cNvPr id="19" name="Rectangle 18"/>
              <p:cNvSpPr/>
              <p:nvPr/>
            </p:nvSpPr>
            <p:spPr>
              <a:xfrm>
                <a:off x="10660361" y="2025779"/>
                <a:ext cx="535472" cy="4335329"/>
              </a:xfrm>
              <a:prstGeom prst="rect">
                <a:avLst/>
              </a:prstGeom>
              <a:solidFill>
                <a:srgbClr val="E5E5E5"/>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100">
                  <a:cs typeface="+mn-ea"/>
                  <a:sym typeface="+mn-lt"/>
                </a:endParaRPr>
              </a:p>
            </p:txBody>
          </p:sp>
          <p:sp>
            <p:nvSpPr>
              <p:cNvPr id="13" name="Rectangle 12"/>
              <p:cNvSpPr/>
              <p:nvPr/>
            </p:nvSpPr>
            <p:spPr>
              <a:xfrm>
                <a:off x="10660361" y="3176223"/>
                <a:ext cx="535472" cy="3184887"/>
              </a:xfrm>
              <a:prstGeom prst="rect">
                <a:avLst/>
              </a:prstGeom>
              <a:solidFill>
                <a:schemeClr val="accent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100">
                  <a:cs typeface="+mn-ea"/>
                  <a:sym typeface="+mn-lt"/>
                </a:endParaRPr>
              </a:p>
            </p:txBody>
          </p:sp>
          <p:sp>
            <p:nvSpPr>
              <p:cNvPr id="25" name="Title 20"/>
              <p:cNvSpPr txBox="1"/>
              <p:nvPr/>
            </p:nvSpPr>
            <p:spPr>
              <a:xfrm rot="16200000">
                <a:off x="10041783" y="4975877"/>
                <a:ext cx="1773753" cy="213416"/>
              </a:xfrm>
              <a:prstGeom prst="rect">
                <a:avLst/>
              </a:prstGeom>
            </p:spPr>
            <p:txBody>
              <a:bodyPr anchor="ctr" bIns="0" lIns="45719" rIns="45719" rtlCol="0" tIns="0" vert="horz" wrap="square">
                <a:sp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gn="l"/>
                <a:r>
                  <a:rPr lang="en-US" sz="1050">
                    <a:solidFill>
                      <a:schemeClr val="bg1"/>
                    </a:solidFill>
                    <a:latin typeface="+mn-lt"/>
                    <a:ea typeface="+mn-ea"/>
                    <a:cs typeface="+mn-ea"/>
                    <a:sym typeface="+mn-lt"/>
                  </a:rPr>
                  <a:t>06 -June</a:t>
                </a:r>
              </a:p>
            </p:txBody>
          </p:sp>
        </p:grpSp>
        <p:sp>
          <p:nvSpPr>
            <p:cNvPr id="31" name="Title 20"/>
            <p:cNvSpPr txBox="1"/>
            <p:nvPr/>
          </p:nvSpPr>
          <p:spPr>
            <a:xfrm>
              <a:off x="10531002" y="2159548"/>
              <a:ext cx="783575" cy="213360"/>
            </a:xfrm>
            <a:prstGeom prst="rect">
              <a:avLst/>
            </a:prstGeom>
          </p:spPr>
          <p:txBody>
            <a:bodyPr anchor="ctr" bIns="0" lIns="45719" rIns="45719" rtlCol="0" tIns="0" vert="horz" wrap="square">
              <a:sp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r>
                <a:rPr lang="en-US" sz="1050">
                  <a:solidFill>
                    <a:schemeClr val="accent2">
                      <a:lumMod val="100000"/>
                    </a:schemeClr>
                  </a:solidFill>
                  <a:latin typeface="+mn-lt"/>
                  <a:ea typeface="+mn-ea"/>
                  <a:cs typeface="+mn-ea"/>
                  <a:sym typeface="+mn-lt"/>
                </a:rPr>
                <a:t>65%</a:t>
              </a:r>
            </a:p>
          </p:txBody>
        </p:sp>
      </p:grpSp>
      <p:sp>
        <p:nvSpPr>
          <p:cNvPr id="48" name="TextBox 47"/>
          <p:cNvSpPr txBox="1"/>
          <p:nvPr/>
        </p:nvSpPr>
        <p:spPr>
          <a:xfrm>
            <a:off x="1254416" y="2697044"/>
            <a:ext cx="765492" cy="274320"/>
          </a:xfrm>
          <a:prstGeom prst="rect">
            <a:avLst/>
          </a:prstGeom>
          <a:noFill/>
        </p:spPr>
        <p:txBody>
          <a:bodyPr rtlCol="0" wrap="none">
            <a:spAutoFit/>
          </a:bodyPr>
          <a:lstStyle/>
          <a:p>
            <a:r>
              <a:rPr b="1" lang="id-ID" sz="1200">
                <a:solidFill>
                  <a:schemeClr val="tx2"/>
                </a:solidFill>
                <a:latin typeface="+mn-lt"/>
                <a:cs typeface="+mn-ea"/>
                <a:sym typeface="+mn-lt"/>
              </a:rPr>
              <a:t>January</a:t>
            </a:r>
          </a:p>
        </p:txBody>
      </p:sp>
      <p:sp>
        <p:nvSpPr>
          <p:cNvPr id="49" name="TextBox 48"/>
          <p:cNvSpPr txBox="1"/>
          <p:nvPr/>
        </p:nvSpPr>
        <p:spPr>
          <a:xfrm>
            <a:off x="1254417" y="2928904"/>
            <a:ext cx="1349586" cy="365760"/>
          </a:xfrm>
          <a:prstGeom prst="rect">
            <a:avLst/>
          </a:prstGeom>
          <a:noFill/>
        </p:spPr>
        <p:txBody>
          <a:bodyPr rtlCol="0" wrap="square">
            <a:spAutoFit/>
          </a:bodyPr>
          <a:lstStyle/>
          <a:p>
            <a:pPr>
              <a:lnSpc>
                <a:spcPct val="150000"/>
              </a:lnSpc>
            </a:pPr>
            <a:r>
              <a:rPr lang="pt-BR" sz="600">
                <a:latin typeface="+mn-lt"/>
                <a:cs typeface="+mn-ea"/>
                <a:sym typeface="+mn-lt"/>
              </a:rPr>
              <a:t>Lorem ipsum dolor sit amet, consectetur adipiscing elit.</a:t>
            </a:r>
          </a:p>
        </p:txBody>
      </p:sp>
      <p:sp>
        <p:nvSpPr>
          <p:cNvPr id="106" name="AutoShape 10"/>
          <p:cNvSpPr/>
          <p:nvPr/>
        </p:nvSpPr>
        <p:spPr bwMode="auto">
          <a:xfrm>
            <a:off x="800503" y="2845539"/>
            <a:ext cx="288813" cy="31650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63" y="0"/>
                </a:moveTo>
                <a:cubicBezTo>
                  <a:pt x="20630" y="0"/>
                  <a:pt x="20946" y="158"/>
                  <a:pt x="21208" y="475"/>
                </a:cubicBezTo>
                <a:cubicBezTo>
                  <a:pt x="21470" y="796"/>
                  <a:pt x="21599" y="1175"/>
                  <a:pt x="21599" y="1615"/>
                </a:cubicBezTo>
                <a:lnTo>
                  <a:pt x="21599" y="19984"/>
                </a:lnTo>
                <a:cubicBezTo>
                  <a:pt x="21599" y="20419"/>
                  <a:pt x="21470" y="20803"/>
                  <a:pt x="21208" y="21121"/>
                </a:cubicBezTo>
                <a:cubicBezTo>
                  <a:pt x="20946" y="21441"/>
                  <a:pt x="20630" y="21599"/>
                  <a:pt x="20263" y="21599"/>
                </a:cubicBezTo>
                <a:lnTo>
                  <a:pt x="1370" y="21599"/>
                </a:lnTo>
                <a:cubicBezTo>
                  <a:pt x="1003" y="21599"/>
                  <a:pt x="683" y="21441"/>
                  <a:pt x="411" y="21121"/>
                </a:cubicBezTo>
                <a:cubicBezTo>
                  <a:pt x="137" y="20803"/>
                  <a:pt x="0" y="20422"/>
                  <a:pt x="0" y="19984"/>
                </a:cubicBezTo>
                <a:lnTo>
                  <a:pt x="0" y="1615"/>
                </a:lnTo>
                <a:cubicBezTo>
                  <a:pt x="0" y="1175"/>
                  <a:pt x="137" y="796"/>
                  <a:pt x="411" y="475"/>
                </a:cubicBezTo>
                <a:cubicBezTo>
                  <a:pt x="683" y="158"/>
                  <a:pt x="1003" y="0"/>
                  <a:pt x="1370" y="0"/>
                </a:cubicBezTo>
                <a:lnTo>
                  <a:pt x="20263" y="0"/>
                </a:lnTo>
                <a:close/>
                <a:moveTo>
                  <a:pt x="19805" y="2162"/>
                </a:moveTo>
                <a:lnTo>
                  <a:pt x="1804" y="2162"/>
                </a:lnTo>
                <a:lnTo>
                  <a:pt x="1804" y="19432"/>
                </a:lnTo>
                <a:lnTo>
                  <a:pt x="19805" y="19432"/>
                </a:lnTo>
                <a:lnTo>
                  <a:pt x="19805" y="2162"/>
                </a:lnTo>
                <a:close/>
                <a:moveTo>
                  <a:pt x="5978" y="17886"/>
                </a:moveTo>
                <a:lnTo>
                  <a:pt x="3598" y="17886"/>
                </a:lnTo>
                <a:lnTo>
                  <a:pt x="3598" y="12784"/>
                </a:lnTo>
                <a:lnTo>
                  <a:pt x="5978" y="12784"/>
                </a:lnTo>
                <a:lnTo>
                  <a:pt x="5978" y="17886"/>
                </a:lnTo>
                <a:close/>
                <a:moveTo>
                  <a:pt x="9961" y="17886"/>
                </a:moveTo>
                <a:lnTo>
                  <a:pt x="7606" y="17886"/>
                </a:lnTo>
                <a:lnTo>
                  <a:pt x="7606" y="6973"/>
                </a:lnTo>
                <a:lnTo>
                  <a:pt x="9961" y="6973"/>
                </a:lnTo>
                <a:lnTo>
                  <a:pt x="9961" y="17886"/>
                </a:lnTo>
                <a:close/>
                <a:moveTo>
                  <a:pt x="14018" y="17886"/>
                </a:moveTo>
                <a:lnTo>
                  <a:pt x="11638" y="17886"/>
                </a:lnTo>
                <a:lnTo>
                  <a:pt x="11638" y="9561"/>
                </a:lnTo>
                <a:lnTo>
                  <a:pt x="14018" y="9561"/>
                </a:lnTo>
                <a:lnTo>
                  <a:pt x="14018" y="17886"/>
                </a:lnTo>
                <a:close/>
                <a:moveTo>
                  <a:pt x="18001" y="17886"/>
                </a:moveTo>
                <a:lnTo>
                  <a:pt x="15621" y="17886"/>
                </a:lnTo>
                <a:lnTo>
                  <a:pt x="15621" y="4920"/>
                </a:lnTo>
                <a:lnTo>
                  <a:pt x="18001" y="4920"/>
                </a:lnTo>
                <a:lnTo>
                  <a:pt x="18001" y="17886"/>
                </a:lnTo>
                <a:close/>
              </a:path>
            </a:pathLst>
          </a:custGeom>
          <a:solidFill>
            <a:schemeClr val="dk2">
              <a:lumMod val="100000"/>
            </a:schemeClr>
          </a:solidFill>
          <a:ln>
            <a:noFill/>
          </a:ln>
          <a:effectLst/>
        </p:spPr>
        <p:txBody>
          <a:bodyPr anchor="ctr" bIns="19050" lIns="19050" rIns="19050" tIns="19050"/>
          <a:lstStyle/>
          <a:p>
            <a:pPr defTabSz="342823">
              <a:defRPr/>
            </a:pPr>
            <a:endParaRPr lang="es-ES" sz="2175">
              <a:solidFill>
                <a:srgbClr val="44CEB9"/>
              </a:solidFill>
              <a:effectLst>
                <a:outerShdw algn="tl" blurRad="38100" dir="2700000" dist="38100">
                  <a:srgbClr val="000000"/>
                </a:outerShdw>
              </a:effectLst>
              <a:latin typeface="+mn-lt"/>
              <a:cs typeface="+mn-ea"/>
              <a:sym typeface="+mn-lt"/>
            </a:endParaRPr>
          </a:p>
        </p:txBody>
      </p:sp>
      <p:sp>
        <p:nvSpPr>
          <p:cNvPr id="64" name="TextBox 63"/>
          <p:cNvSpPr txBox="1"/>
          <p:nvPr/>
        </p:nvSpPr>
        <p:spPr>
          <a:xfrm>
            <a:off x="3139802" y="2728274"/>
            <a:ext cx="833755" cy="274320"/>
          </a:xfrm>
          <a:prstGeom prst="rect">
            <a:avLst/>
          </a:prstGeom>
          <a:noFill/>
        </p:spPr>
        <p:txBody>
          <a:bodyPr rtlCol="0" wrap="none">
            <a:spAutoFit/>
          </a:bodyPr>
          <a:lstStyle/>
          <a:p>
            <a:r>
              <a:rPr b="1" lang="id-ID" sz="1200">
                <a:solidFill>
                  <a:schemeClr val="tx2"/>
                </a:solidFill>
                <a:latin typeface="+mn-lt"/>
                <a:cs typeface="+mn-ea"/>
                <a:sym typeface="+mn-lt"/>
              </a:rPr>
              <a:t>February</a:t>
            </a:r>
          </a:p>
        </p:txBody>
      </p:sp>
      <p:sp>
        <p:nvSpPr>
          <p:cNvPr id="65" name="TextBox 64"/>
          <p:cNvSpPr txBox="1"/>
          <p:nvPr/>
        </p:nvSpPr>
        <p:spPr>
          <a:xfrm>
            <a:off x="3139804" y="2960134"/>
            <a:ext cx="1349586" cy="365760"/>
          </a:xfrm>
          <a:prstGeom prst="rect">
            <a:avLst/>
          </a:prstGeom>
          <a:noFill/>
        </p:spPr>
        <p:txBody>
          <a:bodyPr rtlCol="0" wrap="square">
            <a:spAutoFit/>
          </a:bodyPr>
          <a:lstStyle/>
          <a:p>
            <a:pPr>
              <a:lnSpc>
                <a:spcPct val="150000"/>
              </a:lnSpc>
            </a:pPr>
            <a:r>
              <a:rPr lang="pt-BR" sz="600">
                <a:latin typeface="+mn-lt"/>
                <a:cs typeface="+mn-ea"/>
                <a:sym typeface="+mn-lt"/>
              </a:rPr>
              <a:t>Lorem ipsum dolor sit amet, consectetur adipiscing elit.</a:t>
            </a:r>
          </a:p>
        </p:txBody>
      </p:sp>
      <p:sp>
        <p:nvSpPr>
          <p:cNvPr id="107" name="AutoShape 10"/>
          <p:cNvSpPr/>
          <p:nvPr/>
        </p:nvSpPr>
        <p:spPr bwMode="auto">
          <a:xfrm>
            <a:off x="2686768" y="2849916"/>
            <a:ext cx="288813" cy="31650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63" y="0"/>
                </a:moveTo>
                <a:cubicBezTo>
                  <a:pt x="20630" y="0"/>
                  <a:pt x="20946" y="158"/>
                  <a:pt x="21208" y="475"/>
                </a:cubicBezTo>
                <a:cubicBezTo>
                  <a:pt x="21470" y="796"/>
                  <a:pt x="21599" y="1175"/>
                  <a:pt x="21599" y="1615"/>
                </a:cubicBezTo>
                <a:lnTo>
                  <a:pt x="21599" y="19984"/>
                </a:lnTo>
                <a:cubicBezTo>
                  <a:pt x="21599" y="20419"/>
                  <a:pt x="21470" y="20803"/>
                  <a:pt x="21208" y="21121"/>
                </a:cubicBezTo>
                <a:cubicBezTo>
                  <a:pt x="20946" y="21441"/>
                  <a:pt x="20630" y="21599"/>
                  <a:pt x="20263" y="21599"/>
                </a:cubicBezTo>
                <a:lnTo>
                  <a:pt x="1370" y="21599"/>
                </a:lnTo>
                <a:cubicBezTo>
                  <a:pt x="1003" y="21599"/>
                  <a:pt x="683" y="21441"/>
                  <a:pt x="411" y="21121"/>
                </a:cubicBezTo>
                <a:cubicBezTo>
                  <a:pt x="137" y="20803"/>
                  <a:pt x="0" y="20422"/>
                  <a:pt x="0" y="19984"/>
                </a:cubicBezTo>
                <a:lnTo>
                  <a:pt x="0" y="1615"/>
                </a:lnTo>
                <a:cubicBezTo>
                  <a:pt x="0" y="1175"/>
                  <a:pt x="137" y="796"/>
                  <a:pt x="411" y="475"/>
                </a:cubicBezTo>
                <a:cubicBezTo>
                  <a:pt x="683" y="158"/>
                  <a:pt x="1003" y="0"/>
                  <a:pt x="1370" y="0"/>
                </a:cubicBezTo>
                <a:lnTo>
                  <a:pt x="20263" y="0"/>
                </a:lnTo>
                <a:close/>
                <a:moveTo>
                  <a:pt x="19805" y="2162"/>
                </a:moveTo>
                <a:lnTo>
                  <a:pt x="1804" y="2162"/>
                </a:lnTo>
                <a:lnTo>
                  <a:pt x="1804" y="19432"/>
                </a:lnTo>
                <a:lnTo>
                  <a:pt x="19805" y="19432"/>
                </a:lnTo>
                <a:lnTo>
                  <a:pt x="19805" y="2162"/>
                </a:lnTo>
                <a:close/>
                <a:moveTo>
                  <a:pt x="5978" y="17886"/>
                </a:moveTo>
                <a:lnTo>
                  <a:pt x="3598" y="17886"/>
                </a:lnTo>
                <a:lnTo>
                  <a:pt x="3598" y="12784"/>
                </a:lnTo>
                <a:lnTo>
                  <a:pt x="5978" y="12784"/>
                </a:lnTo>
                <a:lnTo>
                  <a:pt x="5978" y="17886"/>
                </a:lnTo>
                <a:close/>
                <a:moveTo>
                  <a:pt x="9961" y="17886"/>
                </a:moveTo>
                <a:lnTo>
                  <a:pt x="7606" y="17886"/>
                </a:lnTo>
                <a:lnTo>
                  <a:pt x="7606" y="6973"/>
                </a:lnTo>
                <a:lnTo>
                  <a:pt x="9961" y="6973"/>
                </a:lnTo>
                <a:lnTo>
                  <a:pt x="9961" y="17886"/>
                </a:lnTo>
                <a:close/>
                <a:moveTo>
                  <a:pt x="14018" y="17886"/>
                </a:moveTo>
                <a:lnTo>
                  <a:pt x="11638" y="17886"/>
                </a:lnTo>
                <a:lnTo>
                  <a:pt x="11638" y="9561"/>
                </a:lnTo>
                <a:lnTo>
                  <a:pt x="14018" y="9561"/>
                </a:lnTo>
                <a:lnTo>
                  <a:pt x="14018" y="17886"/>
                </a:lnTo>
                <a:close/>
                <a:moveTo>
                  <a:pt x="18001" y="17886"/>
                </a:moveTo>
                <a:lnTo>
                  <a:pt x="15621" y="17886"/>
                </a:lnTo>
                <a:lnTo>
                  <a:pt x="15621" y="4920"/>
                </a:lnTo>
                <a:lnTo>
                  <a:pt x="18001" y="4920"/>
                </a:lnTo>
                <a:lnTo>
                  <a:pt x="18001" y="17886"/>
                </a:lnTo>
                <a:close/>
              </a:path>
            </a:pathLst>
          </a:custGeom>
          <a:solidFill>
            <a:schemeClr val="accent2">
              <a:lumMod val="100000"/>
            </a:schemeClr>
          </a:solidFill>
          <a:ln>
            <a:noFill/>
          </a:ln>
          <a:effectLst/>
        </p:spPr>
        <p:txBody>
          <a:bodyPr anchor="ctr" bIns="19050" lIns="19050" rIns="19050" tIns="19050"/>
          <a:lstStyle/>
          <a:p>
            <a:pPr defTabSz="342823">
              <a:defRPr/>
            </a:pPr>
            <a:endParaRPr lang="es-ES" sz="2175">
              <a:solidFill>
                <a:srgbClr val="44CEB9"/>
              </a:solidFill>
              <a:effectLst>
                <a:outerShdw algn="tl" blurRad="38100" dir="2700000" dist="38100">
                  <a:srgbClr val="000000"/>
                </a:outerShdw>
              </a:effectLst>
              <a:latin typeface="+mn-lt"/>
              <a:cs typeface="+mn-ea"/>
              <a:sym typeface="+mn-lt"/>
            </a:endParaRPr>
          </a:p>
        </p:txBody>
      </p:sp>
      <p:sp>
        <p:nvSpPr>
          <p:cNvPr id="82" name="TextBox 81"/>
          <p:cNvSpPr txBox="1"/>
          <p:nvPr/>
        </p:nvSpPr>
        <p:spPr>
          <a:xfrm>
            <a:off x="1254416" y="3351958"/>
            <a:ext cx="630555" cy="274320"/>
          </a:xfrm>
          <a:prstGeom prst="rect">
            <a:avLst/>
          </a:prstGeom>
          <a:noFill/>
        </p:spPr>
        <p:txBody>
          <a:bodyPr rtlCol="0" wrap="none">
            <a:spAutoFit/>
          </a:bodyPr>
          <a:lstStyle/>
          <a:p>
            <a:r>
              <a:rPr b="1" lang="id-ID" sz="1200">
                <a:solidFill>
                  <a:schemeClr val="tx2"/>
                </a:solidFill>
                <a:latin typeface="+mn-lt"/>
                <a:cs typeface="+mn-ea"/>
                <a:sym typeface="+mn-lt"/>
              </a:rPr>
              <a:t>March</a:t>
            </a:r>
          </a:p>
        </p:txBody>
      </p:sp>
      <p:sp>
        <p:nvSpPr>
          <p:cNvPr id="83" name="TextBox 82"/>
          <p:cNvSpPr txBox="1"/>
          <p:nvPr/>
        </p:nvSpPr>
        <p:spPr>
          <a:xfrm>
            <a:off x="1254417" y="3583817"/>
            <a:ext cx="1349587" cy="365760"/>
          </a:xfrm>
          <a:prstGeom prst="rect">
            <a:avLst/>
          </a:prstGeom>
          <a:noFill/>
        </p:spPr>
        <p:txBody>
          <a:bodyPr rtlCol="0" wrap="square">
            <a:spAutoFit/>
          </a:bodyPr>
          <a:lstStyle/>
          <a:p>
            <a:pPr>
              <a:lnSpc>
                <a:spcPct val="150000"/>
              </a:lnSpc>
            </a:pPr>
            <a:r>
              <a:rPr lang="pt-BR" sz="600">
                <a:latin typeface="+mn-lt"/>
                <a:cs typeface="+mn-ea"/>
                <a:sym typeface="+mn-lt"/>
              </a:rPr>
              <a:t>Lorem ipsum dolor sit amet, consectetur adipiscing elit.</a:t>
            </a:r>
          </a:p>
        </p:txBody>
      </p:sp>
      <p:sp>
        <p:nvSpPr>
          <p:cNvPr id="108" name="AutoShape 10"/>
          <p:cNvSpPr/>
          <p:nvPr/>
        </p:nvSpPr>
        <p:spPr bwMode="auto">
          <a:xfrm>
            <a:off x="800678" y="3481281"/>
            <a:ext cx="288814" cy="31650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63" y="0"/>
                </a:moveTo>
                <a:cubicBezTo>
                  <a:pt x="20630" y="0"/>
                  <a:pt x="20946" y="158"/>
                  <a:pt x="21208" y="475"/>
                </a:cubicBezTo>
                <a:cubicBezTo>
                  <a:pt x="21470" y="796"/>
                  <a:pt x="21599" y="1175"/>
                  <a:pt x="21599" y="1615"/>
                </a:cubicBezTo>
                <a:lnTo>
                  <a:pt x="21599" y="19984"/>
                </a:lnTo>
                <a:cubicBezTo>
                  <a:pt x="21599" y="20419"/>
                  <a:pt x="21470" y="20803"/>
                  <a:pt x="21208" y="21121"/>
                </a:cubicBezTo>
                <a:cubicBezTo>
                  <a:pt x="20946" y="21441"/>
                  <a:pt x="20630" y="21599"/>
                  <a:pt x="20263" y="21599"/>
                </a:cubicBezTo>
                <a:lnTo>
                  <a:pt x="1370" y="21599"/>
                </a:lnTo>
                <a:cubicBezTo>
                  <a:pt x="1003" y="21599"/>
                  <a:pt x="683" y="21441"/>
                  <a:pt x="411" y="21121"/>
                </a:cubicBezTo>
                <a:cubicBezTo>
                  <a:pt x="137" y="20803"/>
                  <a:pt x="0" y="20422"/>
                  <a:pt x="0" y="19984"/>
                </a:cubicBezTo>
                <a:lnTo>
                  <a:pt x="0" y="1615"/>
                </a:lnTo>
                <a:cubicBezTo>
                  <a:pt x="0" y="1175"/>
                  <a:pt x="137" y="796"/>
                  <a:pt x="411" y="475"/>
                </a:cubicBezTo>
                <a:cubicBezTo>
                  <a:pt x="683" y="158"/>
                  <a:pt x="1003" y="0"/>
                  <a:pt x="1370" y="0"/>
                </a:cubicBezTo>
                <a:lnTo>
                  <a:pt x="20263" y="0"/>
                </a:lnTo>
                <a:close/>
                <a:moveTo>
                  <a:pt x="19805" y="2162"/>
                </a:moveTo>
                <a:lnTo>
                  <a:pt x="1804" y="2162"/>
                </a:lnTo>
                <a:lnTo>
                  <a:pt x="1804" y="19432"/>
                </a:lnTo>
                <a:lnTo>
                  <a:pt x="19805" y="19432"/>
                </a:lnTo>
                <a:lnTo>
                  <a:pt x="19805" y="2162"/>
                </a:lnTo>
                <a:close/>
                <a:moveTo>
                  <a:pt x="5978" y="17886"/>
                </a:moveTo>
                <a:lnTo>
                  <a:pt x="3598" y="17886"/>
                </a:lnTo>
                <a:lnTo>
                  <a:pt x="3598" y="12784"/>
                </a:lnTo>
                <a:lnTo>
                  <a:pt x="5978" y="12784"/>
                </a:lnTo>
                <a:lnTo>
                  <a:pt x="5978" y="17886"/>
                </a:lnTo>
                <a:close/>
                <a:moveTo>
                  <a:pt x="9961" y="17886"/>
                </a:moveTo>
                <a:lnTo>
                  <a:pt x="7606" y="17886"/>
                </a:lnTo>
                <a:lnTo>
                  <a:pt x="7606" y="6973"/>
                </a:lnTo>
                <a:lnTo>
                  <a:pt x="9961" y="6973"/>
                </a:lnTo>
                <a:lnTo>
                  <a:pt x="9961" y="17886"/>
                </a:lnTo>
                <a:close/>
                <a:moveTo>
                  <a:pt x="14018" y="17886"/>
                </a:moveTo>
                <a:lnTo>
                  <a:pt x="11638" y="17886"/>
                </a:lnTo>
                <a:lnTo>
                  <a:pt x="11638" y="9561"/>
                </a:lnTo>
                <a:lnTo>
                  <a:pt x="14018" y="9561"/>
                </a:lnTo>
                <a:lnTo>
                  <a:pt x="14018" y="17886"/>
                </a:lnTo>
                <a:close/>
                <a:moveTo>
                  <a:pt x="18001" y="17886"/>
                </a:moveTo>
                <a:lnTo>
                  <a:pt x="15621" y="17886"/>
                </a:lnTo>
                <a:lnTo>
                  <a:pt x="15621" y="4920"/>
                </a:lnTo>
                <a:lnTo>
                  <a:pt x="18001" y="4920"/>
                </a:lnTo>
                <a:lnTo>
                  <a:pt x="18001" y="17886"/>
                </a:lnTo>
                <a:close/>
              </a:path>
            </a:pathLst>
          </a:custGeom>
          <a:solidFill>
            <a:schemeClr val="dk2">
              <a:lumMod val="100000"/>
            </a:schemeClr>
          </a:solidFill>
          <a:ln>
            <a:noFill/>
          </a:ln>
          <a:effectLst/>
        </p:spPr>
        <p:txBody>
          <a:bodyPr anchor="ctr" bIns="19050" lIns="19050" rIns="19050" tIns="19050"/>
          <a:lstStyle/>
          <a:p>
            <a:pPr defTabSz="342823">
              <a:defRPr/>
            </a:pPr>
            <a:endParaRPr lang="es-ES" sz="2175">
              <a:solidFill>
                <a:srgbClr val="44CEB9"/>
              </a:solidFill>
              <a:effectLst>
                <a:outerShdw algn="tl" blurRad="38100" dir="2700000" dist="38100">
                  <a:srgbClr val="000000"/>
                </a:outerShdw>
              </a:effectLst>
              <a:latin typeface="+mn-lt"/>
              <a:cs typeface="+mn-ea"/>
              <a:sym typeface="+mn-lt"/>
            </a:endParaRPr>
          </a:p>
        </p:txBody>
      </p:sp>
      <p:sp>
        <p:nvSpPr>
          <p:cNvPr id="89" name="TextBox 88"/>
          <p:cNvSpPr txBox="1"/>
          <p:nvPr/>
        </p:nvSpPr>
        <p:spPr>
          <a:xfrm>
            <a:off x="3146214" y="3357212"/>
            <a:ext cx="530542" cy="274320"/>
          </a:xfrm>
          <a:prstGeom prst="rect">
            <a:avLst/>
          </a:prstGeom>
          <a:noFill/>
        </p:spPr>
        <p:txBody>
          <a:bodyPr rtlCol="0" wrap="none">
            <a:spAutoFit/>
          </a:bodyPr>
          <a:lstStyle/>
          <a:p>
            <a:r>
              <a:rPr b="1" lang="id-ID" sz="1200">
                <a:solidFill>
                  <a:schemeClr val="tx2"/>
                </a:solidFill>
                <a:latin typeface="+mn-lt"/>
                <a:cs typeface="+mn-ea"/>
                <a:sym typeface="+mn-lt"/>
              </a:rPr>
              <a:t>April</a:t>
            </a:r>
          </a:p>
        </p:txBody>
      </p:sp>
      <p:sp>
        <p:nvSpPr>
          <p:cNvPr id="90" name="TextBox 89"/>
          <p:cNvSpPr txBox="1"/>
          <p:nvPr/>
        </p:nvSpPr>
        <p:spPr>
          <a:xfrm>
            <a:off x="3146215" y="3589072"/>
            <a:ext cx="1349586" cy="365760"/>
          </a:xfrm>
          <a:prstGeom prst="rect">
            <a:avLst/>
          </a:prstGeom>
          <a:noFill/>
        </p:spPr>
        <p:txBody>
          <a:bodyPr rtlCol="0" wrap="square">
            <a:spAutoFit/>
          </a:bodyPr>
          <a:lstStyle/>
          <a:p>
            <a:pPr>
              <a:lnSpc>
                <a:spcPct val="150000"/>
              </a:lnSpc>
            </a:pPr>
            <a:r>
              <a:rPr lang="pt-BR" sz="600">
                <a:latin typeface="+mn-lt"/>
                <a:cs typeface="+mn-ea"/>
                <a:sym typeface="+mn-lt"/>
              </a:rPr>
              <a:t>Lorem ipsum dolor sit amet, consectetur adipiscing elit.</a:t>
            </a:r>
          </a:p>
        </p:txBody>
      </p:sp>
      <p:sp>
        <p:nvSpPr>
          <p:cNvPr id="109" name="AutoShape 10"/>
          <p:cNvSpPr/>
          <p:nvPr/>
        </p:nvSpPr>
        <p:spPr bwMode="auto">
          <a:xfrm>
            <a:off x="2705656" y="3478854"/>
            <a:ext cx="288813" cy="31650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63" y="0"/>
                </a:moveTo>
                <a:cubicBezTo>
                  <a:pt x="20630" y="0"/>
                  <a:pt x="20946" y="158"/>
                  <a:pt x="21208" y="475"/>
                </a:cubicBezTo>
                <a:cubicBezTo>
                  <a:pt x="21470" y="796"/>
                  <a:pt x="21599" y="1175"/>
                  <a:pt x="21599" y="1615"/>
                </a:cubicBezTo>
                <a:lnTo>
                  <a:pt x="21599" y="19984"/>
                </a:lnTo>
                <a:cubicBezTo>
                  <a:pt x="21599" y="20419"/>
                  <a:pt x="21470" y="20803"/>
                  <a:pt x="21208" y="21121"/>
                </a:cubicBezTo>
                <a:cubicBezTo>
                  <a:pt x="20946" y="21441"/>
                  <a:pt x="20630" y="21599"/>
                  <a:pt x="20263" y="21599"/>
                </a:cubicBezTo>
                <a:lnTo>
                  <a:pt x="1370" y="21599"/>
                </a:lnTo>
                <a:cubicBezTo>
                  <a:pt x="1003" y="21599"/>
                  <a:pt x="683" y="21441"/>
                  <a:pt x="411" y="21121"/>
                </a:cubicBezTo>
                <a:cubicBezTo>
                  <a:pt x="137" y="20803"/>
                  <a:pt x="0" y="20422"/>
                  <a:pt x="0" y="19984"/>
                </a:cubicBezTo>
                <a:lnTo>
                  <a:pt x="0" y="1615"/>
                </a:lnTo>
                <a:cubicBezTo>
                  <a:pt x="0" y="1175"/>
                  <a:pt x="137" y="796"/>
                  <a:pt x="411" y="475"/>
                </a:cubicBezTo>
                <a:cubicBezTo>
                  <a:pt x="683" y="158"/>
                  <a:pt x="1003" y="0"/>
                  <a:pt x="1370" y="0"/>
                </a:cubicBezTo>
                <a:lnTo>
                  <a:pt x="20263" y="0"/>
                </a:lnTo>
                <a:close/>
                <a:moveTo>
                  <a:pt x="19805" y="2162"/>
                </a:moveTo>
                <a:lnTo>
                  <a:pt x="1804" y="2162"/>
                </a:lnTo>
                <a:lnTo>
                  <a:pt x="1804" y="19432"/>
                </a:lnTo>
                <a:lnTo>
                  <a:pt x="19805" y="19432"/>
                </a:lnTo>
                <a:lnTo>
                  <a:pt x="19805" y="2162"/>
                </a:lnTo>
                <a:close/>
                <a:moveTo>
                  <a:pt x="5978" y="17886"/>
                </a:moveTo>
                <a:lnTo>
                  <a:pt x="3598" y="17886"/>
                </a:lnTo>
                <a:lnTo>
                  <a:pt x="3598" y="12784"/>
                </a:lnTo>
                <a:lnTo>
                  <a:pt x="5978" y="12784"/>
                </a:lnTo>
                <a:lnTo>
                  <a:pt x="5978" y="17886"/>
                </a:lnTo>
                <a:close/>
                <a:moveTo>
                  <a:pt x="9961" y="17886"/>
                </a:moveTo>
                <a:lnTo>
                  <a:pt x="7606" y="17886"/>
                </a:lnTo>
                <a:lnTo>
                  <a:pt x="7606" y="6973"/>
                </a:lnTo>
                <a:lnTo>
                  <a:pt x="9961" y="6973"/>
                </a:lnTo>
                <a:lnTo>
                  <a:pt x="9961" y="17886"/>
                </a:lnTo>
                <a:close/>
                <a:moveTo>
                  <a:pt x="14018" y="17886"/>
                </a:moveTo>
                <a:lnTo>
                  <a:pt x="11638" y="17886"/>
                </a:lnTo>
                <a:lnTo>
                  <a:pt x="11638" y="9561"/>
                </a:lnTo>
                <a:lnTo>
                  <a:pt x="14018" y="9561"/>
                </a:lnTo>
                <a:lnTo>
                  <a:pt x="14018" y="17886"/>
                </a:lnTo>
                <a:close/>
                <a:moveTo>
                  <a:pt x="18001" y="17886"/>
                </a:moveTo>
                <a:lnTo>
                  <a:pt x="15621" y="17886"/>
                </a:lnTo>
                <a:lnTo>
                  <a:pt x="15621" y="4920"/>
                </a:lnTo>
                <a:lnTo>
                  <a:pt x="18001" y="4920"/>
                </a:lnTo>
                <a:lnTo>
                  <a:pt x="18001" y="17886"/>
                </a:lnTo>
                <a:close/>
              </a:path>
            </a:pathLst>
          </a:custGeom>
          <a:solidFill>
            <a:schemeClr val="accent2">
              <a:lumMod val="100000"/>
            </a:schemeClr>
          </a:solidFill>
          <a:ln>
            <a:noFill/>
          </a:ln>
          <a:effectLst/>
        </p:spPr>
        <p:txBody>
          <a:bodyPr anchor="ctr" bIns="19050" lIns="19050" rIns="19050" tIns="19050"/>
          <a:lstStyle/>
          <a:p>
            <a:pPr defTabSz="342823">
              <a:defRPr/>
            </a:pPr>
            <a:endParaRPr lang="es-ES" sz="2175">
              <a:solidFill>
                <a:srgbClr val="44CEB9"/>
              </a:solidFill>
              <a:effectLst>
                <a:outerShdw algn="tl" blurRad="38100" dir="2700000" dist="38100">
                  <a:srgbClr val="000000"/>
                </a:outerShdw>
              </a:effectLst>
              <a:latin typeface="+mn-lt"/>
              <a:cs typeface="+mn-ea"/>
              <a:sym typeface="+mn-lt"/>
            </a:endParaRPr>
          </a:p>
        </p:txBody>
      </p:sp>
      <p:sp>
        <p:nvSpPr>
          <p:cNvPr id="96" name="TextBox 95"/>
          <p:cNvSpPr txBox="1"/>
          <p:nvPr/>
        </p:nvSpPr>
        <p:spPr>
          <a:xfrm>
            <a:off x="1271554" y="3965056"/>
            <a:ext cx="478155" cy="274320"/>
          </a:xfrm>
          <a:prstGeom prst="rect">
            <a:avLst/>
          </a:prstGeom>
          <a:noFill/>
        </p:spPr>
        <p:txBody>
          <a:bodyPr rtlCol="0" wrap="none">
            <a:spAutoFit/>
          </a:bodyPr>
          <a:lstStyle/>
          <a:p>
            <a:r>
              <a:rPr b="1" lang="id-ID" sz="1200">
                <a:solidFill>
                  <a:schemeClr val="tx2"/>
                </a:solidFill>
                <a:latin typeface="+mn-lt"/>
                <a:cs typeface="+mn-ea"/>
                <a:sym typeface="+mn-lt"/>
              </a:rPr>
              <a:t>May</a:t>
            </a:r>
          </a:p>
        </p:txBody>
      </p:sp>
      <p:sp>
        <p:nvSpPr>
          <p:cNvPr id="97" name="TextBox 96"/>
          <p:cNvSpPr txBox="1"/>
          <p:nvPr/>
        </p:nvSpPr>
        <p:spPr>
          <a:xfrm>
            <a:off x="1271555" y="4196916"/>
            <a:ext cx="1349587" cy="365760"/>
          </a:xfrm>
          <a:prstGeom prst="rect">
            <a:avLst/>
          </a:prstGeom>
          <a:noFill/>
        </p:spPr>
        <p:txBody>
          <a:bodyPr rtlCol="0" wrap="square">
            <a:spAutoFit/>
          </a:bodyPr>
          <a:lstStyle/>
          <a:p>
            <a:pPr>
              <a:lnSpc>
                <a:spcPct val="150000"/>
              </a:lnSpc>
            </a:pPr>
            <a:r>
              <a:rPr lang="pt-BR" sz="600">
                <a:latin typeface="+mn-lt"/>
                <a:cs typeface="+mn-ea"/>
                <a:sym typeface="+mn-lt"/>
              </a:rPr>
              <a:t>Lorem ipsum dolor sit amet, consectetur adipiscing elit.</a:t>
            </a:r>
          </a:p>
        </p:txBody>
      </p:sp>
      <p:sp>
        <p:nvSpPr>
          <p:cNvPr id="110" name="AutoShape 10"/>
          <p:cNvSpPr/>
          <p:nvPr/>
        </p:nvSpPr>
        <p:spPr bwMode="auto">
          <a:xfrm>
            <a:off x="817816" y="4073625"/>
            <a:ext cx="288814" cy="31650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63" y="0"/>
                </a:moveTo>
                <a:cubicBezTo>
                  <a:pt x="20630" y="0"/>
                  <a:pt x="20946" y="158"/>
                  <a:pt x="21208" y="475"/>
                </a:cubicBezTo>
                <a:cubicBezTo>
                  <a:pt x="21470" y="796"/>
                  <a:pt x="21599" y="1175"/>
                  <a:pt x="21599" y="1615"/>
                </a:cubicBezTo>
                <a:lnTo>
                  <a:pt x="21599" y="19984"/>
                </a:lnTo>
                <a:cubicBezTo>
                  <a:pt x="21599" y="20419"/>
                  <a:pt x="21470" y="20803"/>
                  <a:pt x="21208" y="21121"/>
                </a:cubicBezTo>
                <a:cubicBezTo>
                  <a:pt x="20946" y="21441"/>
                  <a:pt x="20630" y="21599"/>
                  <a:pt x="20263" y="21599"/>
                </a:cubicBezTo>
                <a:lnTo>
                  <a:pt x="1370" y="21599"/>
                </a:lnTo>
                <a:cubicBezTo>
                  <a:pt x="1003" y="21599"/>
                  <a:pt x="683" y="21441"/>
                  <a:pt x="411" y="21121"/>
                </a:cubicBezTo>
                <a:cubicBezTo>
                  <a:pt x="137" y="20803"/>
                  <a:pt x="0" y="20422"/>
                  <a:pt x="0" y="19984"/>
                </a:cubicBezTo>
                <a:lnTo>
                  <a:pt x="0" y="1615"/>
                </a:lnTo>
                <a:cubicBezTo>
                  <a:pt x="0" y="1175"/>
                  <a:pt x="137" y="796"/>
                  <a:pt x="411" y="475"/>
                </a:cubicBezTo>
                <a:cubicBezTo>
                  <a:pt x="683" y="158"/>
                  <a:pt x="1003" y="0"/>
                  <a:pt x="1370" y="0"/>
                </a:cubicBezTo>
                <a:lnTo>
                  <a:pt x="20263" y="0"/>
                </a:lnTo>
                <a:close/>
                <a:moveTo>
                  <a:pt x="19805" y="2162"/>
                </a:moveTo>
                <a:lnTo>
                  <a:pt x="1804" y="2162"/>
                </a:lnTo>
                <a:lnTo>
                  <a:pt x="1804" y="19432"/>
                </a:lnTo>
                <a:lnTo>
                  <a:pt x="19805" y="19432"/>
                </a:lnTo>
                <a:lnTo>
                  <a:pt x="19805" y="2162"/>
                </a:lnTo>
                <a:close/>
                <a:moveTo>
                  <a:pt x="5978" y="17886"/>
                </a:moveTo>
                <a:lnTo>
                  <a:pt x="3598" y="17886"/>
                </a:lnTo>
                <a:lnTo>
                  <a:pt x="3598" y="12784"/>
                </a:lnTo>
                <a:lnTo>
                  <a:pt x="5978" y="12784"/>
                </a:lnTo>
                <a:lnTo>
                  <a:pt x="5978" y="17886"/>
                </a:lnTo>
                <a:close/>
                <a:moveTo>
                  <a:pt x="9961" y="17886"/>
                </a:moveTo>
                <a:lnTo>
                  <a:pt x="7606" y="17886"/>
                </a:lnTo>
                <a:lnTo>
                  <a:pt x="7606" y="6973"/>
                </a:lnTo>
                <a:lnTo>
                  <a:pt x="9961" y="6973"/>
                </a:lnTo>
                <a:lnTo>
                  <a:pt x="9961" y="17886"/>
                </a:lnTo>
                <a:close/>
                <a:moveTo>
                  <a:pt x="14018" y="17886"/>
                </a:moveTo>
                <a:lnTo>
                  <a:pt x="11638" y="17886"/>
                </a:lnTo>
                <a:lnTo>
                  <a:pt x="11638" y="9561"/>
                </a:lnTo>
                <a:lnTo>
                  <a:pt x="14018" y="9561"/>
                </a:lnTo>
                <a:lnTo>
                  <a:pt x="14018" y="17886"/>
                </a:lnTo>
                <a:close/>
                <a:moveTo>
                  <a:pt x="18001" y="17886"/>
                </a:moveTo>
                <a:lnTo>
                  <a:pt x="15621" y="17886"/>
                </a:lnTo>
                <a:lnTo>
                  <a:pt x="15621" y="4920"/>
                </a:lnTo>
                <a:lnTo>
                  <a:pt x="18001" y="4920"/>
                </a:lnTo>
                <a:lnTo>
                  <a:pt x="18001" y="17886"/>
                </a:lnTo>
                <a:close/>
              </a:path>
            </a:pathLst>
          </a:custGeom>
          <a:solidFill>
            <a:schemeClr val="dk2">
              <a:lumMod val="100000"/>
            </a:schemeClr>
          </a:solidFill>
          <a:ln>
            <a:noFill/>
          </a:ln>
          <a:effectLst/>
        </p:spPr>
        <p:txBody>
          <a:bodyPr anchor="ctr" bIns="19050" lIns="19050" rIns="19050" tIns="19050"/>
          <a:lstStyle/>
          <a:p>
            <a:pPr defTabSz="342823">
              <a:defRPr/>
            </a:pPr>
            <a:endParaRPr lang="es-ES" sz="2175">
              <a:solidFill>
                <a:srgbClr val="44CEB9"/>
              </a:solidFill>
              <a:effectLst>
                <a:outerShdw algn="tl" blurRad="38100" dir="2700000" dist="38100">
                  <a:srgbClr val="000000"/>
                </a:outerShdw>
              </a:effectLst>
              <a:latin typeface="+mn-lt"/>
              <a:cs typeface="+mn-ea"/>
              <a:sym typeface="+mn-lt"/>
            </a:endParaRPr>
          </a:p>
        </p:txBody>
      </p:sp>
      <p:sp>
        <p:nvSpPr>
          <p:cNvPr id="103" name="TextBox 102"/>
          <p:cNvSpPr txBox="1"/>
          <p:nvPr/>
        </p:nvSpPr>
        <p:spPr>
          <a:xfrm>
            <a:off x="3163527" y="3956628"/>
            <a:ext cx="538480" cy="274320"/>
          </a:xfrm>
          <a:prstGeom prst="rect">
            <a:avLst/>
          </a:prstGeom>
          <a:noFill/>
        </p:spPr>
        <p:txBody>
          <a:bodyPr rtlCol="0" wrap="none">
            <a:spAutoFit/>
          </a:bodyPr>
          <a:lstStyle/>
          <a:p>
            <a:r>
              <a:rPr b="1" lang="id-ID" sz="1200">
                <a:solidFill>
                  <a:schemeClr val="tx2"/>
                </a:solidFill>
                <a:latin typeface="+mn-lt"/>
                <a:cs typeface="+mn-ea"/>
                <a:sym typeface="+mn-lt"/>
              </a:rPr>
              <a:t>June</a:t>
            </a:r>
          </a:p>
        </p:txBody>
      </p:sp>
      <p:sp>
        <p:nvSpPr>
          <p:cNvPr id="104" name="TextBox 103"/>
          <p:cNvSpPr txBox="1"/>
          <p:nvPr/>
        </p:nvSpPr>
        <p:spPr>
          <a:xfrm>
            <a:off x="3163528" y="4188489"/>
            <a:ext cx="1349586" cy="365760"/>
          </a:xfrm>
          <a:prstGeom prst="rect">
            <a:avLst/>
          </a:prstGeom>
          <a:noFill/>
        </p:spPr>
        <p:txBody>
          <a:bodyPr rtlCol="0" wrap="square">
            <a:spAutoFit/>
          </a:bodyPr>
          <a:lstStyle/>
          <a:p>
            <a:pPr>
              <a:lnSpc>
                <a:spcPct val="150000"/>
              </a:lnSpc>
            </a:pPr>
            <a:r>
              <a:rPr lang="pt-BR" sz="600">
                <a:latin typeface="+mn-lt"/>
                <a:cs typeface="+mn-ea"/>
                <a:sym typeface="+mn-lt"/>
              </a:rPr>
              <a:t>Lorem ipsum dolor sit amet, consectetur adipiscing elit.</a:t>
            </a:r>
          </a:p>
        </p:txBody>
      </p:sp>
      <p:sp>
        <p:nvSpPr>
          <p:cNvPr id="111" name="AutoShape 10"/>
          <p:cNvSpPr/>
          <p:nvPr/>
        </p:nvSpPr>
        <p:spPr bwMode="auto">
          <a:xfrm>
            <a:off x="2708090" y="4078270"/>
            <a:ext cx="288814" cy="31650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63" y="0"/>
                </a:moveTo>
                <a:cubicBezTo>
                  <a:pt x="20630" y="0"/>
                  <a:pt x="20946" y="158"/>
                  <a:pt x="21208" y="475"/>
                </a:cubicBezTo>
                <a:cubicBezTo>
                  <a:pt x="21470" y="796"/>
                  <a:pt x="21599" y="1175"/>
                  <a:pt x="21599" y="1615"/>
                </a:cubicBezTo>
                <a:lnTo>
                  <a:pt x="21599" y="19984"/>
                </a:lnTo>
                <a:cubicBezTo>
                  <a:pt x="21599" y="20419"/>
                  <a:pt x="21470" y="20803"/>
                  <a:pt x="21208" y="21121"/>
                </a:cubicBezTo>
                <a:cubicBezTo>
                  <a:pt x="20946" y="21441"/>
                  <a:pt x="20630" y="21599"/>
                  <a:pt x="20263" y="21599"/>
                </a:cubicBezTo>
                <a:lnTo>
                  <a:pt x="1370" y="21599"/>
                </a:lnTo>
                <a:cubicBezTo>
                  <a:pt x="1003" y="21599"/>
                  <a:pt x="683" y="21441"/>
                  <a:pt x="411" y="21121"/>
                </a:cubicBezTo>
                <a:cubicBezTo>
                  <a:pt x="137" y="20803"/>
                  <a:pt x="0" y="20422"/>
                  <a:pt x="0" y="19984"/>
                </a:cubicBezTo>
                <a:lnTo>
                  <a:pt x="0" y="1615"/>
                </a:lnTo>
                <a:cubicBezTo>
                  <a:pt x="0" y="1175"/>
                  <a:pt x="137" y="796"/>
                  <a:pt x="411" y="475"/>
                </a:cubicBezTo>
                <a:cubicBezTo>
                  <a:pt x="683" y="158"/>
                  <a:pt x="1003" y="0"/>
                  <a:pt x="1370" y="0"/>
                </a:cubicBezTo>
                <a:lnTo>
                  <a:pt x="20263" y="0"/>
                </a:lnTo>
                <a:close/>
                <a:moveTo>
                  <a:pt x="19805" y="2162"/>
                </a:moveTo>
                <a:lnTo>
                  <a:pt x="1804" y="2162"/>
                </a:lnTo>
                <a:lnTo>
                  <a:pt x="1804" y="19432"/>
                </a:lnTo>
                <a:lnTo>
                  <a:pt x="19805" y="19432"/>
                </a:lnTo>
                <a:lnTo>
                  <a:pt x="19805" y="2162"/>
                </a:lnTo>
                <a:close/>
                <a:moveTo>
                  <a:pt x="5978" y="17886"/>
                </a:moveTo>
                <a:lnTo>
                  <a:pt x="3598" y="17886"/>
                </a:lnTo>
                <a:lnTo>
                  <a:pt x="3598" y="12784"/>
                </a:lnTo>
                <a:lnTo>
                  <a:pt x="5978" y="12784"/>
                </a:lnTo>
                <a:lnTo>
                  <a:pt x="5978" y="17886"/>
                </a:lnTo>
                <a:close/>
                <a:moveTo>
                  <a:pt x="9961" y="17886"/>
                </a:moveTo>
                <a:lnTo>
                  <a:pt x="7606" y="17886"/>
                </a:lnTo>
                <a:lnTo>
                  <a:pt x="7606" y="6973"/>
                </a:lnTo>
                <a:lnTo>
                  <a:pt x="9961" y="6973"/>
                </a:lnTo>
                <a:lnTo>
                  <a:pt x="9961" y="17886"/>
                </a:lnTo>
                <a:close/>
                <a:moveTo>
                  <a:pt x="14018" y="17886"/>
                </a:moveTo>
                <a:lnTo>
                  <a:pt x="11638" y="17886"/>
                </a:lnTo>
                <a:lnTo>
                  <a:pt x="11638" y="9561"/>
                </a:lnTo>
                <a:lnTo>
                  <a:pt x="14018" y="9561"/>
                </a:lnTo>
                <a:lnTo>
                  <a:pt x="14018" y="17886"/>
                </a:lnTo>
                <a:close/>
                <a:moveTo>
                  <a:pt x="18001" y="17886"/>
                </a:moveTo>
                <a:lnTo>
                  <a:pt x="15621" y="17886"/>
                </a:lnTo>
                <a:lnTo>
                  <a:pt x="15621" y="4920"/>
                </a:lnTo>
                <a:lnTo>
                  <a:pt x="18001" y="4920"/>
                </a:lnTo>
                <a:lnTo>
                  <a:pt x="18001" y="17886"/>
                </a:lnTo>
                <a:close/>
              </a:path>
            </a:pathLst>
          </a:custGeom>
          <a:solidFill>
            <a:schemeClr val="accent2">
              <a:lumMod val="100000"/>
            </a:schemeClr>
          </a:solidFill>
          <a:ln>
            <a:noFill/>
          </a:ln>
          <a:effectLst/>
        </p:spPr>
        <p:txBody>
          <a:bodyPr anchor="ctr" bIns="19050" lIns="19050" rIns="19050" tIns="19050"/>
          <a:lstStyle/>
          <a:p>
            <a:pPr defTabSz="342823">
              <a:defRPr/>
            </a:pPr>
            <a:endParaRPr lang="es-ES" sz="2175">
              <a:solidFill>
                <a:srgbClr val="44CEB9"/>
              </a:solidFill>
              <a:effectLst>
                <a:outerShdw algn="tl" blurRad="38100" dir="2700000" dist="38100">
                  <a:srgbClr val="000000"/>
                </a:outerShdw>
              </a:effectLst>
              <a:latin typeface="+mn-lt"/>
              <a:cs typeface="+mn-ea"/>
              <a:sym typeface="+mn-lt"/>
            </a:endParaRPr>
          </a:p>
        </p:txBody>
      </p:sp>
      <p:sp>
        <p:nvSpPr>
          <p:cNvPr id="112" name="TextBox 111"/>
          <p:cNvSpPr txBox="1"/>
          <p:nvPr/>
        </p:nvSpPr>
        <p:spPr>
          <a:xfrm>
            <a:off x="744979" y="2067162"/>
            <a:ext cx="3982407" cy="329184"/>
          </a:xfrm>
          <a:prstGeom prst="rect">
            <a:avLst/>
          </a:prstGeom>
          <a:noFill/>
        </p:spPr>
        <p:txBody>
          <a:bodyPr rtlCol="0" wrap="square">
            <a:spAutoFit/>
          </a:bodyPr>
          <a:lstStyle/>
          <a:p>
            <a:pPr>
              <a:lnSpc>
                <a:spcPct val="130000"/>
              </a:lnSpc>
            </a:pPr>
            <a:r>
              <a:rPr altLang="en-US" lang="zh-CN" sz="600">
                <a:latin typeface="+mn-lt"/>
                <a:cs typeface="+mn-ea"/>
                <a:sym typeface="+mn-lt"/>
              </a:rPr>
              <a:t>公司名称超过可口可乐成为世界最有价值品牌。2014年，北小北品牌超越谷歌（Google），成为世界最具价值品牌。</a:t>
            </a:r>
          </a:p>
        </p:txBody>
      </p:sp>
      <p:sp>
        <p:nvSpPr>
          <p:cNvPr id="113" name="TextBox 112"/>
          <p:cNvSpPr txBox="1"/>
          <p:nvPr/>
        </p:nvSpPr>
        <p:spPr>
          <a:xfrm>
            <a:off x="740082" y="1094557"/>
            <a:ext cx="1621155" cy="320040"/>
          </a:xfrm>
          <a:prstGeom prst="rect">
            <a:avLst/>
          </a:prstGeom>
          <a:noFill/>
        </p:spPr>
        <p:txBody>
          <a:bodyPr rtlCol="0" wrap="none">
            <a:spAutoFit/>
          </a:bodyPr>
          <a:lstStyle/>
          <a:p>
            <a:r>
              <a:rPr b="1" lang="id-ID" sz="1500">
                <a:solidFill>
                  <a:schemeClr val="tx2"/>
                </a:solidFill>
                <a:latin typeface="+mn-lt"/>
                <a:cs typeface="+mn-ea"/>
                <a:sym typeface="+mn-lt"/>
              </a:rPr>
              <a:t>Grown Analysis</a:t>
            </a:r>
          </a:p>
        </p:txBody>
      </p:sp>
      <p:sp>
        <p:nvSpPr>
          <p:cNvPr id="114" name="TextBox 113"/>
          <p:cNvSpPr txBox="1"/>
          <p:nvPr/>
        </p:nvSpPr>
        <p:spPr>
          <a:xfrm>
            <a:off x="2166846" y="1511634"/>
            <a:ext cx="2560540" cy="329184"/>
          </a:xfrm>
          <a:prstGeom prst="rect">
            <a:avLst/>
          </a:prstGeom>
          <a:noFill/>
        </p:spPr>
        <p:txBody>
          <a:bodyPr rtlCol="0" wrap="square">
            <a:spAutoFit/>
          </a:bodyPr>
          <a:lstStyle/>
          <a:p>
            <a:pPr>
              <a:lnSpc>
                <a:spcPct val="130000"/>
              </a:lnSpc>
            </a:pPr>
            <a:r>
              <a:rPr altLang="en-US" lang="zh-CN" sz="600">
                <a:latin typeface="+mn-lt"/>
                <a:cs typeface="+mn-ea"/>
                <a:sym typeface="+mn-lt"/>
              </a:rPr>
              <a:t>截至2014年6月，公司名称已经连续三年成为全球市值最大公司。公司名称在2016年世界500强排行榜中排名第9名。</a:t>
            </a:r>
          </a:p>
        </p:txBody>
      </p:sp>
      <p:sp>
        <p:nvSpPr>
          <p:cNvPr id="115" name="TextBox 114"/>
          <p:cNvSpPr txBox="1"/>
          <p:nvPr/>
        </p:nvSpPr>
        <p:spPr>
          <a:xfrm>
            <a:off x="740082" y="1360005"/>
            <a:ext cx="1211580" cy="708660"/>
          </a:xfrm>
          <a:prstGeom prst="rect">
            <a:avLst/>
          </a:prstGeom>
          <a:noFill/>
        </p:spPr>
        <p:txBody>
          <a:bodyPr rtlCol="0" wrap="none">
            <a:spAutoFit/>
          </a:bodyPr>
          <a:lstStyle/>
          <a:p>
            <a:r>
              <a:rPr b="1" lang="id-ID" sz="4050">
                <a:solidFill>
                  <a:schemeClr val="accent2">
                    <a:lumMod val="100000"/>
                  </a:schemeClr>
                </a:solidFill>
                <a:latin typeface="+mn-lt"/>
                <a:cs typeface="+mn-ea"/>
                <a:sym typeface="+mn-lt"/>
              </a:rPr>
              <a:t>84%</a:t>
            </a:r>
          </a:p>
        </p:txBody>
      </p:sp>
      <p:sp>
        <p:nvSpPr>
          <p:cNvPr id="62"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运营数据</a:t>
            </a:r>
          </a:p>
        </p:txBody>
      </p:sp>
      <p:sp>
        <p:nvSpPr>
          <p:cNvPr id="63"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Operation Data</a:t>
            </a:r>
          </a:p>
        </p:txBody>
      </p:sp>
      <p:sp>
        <p:nvSpPr>
          <p:cNvPr id="66" name="矩形 65"/>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67" name="组合 66"/>
          <p:cNvGrpSpPr/>
          <p:nvPr/>
        </p:nvGrpSpPr>
        <p:grpSpPr>
          <a:xfrm>
            <a:off x="3588924" y="311398"/>
            <a:ext cx="1978192" cy="457200"/>
            <a:chOff x="3588924" y="311398"/>
            <a:chExt cx="1978192" cy="457200"/>
          </a:xfrm>
        </p:grpSpPr>
        <p:sp>
          <p:nvSpPr>
            <p:cNvPr id="68" name="L 形 67"/>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9" name="L 形 68"/>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2884120055"/>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121"/>
                                        </p:tgtEl>
                                        <p:attrNameLst>
                                          <p:attrName>style.visibility</p:attrName>
                                        </p:attrNameLst>
                                      </p:cBhvr>
                                      <p:to>
                                        <p:strVal val="visible"/>
                                      </p:to>
                                    </p:set>
                                    <p:animEffect filter="wipe(down)" transition="in">
                                      <p:cBhvr>
                                        <p:cTn dur="500" id="7"/>
                                        <p:tgtEl>
                                          <p:spTgt spid="121"/>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122"/>
                                        </p:tgtEl>
                                        <p:attrNameLst>
                                          <p:attrName>style.visibility</p:attrName>
                                        </p:attrNameLst>
                                      </p:cBhvr>
                                      <p:to>
                                        <p:strVal val="visible"/>
                                      </p:to>
                                    </p:set>
                                    <p:animEffect filter="wipe(down)" transition="in">
                                      <p:cBhvr>
                                        <p:cTn dur="500" id="11"/>
                                        <p:tgtEl>
                                          <p:spTgt spid="122"/>
                                        </p:tgtEl>
                                      </p:cBhvr>
                                    </p:animEffect>
                                  </p:childTnLst>
                                </p:cTn>
                              </p:par>
                            </p:childTnLst>
                          </p:cTn>
                        </p:par>
                        <p:par>
                          <p:cTn fill="hold" id="12" nodeType="afterGroup">
                            <p:stCondLst>
                              <p:cond delay="1000"/>
                            </p:stCondLst>
                            <p:childTnLst>
                              <p:par>
                                <p:cTn fill="hold" id="13" nodeType="afterEffect" presetClass="entr" presetID="22" presetSubtype="4">
                                  <p:stCondLst>
                                    <p:cond delay="0"/>
                                  </p:stCondLst>
                                  <p:childTnLst>
                                    <p:set>
                                      <p:cBhvr>
                                        <p:cTn dur="1" fill="hold" id="14">
                                          <p:stCondLst>
                                            <p:cond delay="0"/>
                                          </p:stCondLst>
                                        </p:cTn>
                                        <p:tgtEl>
                                          <p:spTgt spid="123"/>
                                        </p:tgtEl>
                                        <p:attrNameLst>
                                          <p:attrName>style.visibility</p:attrName>
                                        </p:attrNameLst>
                                      </p:cBhvr>
                                      <p:to>
                                        <p:strVal val="visible"/>
                                      </p:to>
                                    </p:set>
                                    <p:animEffect filter="wipe(down)" transition="in">
                                      <p:cBhvr>
                                        <p:cTn dur="500" id="15"/>
                                        <p:tgtEl>
                                          <p:spTgt spid="123"/>
                                        </p:tgtEl>
                                      </p:cBhvr>
                                    </p:animEffect>
                                  </p:childTnLst>
                                </p:cTn>
                              </p:par>
                            </p:childTnLst>
                          </p:cTn>
                        </p:par>
                        <p:par>
                          <p:cTn fill="hold" id="16" nodeType="afterGroup">
                            <p:stCondLst>
                              <p:cond delay="1500"/>
                            </p:stCondLst>
                            <p:childTnLst>
                              <p:par>
                                <p:cTn fill="hold" id="17" nodeType="afterEffect" presetClass="entr" presetID="22" presetSubtype="4">
                                  <p:stCondLst>
                                    <p:cond delay="0"/>
                                  </p:stCondLst>
                                  <p:childTnLst>
                                    <p:set>
                                      <p:cBhvr>
                                        <p:cTn dur="1" fill="hold" id="18">
                                          <p:stCondLst>
                                            <p:cond delay="0"/>
                                          </p:stCondLst>
                                        </p:cTn>
                                        <p:tgtEl>
                                          <p:spTgt spid="124"/>
                                        </p:tgtEl>
                                        <p:attrNameLst>
                                          <p:attrName>style.visibility</p:attrName>
                                        </p:attrNameLst>
                                      </p:cBhvr>
                                      <p:to>
                                        <p:strVal val="visible"/>
                                      </p:to>
                                    </p:set>
                                    <p:animEffect filter="wipe(down)" transition="in">
                                      <p:cBhvr>
                                        <p:cTn dur="500" id="19"/>
                                        <p:tgtEl>
                                          <p:spTgt spid="124"/>
                                        </p:tgtEl>
                                      </p:cBhvr>
                                    </p:animEffect>
                                  </p:childTnLst>
                                </p:cTn>
                              </p:par>
                            </p:childTnLst>
                          </p:cTn>
                        </p:par>
                        <p:par>
                          <p:cTn fill="hold" id="20" nodeType="afterGroup">
                            <p:stCondLst>
                              <p:cond delay="2000"/>
                            </p:stCondLst>
                            <p:childTnLst>
                              <p:par>
                                <p:cTn fill="hold" id="21" nodeType="afterEffect" presetClass="entr" presetID="22" presetSubtype="4">
                                  <p:stCondLst>
                                    <p:cond delay="0"/>
                                  </p:stCondLst>
                                  <p:childTnLst>
                                    <p:set>
                                      <p:cBhvr>
                                        <p:cTn dur="1" fill="hold" id="22">
                                          <p:stCondLst>
                                            <p:cond delay="0"/>
                                          </p:stCondLst>
                                        </p:cTn>
                                        <p:tgtEl>
                                          <p:spTgt spid="127"/>
                                        </p:tgtEl>
                                        <p:attrNameLst>
                                          <p:attrName>style.visibility</p:attrName>
                                        </p:attrNameLst>
                                      </p:cBhvr>
                                      <p:to>
                                        <p:strVal val="visible"/>
                                      </p:to>
                                    </p:set>
                                    <p:animEffect filter="wipe(down)" transition="in">
                                      <p:cBhvr>
                                        <p:cTn dur="500" id="23"/>
                                        <p:tgtEl>
                                          <p:spTgt spid="127"/>
                                        </p:tgtEl>
                                      </p:cBhvr>
                                    </p:animEffect>
                                  </p:childTnLst>
                                </p:cTn>
                              </p:par>
                            </p:childTnLst>
                          </p:cTn>
                        </p:par>
                        <p:par>
                          <p:cTn fill="hold" id="24" nodeType="afterGroup">
                            <p:stCondLst>
                              <p:cond delay="2500"/>
                            </p:stCondLst>
                            <p:childTnLst>
                              <p:par>
                                <p:cTn fill="hold" id="25" nodeType="afterEffect" presetClass="entr" presetID="22" presetSubtype="4">
                                  <p:stCondLst>
                                    <p:cond delay="0"/>
                                  </p:stCondLst>
                                  <p:childTnLst>
                                    <p:set>
                                      <p:cBhvr>
                                        <p:cTn dur="1" fill="hold" id="26">
                                          <p:stCondLst>
                                            <p:cond delay="0"/>
                                          </p:stCondLst>
                                        </p:cTn>
                                        <p:tgtEl>
                                          <p:spTgt spid="128"/>
                                        </p:tgtEl>
                                        <p:attrNameLst>
                                          <p:attrName>style.visibility</p:attrName>
                                        </p:attrNameLst>
                                      </p:cBhvr>
                                      <p:to>
                                        <p:strVal val="visible"/>
                                      </p:to>
                                    </p:set>
                                    <p:animEffect filter="wipe(down)" transition="in">
                                      <p:cBhvr>
                                        <p:cTn dur="500" id="27"/>
                                        <p:tgtEl>
                                          <p:spTgt spid="1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051" name="Picture 3"/>
          <p:cNvPicPr>
            <a:picLocks noChangeArrowheads="1" noChangeAspect="1"/>
          </p:cNvPicPr>
          <p:nvPr/>
        </p:nvPicPr>
        <p:blipFill>
          <a:blip r:embed="rId3">
            <a:extLst>
              <a:ext uri="{28A0092B-C50C-407E-A947-70E740481C1C}">
                <a14:useLocalDpi/>
              </a:ext>
            </a:extLst>
          </a:blip>
          <a:stretch>
            <a:fillRect/>
          </a:stretch>
        </p:blipFill>
        <p:spPr bwMode="auto">
          <a:xfrm>
            <a:off x="-14414" y="1"/>
            <a:ext cx="9158414" cy="5143499"/>
          </a:xfrm>
          <a:prstGeom prst="rect">
            <a:avLst/>
          </a:prstGeom>
          <a:noFill/>
          <a:ln>
            <a:noFill/>
          </a:ln>
          <a:effectLst/>
        </p:spPr>
      </p:pic>
      <p:sp>
        <p:nvSpPr>
          <p:cNvPr id="36" name="Rectangle 35"/>
          <p:cNvSpPr/>
          <p:nvPr/>
        </p:nvSpPr>
        <p:spPr>
          <a:xfrm>
            <a:off x="-14414" y="0"/>
            <a:ext cx="4586414" cy="5143499"/>
          </a:xfrm>
          <a:prstGeom prst="rect">
            <a:avLst/>
          </a:prstGeom>
          <a:solidFill>
            <a:schemeClr val="tx2">
              <a:lumMod val="50000"/>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9" lIns="91439" rIns="91439" rtlCol="0" tIns="45719"/>
          <a:lstStyle/>
          <a:p>
            <a:pPr algn="ctr"/>
            <a:endParaRPr lang="tr-TR" sz="1050">
              <a:cs typeface="+mn-ea"/>
              <a:sym typeface="+mn-lt"/>
            </a:endParaRPr>
          </a:p>
        </p:txBody>
      </p:sp>
      <p:sp>
        <p:nvSpPr>
          <p:cNvPr id="12" name="TextBox 20"/>
          <p:cNvSpPr txBox="1"/>
          <p:nvPr/>
        </p:nvSpPr>
        <p:spPr>
          <a:xfrm>
            <a:off x="401198" y="2495550"/>
            <a:ext cx="3755190" cy="1591056"/>
          </a:xfrm>
          <a:prstGeom prst="rect">
            <a:avLst/>
          </a:prstGeom>
          <a:noFill/>
        </p:spPr>
        <p:txBody>
          <a:bodyPr rtlCol="0" wrap="square">
            <a:spAutoFit/>
          </a:bodyPr>
          <a:lstStyle/>
          <a:p>
            <a:pPr defTabSz="914263">
              <a:lnSpc>
                <a:spcPct val="200000"/>
              </a:lnSpc>
              <a:spcBef>
                <a:spcPct val="20000"/>
              </a:spcBef>
              <a:defRPr/>
            </a:pPr>
            <a:r>
              <a:rPr altLang="en-US" lang="zh-CN" sz="600">
                <a:solidFill>
                  <a:schemeClr val="bg1"/>
                </a:solidFill>
                <a:latin typeface="+mn-lt"/>
                <a:cs typeface="+mn-ea"/>
                <a:sym typeface="+mn-lt"/>
              </a:rPr>
              <a:t>公司名称（Beile Inc. ）是美国的一家高科技公司。由北北、斯蒂夫·沃兹尼亚克和罗·韦恩(Ron Wayne)等人于1976年4月1日创立，并命名为美国北北电脑公司（Beibei Computer Inc. ），2007年1月9日更名为公司名称，总部位于加利福尼亚州的库比蒂诺。</a:t>
            </a:r>
          </a:p>
          <a:p>
            <a:pPr defTabSz="914263">
              <a:lnSpc>
                <a:spcPct val="200000"/>
              </a:lnSpc>
              <a:spcBef>
                <a:spcPct val="20000"/>
              </a:spcBef>
              <a:defRPr/>
            </a:pPr>
            <a:endParaRPr altLang="en-US" lang="zh-CN" sz="600">
              <a:solidFill>
                <a:schemeClr val="bg1"/>
              </a:solidFill>
              <a:latin typeface="+mn-lt"/>
              <a:cs typeface="+mn-ea"/>
              <a:sym typeface="+mn-lt"/>
            </a:endParaRPr>
          </a:p>
          <a:p>
            <a:pPr defTabSz="914263">
              <a:lnSpc>
                <a:spcPct val="200000"/>
              </a:lnSpc>
              <a:spcBef>
                <a:spcPct val="20000"/>
              </a:spcBef>
              <a:defRPr/>
            </a:pPr>
            <a:r>
              <a:rPr altLang="en-US" lang="zh-CN" sz="600">
                <a:solidFill>
                  <a:schemeClr val="bg1"/>
                </a:solidFill>
                <a:latin typeface="+mn-lt"/>
                <a:cs typeface="+mn-ea"/>
                <a:sym typeface="+mn-lt"/>
              </a:rPr>
              <a:t>公司名称1980年12月12日公开招股上市，2012年创下6235亿美元的市值记录，截至2014年6月，公司名称已经连续三年成为全球市值最大公司。公司名称在2016年世界500强排行榜中排名第9名。2013年9月30日，在宏盟集团的“全球最佳品牌”报告中，公司名称超过可口可乐成为世界最有价值品牌。2014年，北小北品牌超越谷歌（Google），成为世界最具价值品牌。</a:t>
            </a:r>
          </a:p>
        </p:txBody>
      </p:sp>
      <p:sp>
        <p:nvSpPr>
          <p:cNvPr id="17" name="TextBox 25"/>
          <p:cNvSpPr txBox="1"/>
          <p:nvPr/>
        </p:nvSpPr>
        <p:spPr>
          <a:xfrm>
            <a:off x="6857999" y="698222"/>
            <a:ext cx="1371600" cy="167640"/>
          </a:xfrm>
          <a:prstGeom prst="rect">
            <a:avLst/>
          </a:prstGeom>
          <a:noFill/>
        </p:spPr>
        <p:txBody>
          <a:bodyPr rtlCol="0" wrap="square">
            <a:spAutoFit/>
          </a:bodyPr>
          <a:lstStyle/>
          <a:p>
            <a:pPr algn="dist"/>
            <a:r>
              <a:rPr lang="id-ID" sz="500">
                <a:solidFill>
                  <a:schemeClr val="tx1">
                    <a:lumMod val="65000"/>
                    <a:lumOff val="35000"/>
                  </a:schemeClr>
                </a:solidFill>
                <a:latin typeface="+mn-lt"/>
                <a:cs typeface="+mn-ea"/>
                <a:sym typeface="+mn-lt"/>
              </a:rPr>
              <a:t>Company Introduction</a:t>
            </a:r>
          </a:p>
        </p:txBody>
      </p:sp>
      <p:sp>
        <p:nvSpPr>
          <p:cNvPr id="18" name="TextBox 9"/>
          <p:cNvSpPr txBox="1">
            <a:spLocks noChangeArrowheads="1"/>
          </p:cNvSpPr>
          <p:nvPr/>
        </p:nvSpPr>
        <p:spPr bwMode="auto">
          <a:xfrm>
            <a:off x="6400801" y="285750"/>
            <a:ext cx="2271554"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eaLnBrk="1" hangingPunct="1"/>
            <a:r>
              <a:rPr altLang="en-US" b="1" lang="zh-CN" sz="2400">
                <a:solidFill>
                  <a:schemeClr val="tx1">
                    <a:lumMod val="65000"/>
                    <a:lumOff val="35000"/>
                  </a:schemeClr>
                </a:solidFill>
                <a:latin typeface="+mn-lt"/>
                <a:cs typeface="+mn-ea"/>
                <a:sym typeface="+mn-lt"/>
              </a:rPr>
              <a:t>公司概况</a:t>
            </a:r>
          </a:p>
        </p:txBody>
      </p:sp>
      <p:sp>
        <p:nvSpPr>
          <p:cNvPr id="7" name="TextBox 9"/>
          <p:cNvSpPr txBox="1">
            <a:spLocks noChangeArrowheads="1"/>
          </p:cNvSpPr>
          <p:nvPr/>
        </p:nvSpPr>
        <p:spPr bwMode="auto">
          <a:xfrm>
            <a:off x="367860" y="1588888"/>
            <a:ext cx="344214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eaLnBrk="1" hangingPunct="1"/>
            <a:r>
              <a:rPr altLang="en-US" b="1" lang="zh-CN" sz="2400">
                <a:solidFill>
                  <a:schemeClr val="bg1"/>
                </a:solidFill>
                <a:latin typeface="+mn-lt"/>
                <a:cs typeface="+mn-ea"/>
                <a:sym typeface="+mn-lt"/>
              </a:rPr>
              <a:t>创业公司名称</a:t>
            </a:r>
          </a:p>
        </p:txBody>
      </p:sp>
      <p:sp>
        <p:nvSpPr>
          <p:cNvPr id="2" name="矩形 1"/>
          <p:cNvSpPr/>
          <p:nvPr/>
        </p:nvSpPr>
        <p:spPr>
          <a:xfrm>
            <a:off x="497680" y="2227332"/>
            <a:ext cx="762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075879828"/>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mph" presetID="25" presetSubtype="0">
                                  <p:stCondLst>
                                    <p:cond delay="0"/>
                                  </p:stCondLst>
                                  <p:childTnLst>
                                    <p:animClr clrSpc="hsl" dir="cw">
                                      <p:cBhvr override="childStyle">
                                        <p:cTn dur="3000" fill="hold" id="6"/>
                                        <p:tgtEl>
                                          <p:spTgt spid="36"/>
                                        </p:tgtEl>
                                        <p:attrNameLst>
                                          <p:attrName>style.color</p:attrName>
                                        </p:attrNameLst>
                                      </p:cBhvr>
                                      <p:by>
                                        <p:hsl h="0" l="0" s="-70588"/>
                                      </p:by>
                                    </p:animClr>
                                    <p:animClr clrSpc="hsl" dir="cw">
                                      <p:cBhvr>
                                        <p:cTn dur="3000" fill="hold" id="7"/>
                                        <p:tgtEl>
                                          <p:spTgt spid="36"/>
                                        </p:tgtEl>
                                        <p:attrNameLst>
                                          <p:attrName>fillcolor</p:attrName>
                                        </p:attrNameLst>
                                      </p:cBhvr>
                                      <p:by>
                                        <p:hsl h="0" l="0" s="-70588"/>
                                      </p:by>
                                    </p:animClr>
                                    <p:animClr clrSpc="hsl" dir="cw">
                                      <p:cBhvr>
                                        <p:cTn dur="3000" fill="hold" id="8"/>
                                        <p:tgtEl>
                                          <p:spTgt spid="36"/>
                                        </p:tgtEl>
                                        <p:attrNameLst>
                                          <p:attrName>stroke.color</p:attrName>
                                        </p:attrNameLst>
                                      </p:cBhvr>
                                      <p:by>
                                        <p:hsl h="0" l="0" s="-70588"/>
                                      </p:by>
                                    </p:animClr>
                                    <p:set>
                                      <p:cBhvr>
                                        <p:cTn dur="3000" fill="hold" id="9"/>
                                        <p:tgtEl>
                                          <p:spTgt spid="36"/>
                                        </p:tgtEl>
                                        <p:attrNameLst>
                                          <p:attrName>fill.type</p:attrName>
                                        </p:attrNameLst>
                                      </p:cBhvr>
                                      <p:to>
                                        <p:strVal val="solid"/>
                                      </p:to>
                                    </p:set>
                                  </p:childTnLst>
                                </p:cTn>
                              </p:par>
                            </p:childTnLst>
                          </p:cTn>
                        </p:par>
                        <p:par>
                          <p:cTn fill="hold" id="10" nodeType="afterGroup">
                            <p:stCondLst>
                              <p:cond delay="3000"/>
                            </p:stCondLst>
                            <p:childTnLst>
                              <p:par>
                                <p:cTn fill="hold" grpId="0" id="11" nodeType="afterEffect" presetClass="entr" presetID="17" presetSubtype="10">
                                  <p:stCondLst>
                                    <p:cond delay="0"/>
                                  </p:stCondLst>
                                  <p:childTnLst>
                                    <p:set>
                                      <p:cBhvr>
                                        <p:cTn dur="1" fill="hold" id="12">
                                          <p:stCondLst>
                                            <p:cond delay="0"/>
                                          </p:stCondLst>
                                        </p:cTn>
                                        <p:tgtEl>
                                          <p:spTgt spid="18"/>
                                        </p:tgtEl>
                                        <p:attrNameLst>
                                          <p:attrName>style.visibility</p:attrName>
                                        </p:attrNameLst>
                                      </p:cBhvr>
                                      <p:to>
                                        <p:strVal val="visible"/>
                                      </p:to>
                                    </p:set>
                                    <p:anim calcmode="lin" valueType="num">
                                      <p:cBhvr>
                                        <p:cTn dur="500" fill="hold" id="13"/>
                                        <p:tgtEl>
                                          <p:spTgt spid="18"/>
                                        </p:tgtEl>
                                        <p:attrNameLst>
                                          <p:attrName>ppt_w</p:attrName>
                                        </p:attrNameLst>
                                      </p:cBhvr>
                                      <p:tavLst>
                                        <p:tav tm="0">
                                          <p:val>
                                            <p:fltVal val="0"/>
                                          </p:val>
                                        </p:tav>
                                        <p:tav tm="100000">
                                          <p:val>
                                            <p:strVal val="#ppt_w"/>
                                          </p:val>
                                        </p:tav>
                                      </p:tavLst>
                                    </p:anim>
                                    <p:anim calcmode="lin" valueType="num">
                                      <p:cBhvr>
                                        <p:cTn dur="500" fill="hold" id="14"/>
                                        <p:tgtEl>
                                          <p:spTgt spid="18"/>
                                        </p:tgtEl>
                                        <p:attrNameLst>
                                          <p:attrName>ppt_h</p:attrName>
                                        </p:attrNameLst>
                                      </p:cBhvr>
                                      <p:tavLst>
                                        <p:tav tm="0">
                                          <p:val>
                                            <p:strVal val="#ppt_h"/>
                                          </p:val>
                                        </p:tav>
                                        <p:tav tm="100000">
                                          <p:val>
                                            <p:strVal val="#ppt_h"/>
                                          </p:val>
                                        </p:tav>
                                      </p:tavLst>
                                    </p:anim>
                                  </p:childTnLst>
                                </p:cTn>
                              </p:par>
                            </p:childTnLst>
                          </p:cTn>
                        </p:par>
                        <p:par>
                          <p:cTn fill="hold" id="15" nodeType="afterGroup">
                            <p:stCondLst>
                              <p:cond delay="3500"/>
                            </p:stCondLst>
                            <p:childTnLst>
                              <p:par>
                                <p:cTn fill="hold" grpId="0" id="16" nodeType="afterEffect" presetClass="entr" presetID="17" presetSubtype="10">
                                  <p:stCondLst>
                                    <p:cond delay="0"/>
                                  </p:stCondLst>
                                  <p:childTnLst>
                                    <p:set>
                                      <p:cBhvr>
                                        <p:cTn dur="1" fill="hold" id="17">
                                          <p:stCondLst>
                                            <p:cond delay="0"/>
                                          </p:stCondLst>
                                        </p:cTn>
                                        <p:tgtEl>
                                          <p:spTgt spid="7"/>
                                        </p:tgtEl>
                                        <p:attrNameLst>
                                          <p:attrName>style.visibility</p:attrName>
                                        </p:attrNameLst>
                                      </p:cBhvr>
                                      <p:to>
                                        <p:strVal val="visible"/>
                                      </p:to>
                                    </p:set>
                                    <p:anim calcmode="lin" valueType="num">
                                      <p:cBhvr>
                                        <p:cTn dur="500" fill="hold" id="18"/>
                                        <p:tgtEl>
                                          <p:spTgt spid="7"/>
                                        </p:tgtEl>
                                        <p:attrNameLst>
                                          <p:attrName>ppt_w</p:attrName>
                                        </p:attrNameLst>
                                      </p:cBhvr>
                                      <p:tavLst>
                                        <p:tav tm="0">
                                          <p:val>
                                            <p:fltVal val="0"/>
                                          </p:val>
                                        </p:tav>
                                        <p:tav tm="100000">
                                          <p:val>
                                            <p:strVal val="#ppt_w"/>
                                          </p:val>
                                        </p:tav>
                                      </p:tavLst>
                                    </p:anim>
                                    <p:anim calcmode="lin" valueType="num">
                                      <p:cBhvr>
                                        <p:cTn dur="500" fill="hold" id="19"/>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0" spid="18"/>
      <p:bldP grpId="0" spid="7"/>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0" name="图片占位符 39"/>
          <p:cNvPicPr>
            <a:picLocks noChangeAspect="1" noGrp="1"/>
          </p:cNvPicPr>
          <p:nvPr>
            <p:ph idx="10" sz="quarter" type="pic"/>
          </p:nvPr>
        </p:nvPicPr>
        <p:blipFill>
          <a:blip r:embed="rId2">
            <a:extLst>
              <a:ext uri="{28A0092B-C50C-407E-A947-70E740481C1C}">
                <a14:useLocalDpi/>
              </a:ext>
            </a:extLst>
          </a:blip>
          <a:stretch>
            <a:fillRect/>
          </a:stretch>
        </p:blipFill>
        <p:spPr/>
      </p:pic>
      <p:sp>
        <p:nvSpPr>
          <p:cNvPr id="36" name="矩形 35"/>
          <p:cNvSpPr/>
          <p:nvPr/>
        </p:nvSpPr>
        <p:spPr bwMode="auto">
          <a:xfrm>
            <a:off x="1016506" y="3887961"/>
            <a:ext cx="958995" cy="850856"/>
          </a:xfrm>
          <a:prstGeom prst="rect">
            <a:avLst/>
          </a:prstGeom>
          <a:solidFill>
            <a:schemeClr val="dk2">
              <a:lumMod val="100000"/>
            </a:schemeClr>
          </a:solidFill>
          <a:ln algn="ctr" cap="flat" cmpd="sng" w="25400">
            <a:noFill/>
            <a:prstDash val="solid"/>
            <a:round/>
            <a:headEnd len="med" type="none" w="med"/>
            <a:tailEnd len="med" type="none" w="med"/>
          </a:ln>
          <a:effectLst/>
        </p:spPr>
        <p:txBody>
          <a:bodyPr anchor="t" anchorCtr="0" bIns="17145" compatLnSpc="1" lIns="34290" numCol="1" rIns="34290" rtlCol="0" tIns="17145" vert="horz" wrap="square">
            <a:prstTxWarp prst="textNoShape">
              <a:avLst/>
            </a:prstTxWarp>
          </a:bodyPr>
          <a:lstStyle/>
          <a:p>
            <a:pPr algn="ctr" defTabSz="342900"/>
            <a:endParaRPr altLang="en-US" lang="zh-CN" sz="2100">
              <a:solidFill>
                <a:srgbClr val="000000"/>
              </a:solidFill>
              <a:latin typeface="+mn-lt"/>
              <a:cs typeface="+mn-ea"/>
              <a:sym typeface="+mn-lt"/>
            </a:endParaRPr>
          </a:p>
        </p:txBody>
      </p:sp>
      <p:sp>
        <p:nvSpPr>
          <p:cNvPr id="80" name="矩形 79"/>
          <p:cNvSpPr/>
          <p:nvPr/>
        </p:nvSpPr>
        <p:spPr bwMode="auto">
          <a:xfrm>
            <a:off x="2285770" y="3887961"/>
            <a:ext cx="958995" cy="850856"/>
          </a:xfrm>
          <a:prstGeom prst="rect">
            <a:avLst/>
          </a:prstGeom>
          <a:solidFill>
            <a:schemeClr val="dk2">
              <a:lumMod val="100000"/>
            </a:schemeClr>
          </a:solidFill>
          <a:ln algn="ctr" cap="flat" cmpd="sng" w="25400">
            <a:noFill/>
            <a:prstDash val="solid"/>
            <a:round/>
            <a:headEnd len="med" type="none" w="med"/>
            <a:tailEnd len="med" type="none" w="med"/>
          </a:ln>
          <a:effectLst/>
        </p:spPr>
        <p:txBody>
          <a:bodyPr anchor="t" anchorCtr="0" bIns="17145" compatLnSpc="1" lIns="34290" numCol="1" rIns="34290" rtlCol="0" tIns="17145" vert="horz" wrap="square">
            <a:prstTxWarp prst="textNoShape">
              <a:avLst/>
            </a:prstTxWarp>
          </a:bodyPr>
          <a:lstStyle/>
          <a:p>
            <a:pPr algn="ctr" defTabSz="342900"/>
            <a:endParaRPr altLang="en-US" lang="zh-CN" sz="2100">
              <a:solidFill>
                <a:srgbClr val="000000"/>
              </a:solidFill>
              <a:latin typeface="+mn-lt"/>
              <a:cs typeface="+mn-ea"/>
              <a:sym typeface="+mn-lt"/>
            </a:endParaRPr>
          </a:p>
        </p:txBody>
      </p:sp>
      <p:sp>
        <p:nvSpPr>
          <p:cNvPr id="81" name="矩形 80"/>
          <p:cNvSpPr/>
          <p:nvPr/>
        </p:nvSpPr>
        <p:spPr bwMode="auto">
          <a:xfrm>
            <a:off x="3555034" y="3887961"/>
            <a:ext cx="958995" cy="850856"/>
          </a:xfrm>
          <a:prstGeom prst="rect">
            <a:avLst/>
          </a:prstGeom>
          <a:solidFill>
            <a:schemeClr val="dk2">
              <a:lumMod val="100000"/>
            </a:schemeClr>
          </a:solidFill>
          <a:ln algn="ctr" cap="flat" cmpd="sng" w="25400">
            <a:noFill/>
            <a:prstDash val="solid"/>
            <a:round/>
            <a:headEnd len="med" type="none" w="med"/>
            <a:tailEnd len="med" type="none" w="med"/>
          </a:ln>
          <a:effectLst/>
        </p:spPr>
        <p:txBody>
          <a:bodyPr anchor="t" anchorCtr="0" bIns="17145" compatLnSpc="1" lIns="34290" numCol="1" rIns="34290" rtlCol="0" tIns="17145" vert="horz" wrap="square">
            <a:prstTxWarp prst="textNoShape">
              <a:avLst/>
            </a:prstTxWarp>
          </a:bodyPr>
          <a:lstStyle/>
          <a:p>
            <a:pPr algn="ctr" defTabSz="342900"/>
            <a:endParaRPr altLang="en-US" lang="zh-CN" sz="2100">
              <a:solidFill>
                <a:srgbClr val="000000"/>
              </a:solidFill>
              <a:latin typeface="+mn-lt"/>
              <a:cs typeface="+mn-ea"/>
              <a:sym typeface="+mn-lt"/>
            </a:endParaRPr>
          </a:p>
        </p:txBody>
      </p:sp>
      <p:sp>
        <p:nvSpPr>
          <p:cNvPr id="82" name="矩形 81"/>
          <p:cNvSpPr/>
          <p:nvPr/>
        </p:nvSpPr>
        <p:spPr bwMode="auto">
          <a:xfrm>
            <a:off x="4824298" y="3887961"/>
            <a:ext cx="958995" cy="850856"/>
          </a:xfrm>
          <a:prstGeom prst="rect">
            <a:avLst/>
          </a:prstGeom>
          <a:solidFill>
            <a:schemeClr val="dk2">
              <a:lumMod val="100000"/>
            </a:schemeClr>
          </a:solidFill>
          <a:ln algn="ctr" cap="flat" cmpd="sng" w="25400">
            <a:noFill/>
            <a:prstDash val="solid"/>
            <a:round/>
            <a:headEnd len="med" type="none" w="med"/>
            <a:tailEnd len="med" type="none" w="med"/>
          </a:ln>
          <a:effectLst/>
        </p:spPr>
        <p:txBody>
          <a:bodyPr anchor="t" anchorCtr="0" bIns="17145" compatLnSpc="1" lIns="34290" numCol="1" rIns="34290" rtlCol="0" tIns="17145" vert="horz" wrap="square">
            <a:prstTxWarp prst="textNoShape">
              <a:avLst/>
            </a:prstTxWarp>
          </a:bodyPr>
          <a:lstStyle/>
          <a:p>
            <a:pPr algn="ctr" defTabSz="342900"/>
            <a:endParaRPr altLang="en-US" lang="zh-CN" sz="2100">
              <a:solidFill>
                <a:srgbClr val="000000"/>
              </a:solidFill>
              <a:latin typeface="+mn-lt"/>
              <a:cs typeface="+mn-ea"/>
              <a:sym typeface="+mn-lt"/>
            </a:endParaRPr>
          </a:p>
        </p:txBody>
      </p:sp>
      <p:sp>
        <p:nvSpPr>
          <p:cNvPr id="83" name="矩形 82"/>
          <p:cNvSpPr/>
          <p:nvPr/>
        </p:nvSpPr>
        <p:spPr bwMode="auto">
          <a:xfrm>
            <a:off x="6093562" y="3887961"/>
            <a:ext cx="958995" cy="850856"/>
          </a:xfrm>
          <a:prstGeom prst="rect">
            <a:avLst/>
          </a:prstGeom>
          <a:solidFill>
            <a:schemeClr val="dk2">
              <a:lumMod val="100000"/>
            </a:schemeClr>
          </a:solidFill>
          <a:ln algn="ctr" cap="flat" cmpd="sng" w="25400">
            <a:noFill/>
            <a:prstDash val="solid"/>
            <a:round/>
            <a:headEnd len="med" type="none" w="med"/>
            <a:tailEnd len="med" type="none" w="med"/>
          </a:ln>
          <a:effectLst/>
        </p:spPr>
        <p:txBody>
          <a:bodyPr anchor="t" anchorCtr="0" bIns="17145" compatLnSpc="1" lIns="34290" numCol="1" rIns="34290" rtlCol="0" tIns="17145" vert="horz" wrap="square">
            <a:prstTxWarp prst="textNoShape">
              <a:avLst/>
            </a:prstTxWarp>
          </a:bodyPr>
          <a:lstStyle/>
          <a:p>
            <a:pPr algn="ctr" defTabSz="342900"/>
            <a:endParaRPr altLang="en-US" lang="zh-CN" sz="2100">
              <a:solidFill>
                <a:srgbClr val="000000"/>
              </a:solidFill>
              <a:latin typeface="+mn-lt"/>
              <a:cs typeface="+mn-ea"/>
              <a:sym typeface="+mn-lt"/>
            </a:endParaRPr>
          </a:p>
        </p:txBody>
      </p:sp>
      <p:sp>
        <p:nvSpPr>
          <p:cNvPr id="84" name="矩形 83"/>
          <p:cNvSpPr/>
          <p:nvPr/>
        </p:nvSpPr>
        <p:spPr bwMode="auto">
          <a:xfrm>
            <a:off x="7362825" y="3887961"/>
            <a:ext cx="958995" cy="850856"/>
          </a:xfrm>
          <a:prstGeom prst="rect">
            <a:avLst/>
          </a:prstGeom>
          <a:solidFill>
            <a:schemeClr val="dk2">
              <a:lumMod val="100000"/>
            </a:schemeClr>
          </a:solidFill>
          <a:ln algn="ctr" cap="flat" cmpd="sng" w="25400">
            <a:noFill/>
            <a:prstDash val="solid"/>
            <a:round/>
            <a:headEnd len="med" type="none" w="med"/>
            <a:tailEnd len="med" type="none" w="med"/>
          </a:ln>
          <a:effectLst/>
        </p:spPr>
        <p:txBody>
          <a:bodyPr anchor="t" anchorCtr="0" bIns="17145" compatLnSpc="1" lIns="34290" numCol="1" rIns="34290" rtlCol="0" tIns="17145" vert="horz" wrap="square">
            <a:prstTxWarp prst="textNoShape">
              <a:avLst/>
            </a:prstTxWarp>
          </a:bodyPr>
          <a:lstStyle/>
          <a:p>
            <a:pPr algn="ctr" defTabSz="342900"/>
            <a:endParaRPr altLang="en-US" lang="zh-CN" sz="2100">
              <a:solidFill>
                <a:srgbClr val="000000"/>
              </a:solidFill>
              <a:latin typeface="+mn-lt"/>
              <a:cs typeface="+mn-ea"/>
              <a:sym typeface="+mn-lt"/>
            </a:endParaRPr>
          </a:p>
        </p:txBody>
      </p:sp>
      <p:sp>
        <p:nvSpPr>
          <p:cNvPr id="17451" name="Text Box 10"/>
          <p:cNvSpPr>
            <a:spLocks noChangeArrowheads="1"/>
          </p:cNvSpPr>
          <p:nvPr/>
        </p:nvSpPr>
        <p:spPr bwMode="auto">
          <a:xfrm>
            <a:off x="2446180" y="3943350"/>
            <a:ext cx="638175"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22860" lIns="45720" rIns="45720" tIns="22860">
            <a:spAutoFit/>
          </a:bodyPr>
          <a:lstStyle>
            <a:lvl1pPr>
              <a:lnSpc>
                <a:spcPct val="90000"/>
              </a:lnSpc>
              <a:spcBef>
                <a:spcPts val="1000"/>
              </a:spcBef>
              <a:buFont charset="0" panose="020b0604020202020204" pitchFamily="34" typeface="Arial"/>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zh-CN" b="1" lang="en-US" sz="1500">
                <a:solidFill>
                  <a:schemeClr val="bg1"/>
                </a:solidFill>
                <a:latin typeface="+mn-lt"/>
                <a:ea typeface="+mn-ea"/>
                <a:cs typeface="+mn-ea"/>
                <a:sym typeface="+mn-lt"/>
              </a:rPr>
              <a:t>55%</a:t>
            </a:r>
          </a:p>
        </p:txBody>
      </p:sp>
      <p:sp>
        <p:nvSpPr>
          <p:cNvPr id="17453" name="Text Box 10"/>
          <p:cNvSpPr>
            <a:spLocks noChangeArrowheads="1"/>
          </p:cNvSpPr>
          <p:nvPr/>
        </p:nvSpPr>
        <p:spPr bwMode="auto">
          <a:xfrm>
            <a:off x="1177511" y="3943350"/>
            <a:ext cx="636984"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22860" lIns="45720" rIns="45720" tIns="22860">
            <a:spAutoFit/>
          </a:bodyPr>
          <a:lstStyle>
            <a:lvl1pPr>
              <a:lnSpc>
                <a:spcPct val="90000"/>
              </a:lnSpc>
              <a:spcBef>
                <a:spcPts val="1000"/>
              </a:spcBef>
              <a:buFont charset="0" panose="020b0604020202020204" pitchFamily="34" typeface="Arial"/>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zh-CN" b="1" lang="en-US" sz="1500">
                <a:solidFill>
                  <a:schemeClr val="bg1"/>
                </a:solidFill>
                <a:latin typeface="+mn-lt"/>
                <a:ea typeface="+mn-ea"/>
                <a:cs typeface="+mn-ea"/>
                <a:sym typeface="+mn-lt"/>
              </a:rPr>
              <a:t>35%</a:t>
            </a:r>
          </a:p>
        </p:txBody>
      </p:sp>
      <p:sp>
        <p:nvSpPr>
          <p:cNvPr id="17455" name="Text Box 10"/>
          <p:cNvSpPr>
            <a:spLocks noChangeArrowheads="1"/>
          </p:cNvSpPr>
          <p:nvPr/>
        </p:nvSpPr>
        <p:spPr bwMode="auto">
          <a:xfrm>
            <a:off x="3716040" y="3943350"/>
            <a:ext cx="636985"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22860" lIns="45720" rIns="45720" tIns="22860">
            <a:spAutoFit/>
          </a:bodyPr>
          <a:lstStyle>
            <a:lvl1pPr>
              <a:lnSpc>
                <a:spcPct val="90000"/>
              </a:lnSpc>
              <a:spcBef>
                <a:spcPts val="1000"/>
              </a:spcBef>
              <a:buFont charset="0" panose="020b0604020202020204" pitchFamily="34" typeface="Arial"/>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zh-CN" b="1" lang="en-US" sz="1500">
                <a:solidFill>
                  <a:schemeClr val="bg1"/>
                </a:solidFill>
                <a:latin typeface="+mn-lt"/>
                <a:ea typeface="+mn-ea"/>
                <a:cs typeface="+mn-ea"/>
                <a:sym typeface="+mn-lt"/>
              </a:rPr>
              <a:t>21%</a:t>
            </a:r>
          </a:p>
        </p:txBody>
      </p:sp>
      <p:sp>
        <p:nvSpPr>
          <p:cNvPr id="17457" name="Text Box 10"/>
          <p:cNvSpPr>
            <a:spLocks noChangeArrowheads="1"/>
          </p:cNvSpPr>
          <p:nvPr/>
        </p:nvSpPr>
        <p:spPr bwMode="auto">
          <a:xfrm>
            <a:off x="4985303" y="3943350"/>
            <a:ext cx="636984"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22860" lIns="45720" rIns="45720" tIns="22860">
            <a:spAutoFit/>
          </a:bodyPr>
          <a:lstStyle>
            <a:lvl1pPr>
              <a:lnSpc>
                <a:spcPct val="90000"/>
              </a:lnSpc>
              <a:spcBef>
                <a:spcPts val="1000"/>
              </a:spcBef>
              <a:buFont charset="0" panose="020b0604020202020204" pitchFamily="34" typeface="Arial"/>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zh-CN" b="1" lang="en-US" sz="1500">
                <a:solidFill>
                  <a:schemeClr val="bg1"/>
                </a:solidFill>
                <a:latin typeface="+mn-lt"/>
                <a:ea typeface="+mn-ea"/>
                <a:cs typeface="+mn-ea"/>
                <a:sym typeface="+mn-lt"/>
              </a:rPr>
              <a:t>42%</a:t>
            </a:r>
          </a:p>
        </p:txBody>
      </p:sp>
      <p:sp>
        <p:nvSpPr>
          <p:cNvPr id="17459" name="Text Box 10"/>
          <p:cNvSpPr>
            <a:spLocks noChangeArrowheads="1"/>
          </p:cNvSpPr>
          <p:nvPr/>
        </p:nvSpPr>
        <p:spPr bwMode="auto">
          <a:xfrm>
            <a:off x="6254567" y="3943350"/>
            <a:ext cx="636985"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22860" lIns="45720" rIns="45720" tIns="22860">
            <a:spAutoFit/>
          </a:bodyPr>
          <a:lstStyle>
            <a:lvl1pPr>
              <a:lnSpc>
                <a:spcPct val="90000"/>
              </a:lnSpc>
              <a:spcBef>
                <a:spcPts val="1000"/>
              </a:spcBef>
              <a:buFont charset="0" panose="020b0604020202020204" pitchFamily="34" typeface="Arial"/>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zh-CN" b="1" lang="en-US" sz="1500">
                <a:solidFill>
                  <a:schemeClr val="bg1"/>
                </a:solidFill>
                <a:latin typeface="+mn-lt"/>
                <a:ea typeface="+mn-ea"/>
                <a:cs typeface="+mn-ea"/>
                <a:sym typeface="+mn-lt"/>
              </a:rPr>
              <a:t>94%</a:t>
            </a:r>
          </a:p>
        </p:txBody>
      </p:sp>
      <p:sp>
        <p:nvSpPr>
          <p:cNvPr id="17461" name="Text Box 10"/>
          <p:cNvSpPr>
            <a:spLocks noChangeArrowheads="1"/>
          </p:cNvSpPr>
          <p:nvPr/>
        </p:nvSpPr>
        <p:spPr bwMode="auto">
          <a:xfrm>
            <a:off x="7523235" y="3943350"/>
            <a:ext cx="638175"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22860" lIns="45720" rIns="45720" tIns="22860">
            <a:spAutoFit/>
          </a:bodyPr>
          <a:lstStyle>
            <a:lvl1pPr>
              <a:lnSpc>
                <a:spcPct val="90000"/>
              </a:lnSpc>
              <a:spcBef>
                <a:spcPts val="1000"/>
              </a:spcBef>
              <a:buFont charset="0" panose="020b0604020202020204" pitchFamily="34" typeface="Arial"/>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zh-CN" b="1" lang="en-US" sz="1500">
                <a:solidFill>
                  <a:schemeClr val="bg1"/>
                </a:solidFill>
                <a:latin typeface="+mn-lt"/>
                <a:ea typeface="+mn-ea"/>
                <a:cs typeface="+mn-ea"/>
                <a:sym typeface="+mn-lt"/>
              </a:rPr>
              <a:t>89%</a:t>
            </a:r>
          </a:p>
        </p:txBody>
      </p:sp>
      <p:sp>
        <p:nvSpPr>
          <p:cNvPr id="17462" name="Oval 302"/>
          <p:cNvSpPr>
            <a:spLocks noChangeArrowheads="1"/>
          </p:cNvSpPr>
          <p:nvPr/>
        </p:nvSpPr>
        <p:spPr bwMode="auto">
          <a:xfrm>
            <a:off x="3420667" y="1702595"/>
            <a:ext cx="88106" cy="89297"/>
          </a:xfrm>
          <a:prstGeom prst="ellipse">
            <a:avLst/>
          </a:prstGeom>
          <a:solidFill>
            <a:srgbClr val="262626"/>
          </a:solidFill>
          <a:ln w="12700">
            <a:solidFill>
              <a:schemeClr val="bg1"/>
            </a:solidFill>
            <a:round/>
          </a:ln>
        </p:spPr>
        <p:txBody>
          <a:bodyPr anchor="ctr"/>
          <a:lstStyle>
            <a:lvl1pPr>
              <a:lnSpc>
                <a:spcPct val="90000"/>
              </a:lnSpc>
              <a:spcBef>
                <a:spcPts val="1000"/>
              </a:spcBef>
              <a:buFont charset="0" panose="020b0604020202020204" pitchFamily="34" typeface="Arial"/>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zh-CN" lang="zh-CN" sz="2250">
              <a:solidFill>
                <a:schemeClr val="tx1">
                  <a:lumMod val="65000"/>
                  <a:lumOff val="35000"/>
                </a:schemeClr>
              </a:solidFill>
              <a:latin typeface="+mn-lt"/>
              <a:ea typeface="+mn-ea"/>
              <a:cs typeface="+mn-ea"/>
              <a:sym typeface="+mn-lt"/>
            </a:endParaRPr>
          </a:p>
        </p:txBody>
      </p:sp>
      <p:sp>
        <p:nvSpPr>
          <p:cNvPr id="17463" name="Oval 303"/>
          <p:cNvSpPr>
            <a:spLocks noChangeArrowheads="1"/>
          </p:cNvSpPr>
          <p:nvPr/>
        </p:nvSpPr>
        <p:spPr bwMode="auto">
          <a:xfrm>
            <a:off x="3211117" y="2511030"/>
            <a:ext cx="88106" cy="88106"/>
          </a:xfrm>
          <a:prstGeom prst="ellipse">
            <a:avLst/>
          </a:prstGeom>
          <a:solidFill>
            <a:srgbClr val="262626"/>
          </a:solidFill>
          <a:ln w="12700">
            <a:solidFill>
              <a:schemeClr val="bg1"/>
            </a:solidFill>
            <a:round/>
          </a:ln>
        </p:spPr>
        <p:txBody>
          <a:bodyPr anchor="ctr"/>
          <a:lstStyle>
            <a:lvl1pPr>
              <a:lnSpc>
                <a:spcPct val="90000"/>
              </a:lnSpc>
              <a:spcBef>
                <a:spcPts val="1000"/>
              </a:spcBef>
              <a:buFont charset="0" panose="020b0604020202020204" pitchFamily="34" typeface="Arial"/>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zh-CN" lang="zh-CN" sz="2250">
              <a:solidFill>
                <a:schemeClr val="tx1">
                  <a:lumMod val="65000"/>
                  <a:lumOff val="35000"/>
                </a:schemeClr>
              </a:solidFill>
              <a:latin typeface="+mn-lt"/>
              <a:ea typeface="+mn-ea"/>
              <a:cs typeface="+mn-ea"/>
              <a:sym typeface="+mn-lt"/>
            </a:endParaRPr>
          </a:p>
        </p:txBody>
      </p:sp>
      <p:sp>
        <p:nvSpPr>
          <p:cNvPr id="17464" name="Oval 304"/>
          <p:cNvSpPr>
            <a:spLocks noChangeArrowheads="1"/>
          </p:cNvSpPr>
          <p:nvPr/>
        </p:nvSpPr>
        <p:spPr bwMode="auto">
          <a:xfrm>
            <a:off x="4550570" y="2818211"/>
            <a:ext cx="88106" cy="88106"/>
          </a:xfrm>
          <a:prstGeom prst="ellipse">
            <a:avLst/>
          </a:prstGeom>
          <a:solidFill>
            <a:srgbClr val="262626"/>
          </a:solidFill>
          <a:ln w="12700">
            <a:solidFill>
              <a:schemeClr val="bg1"/>
            </a:solidFill>
            <a:round/>
          </a:ln>
        </p:spPr>
        <p:txBody>
          <a:bodyPr anchor="ctr"/>
          <a:lstStyle>
            <a:lvl1pPr>
              <a:lnSpc>
                <a:spcPct val="90000"/>
              </a:lnSpc>
              <a:spcBef>
                <a:spcPts val="1000"/>
              </a:spcBef>
              <a:buFont charset="0" panose="020b0604020202020204" pitchFamily="34" typeface="Arial"/>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zh-CN" lang="zh-CN" sz="2250">
              <a:solidFill>
                <a:schemeClr val="tx1">
                  <a:lumMod val="65000"/>
                  <a:lumOff val="35000"/>
                </a:schemeClr>
              </a:solidFill>
              <a:latin typeface="+mn-lt"/>
              <a:ea typeface="+mn-ea"/>
              <a:cs typeface="+mn-ea"/>
              <a:sym typeface="+mn-lt"/>
            </a:endParaRPr>
          </a:p>
        </p:txBody>
      </p:sp>
      <p:sp>
        <p:nvSpPr>
          <p:cNvPr id="17465" name="Oval 305"/>
          <p:cNvSpPr>
            <a:spLocks noChangeArrowheads="1"/>
          </p:cNvSpPr>
          <p:nvPr/>
        </p:nvSpPr>
        <p:spPr bwMode="auto">
          <a:xfrm>
            <a:off x="4948239" y="2546747"/>
            <a:ext cx="89297" cy="89297"/>
          </a:xfrm>
          <a:prstGeom prst="ellipse">
            <a:avLst/>
          </a:prstGeom>
          <a:solidFill>
            <a:srgbClr val="262626"/>
          </a:solidFill>
          <a:ln w="12700">
            <a:solidFill>
              <a:schemeClr val="bg1"/>
            </a:solidFill>
            <a:round/>
          </a:ln>
        </p:spPr>
        <p:txBody>
          <a:bodyPr anchor="ctr"/>
          <a:lstStyle>
            <a:lvl1pPr>
              <a:lnSpc>
                <a:spcPct val="90000"/>
              </a:lnSpc>
              <a:spcBef>
                <a:spcPts val="1000"/>
              </a:spcBef>
              <a:buFont charset="0" panose="020b0604020202020204" pitchFamily="34" typeface="Arial"/>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zh-CN" lang="zh-CN" sz="2250">
              <a:solidFill>
                <a:schemeClr val="tx1">
                  <a:lumMod val="65000"/>
                  <a:lumOff val="35000"/>
                </a:schemeClr>
              </a:solidFill>
              <a:latin typeface="+mn-lt"/>
              <a:ea typeface="+mn-ea"/>
              <a:cs typeface="+mn-ea"/>
              <a:sym typeface="+mn-lt"/>
            </a:endParaRPr>
          </a:p>
        </p:txBody>
      </p:sp>
      <p:sp>
        <p:nvSpPr>
          <p:cNvPr id="17466" name="Oval 306"/>
          <p:cNvSpPr>
            <a:spLocks noChangeArrowheads="1"/>
          </p:cNvSpPr>
          <p:nvPr/>
        </p:nvSpPr>
        <p:spPr bwMode="auto">
          <a:xfrm>
            <a:off x="5503070" y="2080022"/>
            <a:ext cx="89297" cy="89297"/>
          </a:xfrm>
          <a:prstGeom prst="ellipse">
            <a:avLst/>
          </a:prstGeom>
          <a:solidFill>
            <a:srgbClr val="262626"/>
          </a:solidFill>
          <a:ln w="12700">
            <a:solidFill>
              <a:schemeClr val="bg1"/>
            </a:solidFill>
            <a:round/>
          </a:ln>
        </p:spPr>
        <p:txBody>
          <a:bodyPr anchor="ctr"/>
          <a:lstStyle>
            <a:lvl1pPr>
              <a:lnSpc>
                <a:spcPct val="90000"/>
              </a:lnSpc>
              <a:spcBef>
                <a:spcPts val="1000"/>
              </a:spcBef>
              <a:buFont charset="0" panose="020b0604020202020204" pitchFamily="34" typeface="Arial"/>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zh-CN" lang="zh-CN" sz="2250">
              <a:solidFill>
                <a:schemeClr val="tx1">
                  <a:lumMod val="65000"/>
                  <a:lumOff val="35000"/>
                </a:schemeClr>
              </a:solidFill>
              <a:latin typeface="+mn-lt"/>
              <a:ea typeface="+mn-ea"/>
              <a:cs typeface="+mn-ea"/>
              <a:sym typeface="+mn-lt"/>
            </a:endParaRPr>
          </a:p>
        </p:txBody>
      </p:sp>
      <p:sp>
        <p:nvSpPr>
          <p:cNvPr id="17467" name="Oval 307"/>
          <p:cNvSpPr>
            <a:spLocks noChangeArrowheads="1"/>
          </p:cNvSpPr>
          <p:nvPr/>
        </p:nvSpPr>
        <p:spPr bwMode="auto">
          <a:xfrm>
            <a:off x="5895976" y="2757489"/>
            <a:ext cx="88106" cy="89297"/>
          </a:xfrm>
          <a:prstGeom prst="ellipse">
            <a:avLst/>
          </a:prstGeom>
          <a:solidFill>
            <a:srgbClr val="262626"/>
          </a:solidFill>
          <a:ln w="12700">
            <a:solidFill>
              <a:schemeClr val="bg1"/>
            </a:solidFill>
            <a:round/>
          </a:ln>
        </p:spPr>
        <p:txBody>
          <a:bodyPr anchor="ctr"/>
          <a:lstStyle>
            <a:lvl1pPr>
              <a:lnSpc>
                <a:spcPct val="90000"/>
              </a:lnSpc>
              <a:spcBef>
                <a:spcPts val="1000"/>
              </a:spcBef>
              <a:buFont charset="0" panose="020b0604020202020204" pitchFamily="34" typeface="Arial"/>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zh-CN" lang="zh-CN" sz="2250">
              <a:solidFill>
                <a:schemeClr val="tx1">
                  <a:lumMod val="65000"/>
                  <a:lumOff val="35000"/>
                </a:schemeClr>
              </a:solidFill>
              <a:latin typeface="+mn-lt"/>
              <a:ea typeface="+mn-ea"/>
              <a:cs typeface="+mn-ea"/>
              <a:sym typeface="+mn-lt"/>
            </a:endParaRPr>
          </a:p>
        </p:txBody>
      </p:sp>
      <p:cxnSp>
        <p:nvCxnSpPr>
          <p:cNvPr id="17468" name="Straight Arrow Connector 568"/>
          <p:cNvCxnSpPr>
            <a:cxnSpLocks noChangeShapeType="1"/>
          </p:cNvCxnSpPr>
          <p:nvPr/>
        </p:nvCxnSpPr>
        <p:spPr bwMode="auto">
          <a:xfrm flipH="1">
            <a:off x="1490663" y="1747838"/>
            <a:ext cx="0" cy="1982391"/>
          </a:xfrm>
          <a:prstGeom prst="straightConnector1">
            <a:avLst/>
          </a:prstGeom>
          <a:noFill/>
          <a:ln w="12700">
            <a:solidFill>
              <a:srgbClr val="A5A5A5"/>
            </a:solidFill>
            <a:round/>
            <a:tailEnd len="med" type="arrow" w="med"/>
          </a:ln>
          <a:extLst>
            <a:ext uri="{909E8E84-426E-40DD-AFC4-6F175D3DCCD1}">
              <a14:hiddenFill>
                <a:noFill/>
              </a14:hiddenFill>
            </a:ext>
          </a:extLst>
        </p:spPr>
      </p:cxnSp>
      <p:sp>
        <p:nvSpPr>
          <p:cNvPr id="17469" name="Straight Connector 571"/>
          <p:cNvSpPr>
            <a:spLocks noChangeShapeType="1"/>
          </p:cNvSpPr>
          <p:nvPr/>
        </p:nvSpPr>
        <p:spPr bwMode="auto">
          <a:xfrm flipH="1">
            <a:off x="1490662" y="1747838"/>
            <a:ext cx="1930004" cy="0"/>
          </a:xfrm>
          <a:prstGeom prst="line">
            <a:avLst/>
          </a:prstGeom>
          <a:noFill/>
          <a:ln w="12700">
            <a:solidFill>
              <a:srgbClr val="A5A5A5"/>
            </a:solidFill>
            <a:round/>
          </a:ln>
          <a:extLst>
            <a:ext uri="{909E8E84-426E-40DD-AFC4-6F175D3DCCD1}">
              <a14:hiddenFill>
                <a:noFill/>
              </a14:hiddenFill>
            </a:ext>
          </a:extLst>
        </p:spPr>
        <p:txBody>
          <a:bodyPr/>
          <a:lstStyle/>
          <a:p>
            <a:endParaRPr altLang="en-US" lang="zh-CN" sz="3600">
              <a:solidFill>
                <a:schemeClr val="tx1">
                  <a:lumMod val="65000"/>
                  <a:lumOff val="35000"/>
                </a:schemeClr>
              </a:solidFill>
              <a:latin typeface="+mn-lt"/>
              <a:cs typeface="+mn-ea"/>
              <a:sym typeface="+mn-lt"/>
            </a:endParaRPr>
          </a:p>
        </p:txBody>
      </p:sp>
      <p:cxnSp>
        <p:nvCxnSpPr>
          <p:cNvPr id="17470" name="Straight Arrow Connector 573"/>
          <p:cNvCxnSpPr>
            <a:cxnSpLocks noChangeShapeType="1"/>
          </p:cNvCxnSpPr>
          <p:nvPr/>
        </p:nvCxnSpPr>
        <p:spPr bwMode="auto">
          <a:xfrm flipH="1">
            <a:off x="2665810" y="2550320"/>
            <a:ext cx="0" cy="1179910"/>
          </a:xfrm>
          <a:prstGeom prst="straightConnector1">
            <a:avLst/>
          </a:prstGeom>
          <a:noFill/>
          <a:ln w="12700">
            <a:solidFill>
              <a:srgbClr val="A5A5A5"/>
            </a:solidFill>
            <a:round/>
            <a:tailEnd len="med" type="arrow" w="med"/>
          </a:ln>
          <a:extLst>
            <a:ext uri="{909E8E84-426E-40DD-AFC4-6F175D3DCCD1}">
              <a14:hiddenFill>
                <a:noFill/>
              </a14:hiddenFill>
            </a:ext>
          </a:extLst>
        </p:spPr>
      </p:cxnSp>
      <p:sp>
        <p:nvSpPr>
          <p:cNvPr id="17471" name="Straight Connector 576"/>
          <p:cNvSpPr>
            <a:spLocks noChangeShapeType="1"/>
          </p:cNvSpPr>
          <p:nvPr/>
        </p:nvSpPr>
        <p:spPr bwMode="auto">
          <a:xfrm flipH="1">
            <a:off x="2665811" y="2555081"/>
            <a:ext cx="545306" cy="0"/>
          </a:xfrm>
          <a:prstGeom prst="line">
            <a:avLst/>
          </a:prstGeom>
          <a:noFill/>
          <a:ln w="12700">
            <a:solidFill>
              <a:srgbClr val="A5A5A5"/>
            </a:solidFill>
            <a:round/>
          </a:ln>
          <a:extLst>
            <a:ext uri="{909E8E84-426E-40DD-AFC4-6F175D3DCCD1}">
              <a14:hiddenFill>
                <a:noFill/>
              </a14:hiddenFill>
            </a:ext>
          </a:extLst>
        </p:spPr>
        <p:txBody>
          <a:bodyPr/>
          <a:lstStyle/>
          <a:p>
            <a:endParaRPr altLang="en-US" lang="zh-CN" sz="3600">
              <a:solidFill>
                <a:schemeClr val="tx1">
                  <a:lumMod val="65000"/>
                  <a:lumOff val="35000"/>
                </a:schemeClr>
              </a:solidFill>
              <a:latin typeface="+mn-lt"/>
              <a:cs typeface="+mn-ea"/>
              <a:sym typeface="+mn-lt"/>
            </a:endParaRPr>
          </a:p>
        </p:txBody>
      </p:sp>
      <p:cxnSp>
        <p:nvCxnSpPr>
          <p:cNvPr id="17472" name="Straight Arrow Connector 585"/>
          <p:cNvCxnSpPr>
            <a:cxnSpLocks noChangeShapeType="1"/>
          </p:cNvCxnSpPr>
          <p:nvPr/>
        </p:nvCxnSpPr>
        <p:spPr bwMode="auto">
          <a:xfrm flipH="1">
            <a:off x="4002881" y="2862264"/>
            <a:ext cx="0" cy="859631"/>
          </a:xfrm>
          <a:prstGeom prst="straightConnector1">
            <a:avLst/>
          </a:prstGeom>
          <a:noFill/>
          <a:ln w="12700">
            <a:solidFill>
              <a:srgbClr val="A5A5A5"/>
            </a:solidFill>
            <a:round/>
            <a:tailEnd len="med" type="arrow" w="med"/>
          </a:ln>
          <a:extLst>
            <a:ext uri="{909E8E84-426E-40DD-AFC4-6F175D3DCCD1}">
              <a14:hiddenFill>
                <a:noFill/>
              </a14:hiddenFill>
            </a:ext>
          </a:extLst>
        </p:spPr>
      </p:cxnSp>
      <p:sp>
        <p:nvSpPr>
          <p:cNvPr id="17473" name="Straight Connector 586"/>
          <p:cNvSpPr>
            <a:spLocks noChangeShapeType="1"/>
          </p:cNvSpPr>
          <p:nvPr/>
        </p:nvSpPr>
        <p:spPr bwMode="auto">
          <a:xfrm flipH="1">
            <a:off x="4001692" y="2862263"/>
            <a:ext cx="548878" cy="0"/>
          </a:xfrm>
          <a:prstGeom prst="line">
            <a:avLst/>
          </a:prstGeom>
          <a:noFill/>
          <a:ln w="6350">
            <a:solidFill>
              <a:srgbClr val="A5A5A5"/>
            </a:solidFill>
            <a:round/>
          </a:ln>
          <a:extLst>
            <a:ext uri="{909E8E84-426E-40DD-AFC4-6F175D3DCCD1}">
              <a14:hiddenFill>
                <a:noFill/>
              </a14:hiddenFill>
            </a:ext>
          </a:extLst>
        </p:spPr>
        <p:txBody>
          <a:bodyPr/>
          <a:lstStyle/>
          <a:p>
            <a:endParaRPr altLang="en-US" lang="zh-CN" sz="3600">
              <a:solidFill>
                <a:schemeClr val="tx1">
                  <a:lumMod val="65000"/>
                  <a:lumOff val="35000"/>
                </a:schemeClr>
              </a:solidFill>
              <a:latin typeface="+mn-lt"/>
              <a:cs typeface="+mn-ea"/>
              <a:sym typeface="+mn-lt"/>
            </a:endParaRPr>
          </a:p>
        </p:txBody>
      </p:sp>
      <p:cxnSp>
        <p:nvCxnSpPr>
          <p:cNvPr id="17474" name="Straight Arrow Connector 596"/>
          <p:cNvCxnSpPr>
            <a:cxnSpLocks noChangeShapeType="1"/>
          </p:cNvCxnSpPr>
          <p:nvPr/>
        </p:nvCxnSpPr>
        <p:spPr bwMode="auto">
          <a:xfrm flipH="1">
            <a:off x="5385197" y="2590801"/>
            <a:ext cx="0" cy="1131094"/>
          </a:xfrm>
          <a:prstGeom prst="straightConnector1">
            <a:avLst/>
          </a:prstGeom>
          <a:noFill/>
          <a:ln w="12700">
            <a:solidFill>
              <a:srgbClr val="A5A5A5"/>
            </a:solidFill>
            <a:round/>
            <a:tailEnd len="med" type="arrow" w="med"/>
          </a:ln>
          <a:extLst>
            <a:ext uri="{909E8E84-426E-40DD-AFC4-6F175D3DCCD1}">
              <a14:hiddenFill>
                <a:noFill/>
              </a14:hiddenFill>
            </a:ext>
          </a:extLst>
        </p:spPr>
      </p:cxnSp>
      <p:sp>
        <p:nvSpPr>
          <p:cNvPr id="17475" name="Straight Connector 597"/>
          <p:cNvSpPr>
            <a:spLocks noChangeShapeType="1"/>
          </p:cNvSpPr>
          <p:nvPr/>
        </p:nvSpPr>
        <p:spPr bwMode="auto">
          <a:xfrm>
            <a:off x="5037535" y="2590800"/>
            <a:ext cx="347663" cy="1191"/>
          </a:xfrm>
          <a:prstGeom prst="line">
            <a:avLst/>
          </a:prstGeom>
          <a:noFill/>
          <a:ln w="12700">
            <a:solidFill>
              <a:srgbClr val="A5A5A5"/>
            </a:solidFill>
            <a:round/>
          </a:ln>
          <a:extLst>
            <a:ext uri="{909E8E84-426E-40DD-AFC4-6F175D3DCCD1}">
              <a14:hiddenFill>
                <a:noFill/>
              </a14:hiddenFill>
            </a:ext>
          </a:extLst>
        </p:spPr>
        <p:txBody>
          <a:bodyPr/>
          <a:lstStyle/>
          <a:p>
            <a:endParaRPr altLang="en-US" lang="zh-CN" sz="3600">
              <a:solidFill>
                <a:schemeClr val="tx1">
                  <a:lumMod val="65000"/>
                  <a:lumOff val="35000"/>
                </a:schemeClr>
              </a:solidFill>
              <a:latin typeface="+mn-lt"/>
              <a:cs typeface="+mn-ea"/>
              <a:sym typeface="+mn-lt"/>
            </a:endParaRPr>
          </a:p>
        </p:txBody>
      </p:sp>
      <p:cxnSp>
        <p:nvCxnSpPr>
          <p:cNvPr id="17476" name="Straight Arrow Connector 604"/>
          <p:cNvCxnSpPr>
            <a:cxnSpLocks noChangeShapeType="1"/>
          </p:cNvCxnSpPr>
          <p:nvPr/>
        </p:nvCxnSpPr>
        <p:spPr bwMode="auto">
          <a:xfrm>
            <a:off x="6685361" y="2124076"/>
            <a:ext cx="1190" cy="1597819"/>
          </a:xfrm>
          <a:prstGeom prst="straightConnector1">
            <a:avLst/>
          </a:prstGeom>
          <a:noFill/>
          <a:ln w="12700">
            <a:solidFill>
              <a:srgbClr val="A5A5A5"/>
            </a:solidFill>
            <a:round/>
            <a:tailEnd len="med" type="arrow" w="med"/>
          </a:ln>
          <a:extLst>
            <a:ext uri="{909E8E84-426E-40DD-AFC4-6F175D3DCCD1}">
              <a14:hiddenFill>
                <a:noFill/>
              </a14:hiddenFill>
            </a:ext>
          </a:extLst>
        </p:spPr>
      </p:cxnSp>
      <p:sp>
        <p:nvSpPr>
          <p:cNvPr id="17477" name="Straight Connector 605"/>
          <p:cNvSpPr>
            <a:spLocks noChangeShapeType="1"/>
          </p:cNvSpPr>
          <p:nvPr/>
        </p:nvSpPr>
        <p:spPr bwMode="auto">
          <a:xfrm flipH="1">
            <a:off x="5592367" y="2124075"/>
            <a:ext cx="1092994" cy="1191"/>
          </a:xfrm>
          <a:prstGeom prst="line">
            <a:avLst/>
          </a:prstGeom>
          <a:noFill/>
          <a:ln w="12700">
            <a:solidFill>
              <a:srgbClr val="A5A5A5"/>
            </a:solidFill>
            <a:round/>
          </a:ln>
          <a:extLst>
            <a:ext uri="{909E8E84-426E-40DD-AFC4-6F175D3DCCD1}">
              <a14:hiddenFill>
                <a:noFill/>
              </a14:hiddenFill>
            </a:ext>
          </a:extLst>
        </p:spPr>
        <p:txBody>
          <a:bodyPr/>
          <a:lstStyle/>
          <a:p>
            <a:endParaRPr altLang="en-US" lang="zh-CN" sz="3600">
              <a:solidFill>
                <a:schemeClr val="tx1">
                  <a:lumMod val="65000"/>
                  <a:lumOff val="35000"/>
                </a:schemeClr>
              </a:solidFill>
              <a:latin typeface="+mn-lt"/>
              <a:cs typeface="+mn-ea"/>
              <a:sym typeface="+mn-lt"/>
            </a:endParaRPr>
          </a:p>
        </p:txBody>
      </p:sp>
      <p:cxnSp>
        <p:nvCxnSpPr>
          <p:cNvPr id="17478" name="Straight Arrow Connector 608"/>
          <p:cNvCxnSpPr>
            <a:cxnSpLocks noChangeShapeType="1"/>
          </p:cNvCxnSpPr>
          <p:nvPr/>
        </p:nvCxnSpPr>
        <p:spPr bwMode="auto">
          <a:xfrm flipH="1">
            <a:off x="7822406" y="2807494"/>
            <a:ext cx="0" cy="914400"/>
          </a:xfrm>
          <a:prstGeom prst="straightConnector1">
            <a:avLst/>
          </a:prstGeom>
          <a:noFill/>
          <a:ln w="12700">
            <a:solidFill>
              <a:srgbClr val="A5A5A5"/>
            </a:solidFill>
            <a:round/>
            <a:tailEnd len="med" type="arrow" w="med"/>
          </a:ln>
          <a:extLst>
            <a:ext uri="{909E8E84-426E-40DD-AFC4-6F175D3DCCD1}">
              <a14:hiddenFill>
                <a:noFill/>
              </a14:hiddenFill>
            </a:ext>
          </a:extLst>
        </p:spPr>
      </p:cxnSp>
      <p:sp>
        <p:nvSpPr>
          <p:cNvPr id="17479" name="Straight Connector 609"/>
          <p:cNvSpPr>
            <a:spLocks noChangeShapeType="1"/>
          </p:cNvSpPr>
          <p:nvPr/>
        </p:nvSpPr>
        <p:spPr bwMode="auto">
          <a:xfrm flipH="1">
            <a:off x="5984081" y="2802731"/>
            <a:ext cx="1838325" cy="0"/>
          </a:xfrm>
          <a:prstGeom prst="line">
            <a:avLst/>
          </a:prstGeom>
          <a:noFill/>
          <a:ln w="12700">
            <a:solidFill>
              <a:srgbClr val="A5A5A5"/>
            </a:solidFill>
            <a:round/>
          </a:ln>
          <a:extLst>
            <a:ext uri="{909E8E84-426E-40DD-AFC4-6F175D3DCCD1}">
              <a14:hiddenFill>
                <a:noFill/>
              </a14:hiddenFill>
            </a:ext>
          </a:extLst>
        </p:spPr>
        <p:txBody>
          <a:bodyPr/>
          <a:lstStyle/>
          <a:p>
            <a:endParaRPr altLang="en-US" lang="zh-CN" sz="3600">
              <a:solidFill>
                <a:schemeClr val="tx1">
                  <a:lumMod val="65000"/>
                  <a:lumOff val="35000"/>
                </a:schemeClr>
              </a:solidFill>
              <a:latin typeface="+mn-lt"/>
              <a:cs typeface="+mn-ea"/>
              <a:sym typeface="+mn-lt"/>
            </a:endParaRPr>
          </a:p>
        </p:txBody>
      </p:sp>
      <p:sp>
        <p:nvSpPr>
          <p:cNvPr id="73"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运营数据</a:t>
            </a:r>
          </a:p>
        </p:txBody>
      </p:sp>
      <p:sp>
        <p:nvSpPr>
          <p:cNvPr id="74"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Operation Data</a:t>
            </a:r>
          </a:p>
        </p:txBody>
      </p:sp>
      <p:sp>
        <p:nvSpPr>
          <p:cNvPr id="75" name="矩形 74"/>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78" name="组合 77"/>
          <p:cNvGrpSpPr/>
          <p:nvPr/>
        </p:nvGrpSpPr>
        <p:grpSpPr>
          <a:xfrm>
            <a:off x="3588924" y="311398"/>
            <a:ext cx="1978192" cy="457200"/>
            <a:chOff x="3588924" y="311398"/>
            <a:chExt cx="1978192" cy="457200"/>
          </a:xfrm>
        </p:grpSpPr>
        <p:sp>
          <p:nvSpPr>
            <p:cNvPr id="79" name="L 形 78"/>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5" name="L 形 84"/>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86" name="文本框 85"/>
          <p:cNvSpPr txBox="1"/>
          <p:nvPr/>
        </p:nvSpPr>
        <p:spPr>
          <a:xfrm>
            <a:off x="1073548" y="4171950"/>
            <a:ext cx="924261" cy="502920"/>
          </a:xfrm>
          <a:prstGeom prst="rect">
            <a:avLst/>
          </a:prstGeom>
          <a:noFill/>
        </p:spPr>
        <p:txBody>
          <a:bodyPr rtlCol="0" wrap="square">
            <a:spAutoFit/>
          </a:bodyPr>
          <a:lstStyle>
            <a:defPPr>
              <a:defRPr lang="zh-CN"/>
            </a:defPPr>
            <a:lvl1pPr eaLnBrk="1" fontAlgn="auto" hangingPunct="1">
              <a:lnSpc>
                <a:spcPct val="150000"/>
              </a:lnSpc>
              <a:spcBef>
                <a:spcPct val="0"/>
              </a:spcBef>
              <a:spcAft>
                <a:spcPct val="0"/>
              </a:spcAft>
              <a:defRPr sz="500">
                <a:solidFill>
                  <a:schemeClr val="bg1"/>
                </a:solidFill>
                <a:latin charset="-122" panose="020b0503020204020204" pitchFamily="34" typeface="微软雅黑"/>
                <a:ea charset="-122" panose="020b0503020204020204" pitchFamily="34" typeface="微软雅黑"/>
                <a:cs typeface="+mn-ea"/>
              </a:defRPr>
            </a:lvl1pPr>
          </a:lstStyle>
          <a:p>
            <a:r>
              <a:rPr altLang="en-US" lang="zh-CN" sz="600">
                <a:latin typeface="+mn-lt"/>
                <a:ea typeface="+mn-ea"/>
                <a:sym typeface="+mn-lt"/>
              </a:rPr>
              <a:t>付费账户 254250</a:t>
            </a:r>
          </a:p>
          <a:p>
            <a:r>
              <a:rPr altLang="en-US" lang="zh-CN" sz="600">
                <a:latin typeface="+mn-lt"/>
                <a:ea typeface="+mn-ea"/>
                <a:sym typeface="+mn-lt"/>
              </a:rPr>
              <a:t>流失用户 9540</a:t>
            </a:r>
          </a:p>
          <a:p>
            <a:r>
              <a:rPr altLang="en-US" lang="zh-CN" sz="600">
                <a:latin typeface="+mn-lt"/>
                <a:ea typeface="+mn-ea"/>
                <a:sym typeface="+mn-lt"/>
              </a:rPr>
              <a:t>新增账户 12999</a:t>
            </a:r>
          </a:p>
        </p:txBody>
      </p:sp>
      <p:sp>
        <p:nvSpPr>
          <p:cNvPr id="87" name="文本框 86"/>
          <p:cNvSpPr txBox="1"/>
          <p:nvPr/>
        </p:nvSpPr>
        <p:spPr>
          <a:xfrm>
            <a:off x="2330909" y="4171950"/>
            <a:ext cx="924261" cy="502920"/>
          </a:xfrm>
          <a:prstGeom prst="rect">
            <a:avLst/>
          </a:prstGeom>
          <a:noFill/>
        </p:spPr>
        <p:txBody>
          <a:bodyPr rtlCol="0" wrap="square">
            <a:spAutoFit/>
          </a:bodyPr>
          <a:lstStyle>
            <a:defPPr>
              <a:defRPr lang="zh-CN"/>
            </a:defPPr>
            <a:lvl1pPr eaLnBrk="1" fontAlgn="auto" hangingPunct="1">
              <a:lnSpc>
                <a:spcPct val="150000"/>
              </a:lnSpc>
              <a:spcBef>
                <a:spcPct val="0"/>
              </a:spcBef>
              <a:spcAft>
                <a:spcPct val="0"/>
              </a:spcAft>
              <a:defRPr sz="500">
                <a:solidFill>
                  <a:schemeClr val="bg1"/>
                </a:solidFill>
                <a:latin charset="-122" panose="020b0503020204020204" pitchFamily="34" typeface="微软雅黑"/>
                <a:ea charset="-122" panose="020b0503020204020204" pitchFamily="34" typeface="微软雅黑"/>
                <a:cs typeface="+mn-ea"/>
              </a:defRPr>
            </a:lvl1pPr>
          </a:lstStyle>
          <a:p>
            <a:r>
              <a:rPr altLang="en-US" lang="zh-CN" sz="600">
                <a:latin typeface="+mn-lt"/>
                <a:ea typeface="+mn-ea"/>
                <a:sym typeface="+mn-lt"/>
              </a:rPr>
              <a:t>付费账户 254250</a:t>
            </a:r>
          </a:p>
          <a:p>
            <a:r>
              <a:rPr altLang="en-US" lang="zh-CN" sz="600">
                <a:latin typeface="+mn-lt"/>
                <a:ea typeface="+mn-ea"/>
                <a:sym typeface="+mn-lt"/>
              </a:rPr>
              <a:t>流失用户 9540</a:t>
            </a:r>
          </a:p>
          <a:p>
            <a:r>
              <a:rPr altLang="en-US" lang="zh-CN" sz="600">
                <a:latin typeface="+mn-lt"/>
                <a:ea typeface="+mn-ea"/>
                <a:sym typeface="+mn-lt"/>
              </a:rPr>
              <a:t>新增账户 12999</a:t>
            </a:r>
          </a:p>
        </p:txBody>
      </p:sp>
      <p:sp>
        <p:nvSpPr>
          <p:cNvPr id="88" name="文本框 87"/>
          <p:cNvSpPr txBox="1"/>
          <p:nvPr/>
        </p:nvSpPr>
        <p:spPr>
          <a:xfrm>
            <a:off x="3588270" y="4171950"/>
            <a:ext cx="924261" cy="502920"/>
          </a:xfrm>
          <a:prstGeom prst="rect">
            <a:avLst/>
          </a:prstGeom>
          <a:noFill/>
        </p:spPr>
        <p:txBody>
          <a:bodyPr rtlCol="0" wrap="square">
            <a:spAutoFit/>
          </a:bodyPr>
          <a:lstStyle>
            <a:defPPr>
              <a:defRPr lang="zh-CN"/>
            </a:defPPr>
            <a:lvl1pPr eaLnBrk="1" fontAlgn="auto" hangingPunct="1">
              <a:lnSpc>
                <a:spcPct val="150000"/>
              </a:lnSpc>
              <a:spcBef>
                <a:spcPct val="0"/>
              </a:spcBef>
              <a:spcAft>
                <a:spcPct val="0"/>
              </a:spcAft>
              <a:defRPr sz="500">
                <a:solidFill>
                  <a:schemeClr val="bg1"/>
                </a:solidFill>
                <a:latin charset="-122" panose="020b0503020204020204" pitchFamily="34" typeface="微软雅黑"/>
                <a:ea charset="-122" panose="020b0503020204020204" pitchFamily="34" typeface="微软雅黑"/>
                <a:cs typeface="+mn-ea"/>
              </a:defRPr>
            </a:lvl1pPr>
          </a:lstStyle>
          <a:p>
            <a:r>
              <a:rPr altLang="en-US" lang="zh-CN" sz="600">
                <a:latin typeface="+mn-lt"/>
                <a:ea typeface="+mn-ea"/>
                <a:sym typeface="+mn-lt"/>
              </a:rPr>
              <a:t>付费账户 254250</a:t>
            </a:r>
          </a:p>
          <a:p>
            <a:r>
              <a:rPr altLang="en-US" lang="zh-CN" sz="600">
                <a:latin typeface="+mn-lt"/>
                <a:ea typeface="+mn-ea"/>
                <a:sym typeface="+mn-lt"/>
              </a:rPr>
              <a:t>流失用户 9540</a:t>
            </a:r>
          </a:p>
          <a:p>
            <a:r>
              <a:rPr altLang="en-US" lang="zh-CN" sz="600">
                <a:latin typeface="+mn-lt"/>
                <a:ea typeface="+mn-ea"/>
                <a:sym typeface="+mn-lt"/>
              </a:rPr>
              <a:t>新增账户 12999</a:t>
            </a:r>
          </a:p>
        </p:txBody>
      </p:sp>
      <p:sp>
        <p:nvSpPr>
          <p:cNvPr id="89" name="文本框 88"/>
          <p:cNvSpPr txBox="1"/>
          <p:nvPr/>
        </p:nvSpPr>
        <p:spPr>
          <a:xfrm>
            <a:off x="4845631" y="4171950"/>
            <a:ext cx="924261" cy="502920"/>
          </a:xfrm>
          <a:prstGeom prst="rect">
            <a:avLst/>
          </a:prstGeom>
          <a:noFill/>
        </p:spPr>
        <p:txBody>
          <a:bodyPr rtlCol="0" wrap="square">
            <a:spAutoFit/>
          </a:bodyPr>
          <a:lstStyle>
            <a:defPPr>
              <a:defRPr lang="zh-CN"/>
            </a:defPPr>
            <a:lvl1pPr eaLnBrk="1" fontAlgn="auto" hangingPunct="1">
              <a:lnSpc>
                <a:spcPct val="150000"/>
              </a:lnSpc>
              <a:spcBef>
                <a:spcPct val="0"/>
              </a:spcBef>
              <a:spcAft>
                <a:spcPct val="0"/>
              </a:spcAft>
              <a:defRPr sz="500">
                <a:solidFill>
                  <a:schemeClr val="bg1"/>
                </a:solidFill>
                <a:latin charset="-122" panose="020b0503020204020204" pitchFamily="34" typeface="微软雅黑"/>
                <a:ea charset="-122" panose="020b0503020204020204" pitchFamily="34" typeface="微软雅黑"/>
                <a:cs typeface="+mn-ea"/>
              </a:defRPr>
            </a:lvl1pPr>
          </a:lstStyle>
          <a:p>
            <a:r>
              <a:rPr altLang="en-US" lang="zh-CN" sz="600">
                <a:latin typeface="+mn-lt"/>
                <a:ea typeface="+mn-ea"/>
                <a:sym typeface="+mn-lt"/>
              </a:rPr>
              <a:t>付费账户 254250</a:t>
            </a:r>
          </a:p>
          <a:p>
            <a:r>
              <a:rPr altLang="en-US" lang="zh-CN" sz="600">
                <a:latin typeface="+mn-lt"/>
                <a:ea typeface="+mn-ea"/>
                <a:sym typeface="+mn-lt"/>
              </a:rPr>
              <a:t>流失用户 9540</a:t>
            </a:r>
          </a:p>
          <a:p>
            <a:r>
              <a:rPr altLang="en-US" lang="zh-CN" sz="600">
                <a:latin typeface="+mn-lt"/>
                <a:ea typeface="+mn-ea"/>
                <a:sym typeface="+mn-lt"/>
              </a:rPr>
              <a:t>新增账户 12999</a:t>
            </a:r>
          </a:p>
        </p:txBody>
      </p:sp>
      <p:sp>
        <p:nvSpPr>
          <p:cNvPr id="90" name="文本框 89"/>
          <p:cNvSpPr txBox="1"/>
          <p:nvPr/>
        </p:nvSpPr>
        <p:spPr>
          <a:xfrm>
            <a:off x="6102992" y="4171950"/>
            <a:ext cx="924261" cy="502920"/>
          </a:xfrm>
          <a:prstGeom prst="rect">
            <a:avLst/>
          </a:prstGeom>
          <a:noFill/>
        </p:spPr>
        <p:txBody>
          <a:bodyPr rtlCol="0" wrap="square">
            <a:spAutoFit/>
          </a:bodyPr>
          <a:lstStyle>
            <a:defPPr>
              <a:defRPr lang="zh-CN"/>
            </a:defPPr>
            <a:lvl1pPr eaLnBrk="1" fontAlgn="auto" hangingPunct="1">
              <a:lnSpc>
                <a:spcPct val="150000"/>
              </a:lnSpc>
              <a:spcBef>
                <a:spcPct val="0"/>
              </a:spcBef>
              <a:spcAft>
                <a:spcPct val="0"/>
              </a:spcAft>
              <a:defRPr sz="500">
                <a:solidFill>
                  <a:schemeClr val="bg1"/>
                </a:solidFill>
                <a:latin charset="-122" panose="020b0503020204020204" pitchFamily="34" typeface="微软雅黑"/>
                <a:ea charset="-122" panose="020b0503020204020204" pitchFamily="34" typeface="微软雅黑"/>
                <a:cs typeface="+mn-ea"/>
              </a:defRPr>
            </a:lvl1pPr>
          </a:lstStyle>
          <a:p>
            <a:r>
              <a:rPr altLang="en-US" lang="zh-CN" sz="600">
                <a:latin typeface="+mn-lt"/>
                <a:ea typeface="+mn-ea"/>
                <a:sym typeface="+mn-lt"/>
              </a:rPr>
              <a:t>付费账户 254250</a:t>
            </a:r>
          </a:p>
          <a:p>
            <a:r>
              <a:rPr altLang="en-US" lang="zh-CN" sz="600">
                <a:latin typeface="+mn-lt"/>
                <a:ea typeface="+mn-ea"/>
                <a:sym typeface="+mn-lt"/>
              </a:rPr>
              <a:t>流失用户 9540</a:t>
            </a:r>
          </a:p>
          <a:p>
            <a:r>
              <a:rPr altLang="en-US" lang="zh-CN" sz="600">
                <a:latin typeface="+mn-lt"/>
                <a:ea typeface="+mn-ea"/>
                <a:sym typeface="+mn-lt"/>
              </a:rPr>
              <a:t>新增账户 12999</a:t>
            </a:r>
          </a:p>
        </p:txBody>
      </p:sp>
      <p:sp>
        <p:nvSpPr>
          <p:cNvPr id="91" name="文本框 90"/>
          <p:cNvSpPr txBox="1"/>
          <p:nvPr/>
        </p:nvSpPr>
        <p:spPr>
          <a:xfrm>
            <a:off x="7360354" y="4171950"/>
            <a:ext cx="924261" cy="502920"/>
          </a:xfrm>
          <a:prstGeom prst="rect">
            <a:avLst/>
          </a:prstGeom>
          <a:noFill/>
        </p:spPr>
        <p:txBody>
          <a:bodyPr rtlCol="0" wrap="square">
            <a:spAutoFit/>
          </a:bodyPr>
          <a:lstStyle>
            <a:defPPr>
              <a:defRPr lang="zh-CN"/>
            </a:defPPr>
            <a:lvl1pPr eaLnBrk="1" fontAlgn="auto" hangingPunct="1">
              <a:lnSpc>
                <a:spcPct val="150000"/>
              </a:lnSpc>
              <a:spcBef>
                <a:spcPct val="0"/>
              </a:spcBef>
              <a:spcAft>
                <a:spcPct val="0"/>
              </a:spcAft>
              <a:defRPr sz="500">
                <a:solidFill>
                  <a:schemeClr val="bg1"/>
                </a:solidFill>
                <a:latin charset="-122" panose="020b0503020204020204" pitchFamily="34" typeface="微软雅黑"/>
                <a:ea charset="-122" panose="020b0503020204020204" pitchFamily="34" typeface="微软雅黑"/>
                <a:cs typeface="+mn-ea"/>
              </a:defRPr>
            </a:lvl1pPr>
          </a:lstStyle>
          <a:p>
            <a:r>
              <a:rPr altLang="en-US" lang="zh-CN" sz="600">
                <a:latin typeface="+mn-lt"/>
                <a:ea typeface="+mn-ea"/>
                <a:sym typeface="+mn-lt"/>
              </a:rPr>
              <a:t>付费账户 254250</a:t>
            </a:r>
          </a:p>
          <a:p>
            <a:r>
              <a:rPr altLang="en-US" lang="zh-CN" sz="600">
                <a:latin typeface="+mn-lt"/>
                <a:ea typeface="+mn-ea"/>
                <a:sym typeface="+mn-lt"/>
              </a:rPr>
              <a:t>流失用户 9540</a:t>
            </a:r>
          </a:p>
          <a:p>
            <a:r>
              <a:rPr altLang="en-US" lang="zh-CN" sz="600">
                <a:latin typeface="+mn-lt"/>
                <a:ea typeface="+mn-ea"/>
                <a:sym typeface="+mn-lt"/>
              </a:rPr>
              <a:t>新增账户 12999</a:t>
            </a:r>
          </a:p>
        </p:txBody>
      </p:sp>
    </p:spTree>
    <p:extLst>
      <p:ext uri="{BB962C8B-B14F-4D97-AF65-F5344CB8AC3E}">
        <p14:creationId val="2757056820"/>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17462"/>
                                        </p:tgtEl>
                                        <p:attrNameLst>
                                          <p:attrName>style.visibility</p:attrName>
                                        </p:attrNameLst>
                                      </p:cBhvr>
                                      <p:to>
                                        <p:strVal val="visible"/>
                                      </p:to>
                                    </p:set>
                                    <p:anim calcmode="lin" valueType="num">
                                      <p:cBhvr>
                                        <p:cTn dur="350" fill="hold" id="7"/>
                                        <p:tgtEl>
                                          <p:spTgt spid="17462"/>
                                        </p:tgtEl>
                                        <p:attrNameLst>
                                          <p:attrName>ppt_x</p:attrName>
                                        </p:attrNameLst>
                                      </p:cBhvr>
                                      <p:tavLst>
                                        <p:tav tm="0">
                                          <p:val>
                                            <p:strVal val="1+#ppt_w/2"/>
                                          </p:val>
                                        </p:tav>
                                        <p:tav tm="100000">
                                          <p:val>
                                            <p:strVal val="#ppt_x"/>
                                          </p:val>
                                        </p:tav>
                                      </p:tavLst>
                                    </p:anim>
                                    <p:anim calcmode="lin" valueType="num">
                                      <p:cBhvr>
                                        <p:cTn dur="350" fill="hold" id="8"/>
                                        <p:tgtEl>
                                          <p:spTgt spid="1746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350"/>
                            </p:stCondLst>
                            <p:childTnLst>
                              <p:par>
                                <p:cTn fill="hold" grpId="0" id="10" nodeType="afterEffect" presetClass="entr" presetID="22" presetSubtype="2">
                                  <p:stCondLst>
                                    <p:cond delay="0"/>
                                  </p:stCondLst>
                                  <p:childTnLst>
                                    <p:set>
                                      <p:cBhvr>
                                        <p:cTn dur="1" fill="hold" id="11">
                                          <p:stCondLst>
                                            <p:cond delay="0"/>
                                          </p:stCondLst>
                                        </p:cTn>
                                        <p:tgtEl>
                                          <p:spTgt spid="17469"/>
                                        </p:tgtEl>
                                        <p:attrNameLst>
                                          <p:attrName>style.visibility</p:attrName>
                                        </p:attrNameLst>
                                      </p:cBhvr>
                                      <p:to>
                                        <p:strVal val="visible"/>
                                      </p:to>
                                    </p:set>
                                    <p:animEffect filter="">
                                      <p:cBhvr>
                                        <p:cTn dur="250" id="12"/>
                                        <p:tgtEl>
                                          <p:spTgt spid="17469"/>
                                        </p:tgtEl>
                                      </p:cBhvr>
                                    </p:animEffect>
                                  </p:childTnLst>
                                </p:cTn>
                              </p:par>
                            </p:childTnLst>
                          </p:cTn>
                        </p:par>
                        <p:par>
                          <p:cTn fill="hold" id="13" nodeType="afterGroup">
                            <p:stCondLst>
                              <p:cond delay="600"/>
                            </p:stCondLst>
                            <p:childTnLst>
                              <p:par>
                                <p:cTn fill="hold" grpId="0" id="14" nodeType="afterEffect" presetClass="entr" presetID="22" presetSubtype="1">
                                  <p:stCondLst>
                                    <p:cond delay="0"/>
                                  </p:stCondLst>
                                  <p:childTnLst>
                                    <p:set>
                                      <p:cBhvr>
                                        <p:cTn dur="1" fill="hold" id="15">
                                          <p:stCondLst>
                                            <p:cond delay="0"/>
                                          </p:stCondLst>
                                        </p:cTn>
                                        <p:tgtEl>
                                          <p:spTgt spid="17468"/>
                                        </p:tgtEl>
                                        <p:attrNameLst>
                                          <p:attrName>style.visibility</p:attrName>
                                        </p:attrNameLst>
                                      </p:cBhvr>
                                      <p:to>
                                        <p:strVal val="visible"/>
                                      </p:to>
                                    </p:set>
                                    <p:animEffect filter="">
                                      <p:cBhvr>
                                        <p:cTn dur="250" id="16"/>
                                        <p:tgtEl>
                                          <p:spTgt spid="17468"/>
                                        </p:tgtEl>
                                      </p:cBhvr>
                                    </p:animEffect>
                                  </p:childTnLst>
                                </p:cTn>
                              </p:par>
                              <p:par>
                                <p:cTn fill="hold" grpId="0" id="17" nodeType="withEffect" presetClass="entr" presetID="10" presetSubtype="0">
                                  <p:stCondLst>
                                    <p:cond delay="0"/>
                                  </p:stCondLst>
                                  <p:childTnLst>
                                    <p:set>
                                      <p:cBhvr>
                                        <p:cTn dur="1" fill="hold" id="18">
                                          <p:stCondLst>
                                            <p:cond delay="0"/>
                                          </p:stCondLst>
                                        </p:cTn>
                                        <p:tgtEl>
                                          <p:spTgt spid="17453"/>
                                        </p:tgtEl>
                                        <p:attrNameLst>
                                          <p:attrName>style.visibility</p:attrName>
                                        </p:attrNameLst>
                                      </p:cBhvr>
                                      <p:to>
                                        <p:strVal val="visible"/>
                                      </p:to>
                                    </p:set>
                                    <p:animEffect filter="">
                                      <p:cBhvr>
                                        <p:cTn dur="350" id="19"/>
                                        <p:tgtEl>
                                          <p:spTgt spid="17453"/>
                                        </p:tgtEl>
                                      </p:cBhvr>
                                    </p:animEffect>
                                  </p:childTnLst>
                                </p:cTn>
                              </p:par>
                            </p:childTnLst>
                          </p:cTn>
                        </p:par>
                        <p:par>
                          <p:cTn fill="hold" id="20" nodeType="afterGroup">
                            <p:stCondLst>
                              <p:cond delay="950"/>
                            </p:stCondLst>
                            <p:childTnLst>
                              <p:par>
                                <p:cTn fill="hold" grpId="0" id="21" nodeType="afterEffect" presetClass="entr" presetID="2" presetSubtype="6">
                                  <p:stCondLst>
                                    <p:cond delay="0"/>
                                  </p:stCondLst>
                                  <p:childTnLst>
                                    <p:set>
                                      <p:cBhvr>
                                        <p:cTn dur="1" fill="hold" id="22">
                                          <p:stCondLst>
                                            <p:cond delay="0"/>
                                          </p:stCondLst>
                                        </p:cTn>
                                        <p:tgtEl>
                                          <p:spTgt spid="17463"/>
                                        </p:tgtEl>
                                        <p:attrNameLst>
                                          <p:attrName>style.visibility</p:attrName>
                                        </p:attrNameLst>
                                      </p:cBhvr>
                                      <p:to>
                                        <p:strVal val="visible"/>
                                      </p:to>
                                    </p:set>
                                    <p:anim calcmode="lin" valueType="num">
                                      <p:cBhvr>
                                        <p:cTn dur="350" fill="hold" id="23"/>
                                        <p:tgtEl>
                                          <p:spTgt spid="17463"/>
                                        </p:tgtEl>
                                        <p:attrNameLst>
                                          <p:attrName>ppt_x</p:attrName>
                                        </p:attrNameLst>
                                      </p:cBhvr>
                                      <p:tavLst>
                                        <p:tav tm="0">
                                          <p:val>
                                            <p:strVal val="1+#ppt_w/2"/>
                                          </p:val>
                                        </p:tav>
                                        <p:tav tm="100000">
                                          <p:val>
                                            <p:strVal val="#ppt_x"/>
                                          </p:val>
                                        </p:tav>
                                      </p:tavLst>
                                    </p:anim>
                                    <p:anim calcmode="lin" valueType="num">
                                      <p:cBhvr>
                                        <p:cTn dur="350" fill="hold" id="24"/>
                                        <p:tgtEl>
                                          <p:spTgt spid="17463"/>
                                        </p:tgtEl>
                                        <p:attrNameLst>
                                          <p:attrName>ppt_y</p:attrName>
                                        </p:attrNameLst>
                                      </p:cBhvr>
                                      <p:tavLst>
                                        <p:tav tm="0">
                                          <p:val>
                                            <p:strVal val="1+#ppt_h/2"/>
                                          </p:val>
                                        </p:tav>
                                        <p:tav tm="100000">
                                          <p:val>
                                            <p:strVal val="#ppt_y"/>
                                          </p:val>
                                        </p:tav>
                                      </p:tavLst>
                                    </p:anim>
                                  </p:childTnLst>
                                </p:cTn>
                              </p:par>
                            </p:childTnLst>
                          </p:cTn>
                        </p:par>
                        <p:par>
                          <p:cTn fill="hold" id="25" nodeType="afterGroup">
                            <p:stCondLst>
                              <p:cond delay="1300"/>
                            </p:stCondLst>
                            <p:childTnLst>
                              <p:par>
                                <p:cTn fill="hold" grpId="0" id="26" nodeType="afterEffect" presetClass="entr" presetID="22" presetSubtype="2">
                                  <p:stCondLst>
                                    <p:cond delay="0"/>
                                  </p:stCondLst>
                                  <p:childTnLst>
                                    <p:set>
                                      <p:cBhvr>
                                        <p:cTn dur="1" fill="hold" id="27">
                                          <p:stCondLst>
                                            <p:cond delay="0"/>
                                          </p:stCondLst>
                                        </p:cTn>
                                        <p:tgtEl>
                                          <p:spTgt spid="17471"/>
                                        </p:tgtEl>
                                        <p:attrNameLst>
                                          <p:attrName>style.visibility</p:attrName>
                                        </p:attrNameLst>
                                      </p:cBhvr>
                                      <p:to>
                                        <p:strVal val="visible"/>
                                      </p:to>
                                    </p:set>
                                    <p:animEffect filter="">
                                      <p:cBhvr>
                                        <p:cTn dur="150" id="28"/>
                                        <p:tgtEl>
                                          <p:spTgt spid="17471"/>
                                        </p:tgtEl>
                                      </p:cBhvr>
                                    </p:animEffect>
                                  </p:childTnLst>
                                </p:cTn>
                              </p:par>
                            </p:childTnLst>
                          </p:cTn>
                        </p:par>
                        <p:par>
                          <p:cTn fill="hold" id="29" nodeType="afterGroup">
                            <p:stCondLst>
                              <p:cond delay="1450"/>
                            </p:stCondLst>
                            <p:childTnLst>
                              <p:par>
                                <p:cTn fill="hold" grpId="0" id="30" nodeType="afterEffect" presetClass="entr" presetID="22" presetSubtype="1">
                                  <p:stCondLst>
                                    <p:cond delay="0"/>
                                  </p:stCondLst>
                                  <p:childTnLst>
                                    <p:set>
                                      <p:cBhvr>
                                        <p:cTn dur="1" fill="hold" id="31">
                                          <p:stCondLst>
                                            <p:cond delay="0"/>
                                          </p:stCondLst>
                                        </p:cTn>
                                        <p:tgtEl>
                                          <p:spTgt spid="17470"/>
                                        </p:tgtEl>
                                        <p:attrNameLst>
                                          <p:attrName>style.visibility</p:attrName>
                                        </p:attrNameLst>
                                      </p:cBhvr>
                                      <p:to>
                                        <p:strVal val="visible"/>
                                      </p:to>
                                    </p:set>
                                    <p:animEffect filter="">
                                      <p:cBhvr>
                                        <p:cTn dur="250" id="32"/>
                                        <p:tgtEl>
                                          <p:spTgt spid="17470"/>
                                        </p:tgtEl>
                                      </p:cBhvr>
                                    </p:animEffect>
                                  </p:childTnLst>
                                </p:cTn>
                              </p:par>
                              <p:par>
                                <p:cTn fill="hold" grpId="0" id="33" nodeType="withEffect" presetClass="entr" presetID="10" presetSubtype="0">
                                  <p:stCondLst>
                                    <p:cond delay="0"/>
                                  </p:stCondLst>
                                  <p:childTnLst>
                                    <p:set>
                                      <p:cBhvr>
                                        <p:cTn dur="1" fill="hold" id="34">
                                          <p:stCondLst>
                                            <p:cond delay="0"/>
                                          </p:stCondLst>
                                        </p:cTn>
                                        <p:tgtEl>
                                          <p:spTgt spid="17451"/>
                                        </p:tgtEl>
                                        <p:attrNameLst>
                                          <p:attrName>style.visibility</p:attrName>
                                        </p:attrNameLst>
                                      </p:cBhvr>
                                      <p:to>
                                        <p:strVal val="visible"/>
                                      </p:to>
                                    </p:set>
                                    <p:animEffect filter="">
                                      <p:cBhvr>
                                        <p:cTn dur="350" id="35"/>
                                        <p:tgtEl>
                                          <p:spTgt spid="17451"/>
                                        </p:tgtEl>
                                      </p:cBhvr>
                                    </p:animEffect>
                                  </p:childTnLst>
                                </p:cTn>
                              </p:par>
                            </p:childTnLst>
                          </p:cTn>
                        </p:par>
                        <p:par>
                          <p:cTn fill="hold" id="36" nodeType="afterGroup">
                            <p:stCondLst>
                              <p:cond delay="1800"/>
                            </p:stCondLst>
                            <p:childTnLst>
                              <p:par>
                                <p:cTn fill="hold" grpId="0" id="37" nodeType="afterEffect" presetClass="entr" presetID="2" presetSubtype="1">
                                  <p:stCondLst>
                                    <p:cond delay="0"/>
                                  </p:stCondLst>
                                  <p:childTnLst>
                                    <p:set>
                                      <p:cBhvr>
                                        <p:cTn dur="1" fill="hold" id="38">
                                          <p:stCondLst>
                                            <p:cond delay="0"/>
                                          </p:stCondLst>
                                        </p:cTn>
                                        <p:tgtEl>
                                          <p:spTgt spid="17464"/>
                                        </p:tgtEl>
                                        <p:attrNameLst>
                                          <p:attrName>style.visibility</p:attrName>
                                        </p:attrNameLst>
                                      </p:cBhvr>
                                      <p:to>
                                        <p:strVal val="visible"/>
                                      </p:to>
                                    </p:set>
                                    <p:anim calcmode="lin" valueType="num">
                                      <p:cBhvr>
                                        <p:cTn dur="350" fill="hold" id="39"/>
                                        <p:tgtEl>
                                          <p:spTgt spid="17464"/>
                                        </p:tgtEl>
                                        <p:attrNameLst>
                                          <p:attrName>ppt_x</p:attrName>
                                        </p:attrNameLst>
                                      </p:cBhvr>
                                      <p:tavLst>
                                        <p:tav tm="0">
                                          <p:val>
                                            <p:strVal val="#ppt_x"/>
                                          </p:val>
                                        </p:tav>
                                        <p:tav tm="100000">
                                          <p:val>
                                            <p:strVal val="#ppt_x"/>
                                          </p:val>
                                        </p:tav>
                                      </p:tavLst>
                                    </p:anim>
                                    <p:anim calcmode="lin" valueType="num">
                                      <p:cBhvr>
                                        <p:cTn dur="350" fill="hold" id="40"/>
                                        <p:tgtEl>
                                          <p:spTgt spid="17464"/>
                                        </p:tgtEl>
                                        <p:attrNameLst>
                                          <p:attrName>ppt_y</p:attrName>
                                        </p:attrNameLst>
                                      </p:cBhvr>
                                      <p:tavLst>
                                        <p:tav tm="0">
                                          <p:val>
                                            <p:strVal val="0-#ppt_h/2"/>
                                          </p:val>
                                        </p:tav>
                                        <p:tav tm="100000">
                                          <p:val>
                                            <p:strVal val="#ppt_y"/>
                                          </p:val>
                                        </p:tav>
                                      </p:tavLst>
                                    </p:anim>
                                  </p:childTnLst>
                                </p:cTn>
                              </p:par>
                            </p:childTnLst>
                          </p:cTn>
                        </p:par>
                        <p:par>
                          <p:cTn fill="hold" id="41" nodeType="afterGroup">
                            <p:stCondLst>
                              <p:cond delay="2150"/>
                            </p:stCondLst>
                            <p:childTnLst>
                              <p:par>
                                <p:cTn fill="hold" grpId="0" id="42" nodeType="afterEffect" presetClass="entr" presetID="22" presetSubtype="2">
                                  <p:stCondLst>
                                    <p:cond delay="0"/>
                                  </p:stCondLst>
                                  <p:childTnLst>
                                    <p:set>
                                      <p:cBhvr>
                                        <p:cTn dur="1" fill="hold" id="43">
                                          <p:stCondLst>
                                            <p:cond delay="0"/>
                                          </p:stCondLst>
                                        </p:cTn>
                                        <p:tgtEl>
                                          <p:spTgt spid="17473"/>
                                        </p:tgtEl>
                                        <p:attrNameLst>
                                          <p:attrName>style.visibility</p:attrName>
                                        </p:attrNameLst>
                                      </p:cBhvr>
                                      <p:to>
                                        <p:strVal val="visible"/>
                                      </p:to>
                                    </p:set>
                                    <p:animEffect filter="">
                                      <p:cBhvr>
                                        <p:cTn dur="150" id="44"/>
                                        <p:tgtEl>
                                          <p:spTgt spid="17473"/>
                                        </p:tgtEl>
                                      </p:cBhvr>
                                    </p:animEffect>
                                  </p:childTnLst>
                                </p:cTn>
                              </p:par>
                            </p:childTnLst>
                          </p:cTn>
                        </p:par>
                        <p:par>
                          <p:cTn fill="hold" id="45" nodeType="afterGroup">
                            <p:stCondLst>
                              <p:cond delay="2300"/>
                            </p:stCondLst>
                            <p:childTnLst>
                              <p:par>
                                <p:cTn fill="hold" grpId="0" id="46" nodeType="afterEffect" presetClass="entr" presetID="22" presetSubtype="1">
                                  <p:stCondLst>
                                    <p:cond delay="0"/>
                                  </p:stCondLst>
                                  <p:childTnLst>
                                    <p:set>
                                      <p:cBhvr>
                                        <p:cTn dur="1" fill="hold" id="47">
                                          <p:stCondLst>
                                            <p:cond delay="0"/>
                                          </p:stCondLst>
                                        </p:cTn>
                                        <p:tgtEl>
                                          <p:spTgt spid="17472"/>
                                        </p:tgtEl>
                                        <p:attrNameLst>
                                          <p:attrName>style.visibility</p:attrName>
                                        </p:attrNameLst>
                                      </p:cBhvr>
                                      <p:to>
                                        <p:strVal val="visible"/>
                                      </p:to>
                                    </p:set>
                                    <p:animEffect filter="">
                                      <p:cBhvr>
                                        <p:cTn dur="150" id="48"/>
                                        <p:tgtEl>
                                          <p:spTgt spid="17472"/>
                                        </p:tgtEl>
                                      </p:cBhvr>
                                    </p:animEffect>
                                  </p:childTnLst>
                                </p:cTn>
                              </p:par>
                              <p:par>
                                <p:cTn fill="hold" grpId="0" id="49" nodeType="withEffect" presetClass="entr" presetID="10" presetSubtype="0">
                                  <p:stCondLst>
                                    <p:cond delay="0"/>
                                  </p:stCondLst>
                                  <p:childTnLst>
                                    <p:set>
                                      <p:cBhvr>
                                        <p:cTn dur="1" fill="hold" id="50">
                                          <p:stCondLst>
                                            <p:cond delay="0"/>
                                          </p:stCondLst>
                                        </p:cTn>
                                        <p:tgtEl>
                                          <p:spTgt spid="17455"/>
                                        </p:tgtEl>
                                        <p:attrNameLst>
                                          <p:attrName>style.visibility</p:attrName>
                                        </p:attrNameLst>
                                      </p:cBhvr>
                                      <p:to>
                                        <p:strVal val="visible"/>
                                      </p:to>
                                    </p:set>
                                    <p:animEffect filter="">
                                      <p:cBhvr>
                                        <p:cTn dur="350" id="51"/>
                                        <p:tgtEl>
                                          <p:spTgt spid="17455"/>
                                        </p:tgtEl>
                                      </p:cBhvr>
                                    </p:animEffect>
                                  </p:childTnLst>
                                </p:cTn>
                              </p:par>
                            </p:childTnLst>
                          </p:cTn>
                        </p:par>
                        <p:par>
                          <p:cTn fill="hold" id="52" nodeType="afterGroup">
                            <p:stCondLst>
                              <p:cond delay="2650"/>
                            </p:stCondLst>
                            <p:childTnLst>
                              <p:par>
                                <p:cTn fill="hold" grpId="0" id="53" nodeType="afterEffect" presetClass="entr" presetID="2" presetSubtype="12">
                                  <p:stCondLst>
                                    <p:cond delay="0"/>
                                  </p:stCondLst>
                                  <p:childTnLst>
                                    <p:set>
                                      <p:cBhvr>
                                        <p:cTn dur="1" fill="hold" id="54">
                                          <p:stCondLst>
                                            <p:cond delay="0"/>
                                          </p:stCondLst>
                                        </p:cTn>
                                        <p:tgtEl>
                                          <p:spTgt spid="17465"/>
                                        </p:tgtEl>
                                        <p:attrNameLst>
                                          <p:attrName>style.visibility</p:attrName>
                                        </p:attrNameLst>
                                      </p:cBhvr>
                                      <p:to>
                                        <p:strVal val="visible"/>
                                      </p:to>
                                    </p:set>
                                    <p:anim calcmode="lin" valueType="num">
                                      <p:cBhvr>
                                        <p:cTn dur="350" fill="hold" id="55"/>
                                        <p:tgtEl>
                                          <p:spTgt spid="17465"/>
                                        </p:tgtEl>
                                        <p:attrNameLst>
                                          <p:attrName>ppt_x</p:attrName>
                                        </p:attrNameLst>
                                      </p:cBhvr>
                                      <p:tavLst>
                                        <p:tav tm="0">
                                          <p:val>
                                            <p:strVal val="0-#ppt_w/2"/>
                                          </p:val>
                                        </p:tav>
                                        <p:tav tm="100000">
                                          <p:val>
                                            <p:strVal val="#ppt_x"/>
                                          </p:val>
                                        </p:tav>
                                      </p:tavLst>
                                    </p:anim>
                                    <p:anim calcmode="lin" valueType="num">
                                      <p:cBhvr>
                                        <p:cTn dur="350" fill="hold" id="56"/>
                                        <p:tgtEl>
                                          <p:spTgt spid="17465"/>
                                        </p:tgtEl>
                                        <p:attrNameLst>
                                          <p:attrName>ppt_y</p:attrName>
                                        </p:attrNameLst>
                                      </p:cBhvr>
                                      <p:tavLst>
                                        <p:tav tm="0">
                                          <p:val>
                                            <p:strVal val="1+#ppt_h/2"/>
                                          </p:val>
                                        </p:tav>
                                        <p:tav tm="100000">
                                          <p:val>
                                            <p:strVal val="#ppt_y"/>
                                          </p:val>
                                        </p:tav>
                                      </p:tavLst>
                                    </p:anim>
                                  </p:childTnLst>
                                </p:cTn>
                              </p:par>
                            </p:childTnLst>
                          </p:cTn>
                        </p:par>
                        <p:par>
                          <p:cTn fill="hold" id="57" nodeType="afterGroup">
                            <p:stCondLst>
                              <p:cond delay="3000"/>
                            </p:stCondLst>
                            <p:childTnLst>
                              <p:par>
                                <p:cTn fill="hold" grpId="0" id="58" nodeType="afterEffect" presetClass="entr" presetID="22" presetSubtype="8">
                                  <p:stCondLst>
                                    <p:cond delay="0"/>
                                  </p:stCondLst>
                                  <p:childTnLst>
                                    <p:set>
                                      <p:cBhvr>
                                        <p:cTn dur="1" fill="hold" id="59">
                                          <p:stCondLst>
                                            <p:cond delay="0"/>
                                          </p:stCondLst>
                                        </p:cTn>
                                        <p:tgtEl>
                                          <p:spTgt spid="17475"/>
                                        </p:tgtEl>
                                        <p:attrNameLst>
                                          <p:attrName>style.visibility</p:attrName>
                                        </p:attrNameLst>
                                      </p:cBhvr>
                                      <p:to>
                                        <p:strVal val="visible"/>
                                      </p:to>
                                    </p:set>
                                    <p:animEffect filter="">
                                      <p:cBhvr>
                                        <p:cTn dur="150" id="60"/>
                                        <p:tgtEl>
                                          <p:spTgt spid="17475"/>
                                        </p:tgtEl>
                                      </p:cBhvr>
                                    </p:animEffect>
                                  </p:childTnLst>
                                </p:cTn>
                              </p:par>
                            </p:childTnLst>
                          </p:cTn>
                        </p:par>
                        <p:par>
                          <p:cTn fill="hold" id="61" nodeType="afterGroup">
                            <p:stCondLst>
                              <p:cond delay="3150"/>
                            </p:stCondLst>
                            <p:childTnLst>
                              <p:par>
                                <p:cTn fill="hold" grpId="0" id="62" nodeType="afterEffect" presetClass="entr" presetID="22" presetSubtype="1">
                                  <p:stCondLst>
                                    <p:cond delay="0"/>
                                  </p:stCondLst>
                                  <p:childTnLst>
                                    <p:set>
                                      <p:cBhvr>
                                        <p:cTn dur="1" fill="hold" id="63">
                                          <p:stCondLst>
                                            <p:cond delay="0"/>
                                          </p:stCondLst>
                                        </p:cTn>
                                        <p:tgtEl>
                                          <p:spTgt spid="17474"/>
                                        </p:tgtEl>
                                        <p:attrNameLst>
                                          <p:attrName>style.visibility</p:attrName>
                                        </p:attrNameLst>
                                      </p:cBhvr>
                                      <p:to>
                                        <p:strVal val="visible"/>
                                      </p:to>
                                    </p:set>
                                    <p:animEffect filter="">
                                      <p:cBhvr>
                                        <p:cTn dur="200" id="64"/>
                                        <p:tgtEl>
                                          <p:spTgt spid="17474"/>
                                        </p:tgtEl>
                                      </p:cBhvr>
                                    </p:animEffect>
                                  </p:childTnLst>
                                </p:cTn>
                              </p:par>
                              <p:par>
                                <p:cTn fill="hold" grpId="0" id="65" nodeType="withEffect" presetClass="entr" presetID="10" presetSubtype="0">
                                  <p:stCondLst>
                                    <p:cond delay="0"/>
                                  </p:stCondLst>
                                  <p:childTnLst>
                                    <p:set>
                                      <p:cBhvr>
                                        <p:cTn dur="1" fill="hold" id="66">
                                          <p:stCondLst>
                                            <p:cond delay="0"/>
                                          </p:stCondLst>
                                        </p:cTn>
                                        <p:tgtEl>
                                          <p:spTgt spid="17457"/>
                                        </p:tgtEl>
                                        <p:attrNameLst>
                                          <p:attrName>style.visibility</p:attrName>
                                        </p:attrNameLst>
                                      </p:cBhvr>
                                      <p:to>
                                        <p:strVal val="visible"/>
                                      </p:to>
                                    </p:set>
                                    <p:animEffect filter="">
                                      <p:cBhvr>
                                        <p:cTn dur="350" id="67"/>
                                        <p:tgtEl>
                                          <p:spTgt spid="17457"/>
                                        </p:tgtEl>
                                      </p:cBhvr>
                                    </p:animEffect>
                                  </p:childTnLst>
                                </p:cTn>
                              </p:par>
                            </p:childTnLst>
                          </p:cTn>
                        </p:par>
                        <p:par>
                          <p:cTn fill="hold" id="68" nodeType="afterGroup">
                            <p:stCondLst>
                              <p:cond delay="3500"/>
                            </p:stCondLst>
                            <p:childTnLst>
                              <p:par>
                                <p:cTn fill="hold" grpId="0" id="69" nodeType="afterEffect" presetClass="entr" presetID="2" presetSubtype="8">
                                  <p:stCondLst>
                                    <p:cond delay="0"/>
                                  </p:stCondLst>
                                  <p:childTnLst>
                                    <p:set>
                                      <p:cBhvr>
                                        <p:cTn dur="1" fill="hold" id="70">
                                          <p:stCondLst>
                                            <p:cond delay="0"/>
                                          </p:stCondLst>
                                        </p:cTn>
                                        <p:tgtEl>
                                          <p:spTgt spid="17466"/>
                                        </p:tgtEl>
                                        <p:attrNameLst>
                                          <p:attrName>style.visibility</p:attrName>
                                        </p:attrNameLst>
                                      </p:cBhvr>
                                      <p:to>
                                        <p:strVal val="visible"/>
                                      </p:to>
                                    </p:set>
                                    <p:anim calcmode="lin" valueType="num">
                                      <p:cBhvr>
                                        <p:cTn dur="350" fill="hold" id="71"/>
                                        <p:tgtEl>
                                          <p:spTgt spid="17466"/>
                                        </p:tgtEl>
                                        <p:attrNameLst>
                                          <p:attrName>ppt_x</p:attrName>
                                        </p:attrNameLst>
                                      </p:cBhvr>
                                      <p:tavLst>
                                        <p:tav tm="0">
                                          <p:val>
                                            <p:strVal val="0-#ppt_w/2"/>
                                          </p:val>
                                        </p:tav>
                                        <p:tav tm="100000">
                                          <p:val>
                                            <p:strVal val="#ppt_x"/>
                                          </p:val>
                                        </p:tav>
                                      </p:tavLst>
                                    </p:anim>
                                    <p:anim calcmode="lin" valueType="num">
                                      <p:cBhvr>
                                        <p:cTn dur="350" fill="hold" id="72"/>
                                        <p:tgtEl>
                                          <p:spTgt spid="17466"/>
                                        </p:tgtEl>
                                        <p:attrNameLst>
                                          <p:attrName>ppt_y</p:attrName>
                                        </p:attrNameLst>
                                      </p:cBhvr>
                                      <p:tavLst>
                                        <p:tav tm="0">
                                          <p:val>
                                            <p:strVal val="#ppt_y"/>
                                          </p:val>
                                        </p:tav>
                                        <p:tav tm="100000">
                                          <p:val>
                                            <p:strVal val="#ppt_y"/>
                                          </p:val>
                                        </p:tav>
                                      </p:tavLst>
                                    </p:anim>
                                  </p:childTnLst>
                                </p:cTn>
                              </p:par>
                            </p:childTnLst>
                          </p:cTn>
                        </p:par>
                        <p:par>
                          <p:cTn fill="hold" id="73" nodeType="afterGroup">
                            <p:stCondLst>
                              <p:cond delay="3850"/>
                            </p:stCondLst>
                            <p:childTnLst>
                              <p:par>
                                <p:cTn fill="hold" grpId="0" id="74" nodeType="afterEffect" presetClass="entr" presetID="22" presetSubtype="8">
                                  <p:stCondLst>
                                    <p:cond delay="0"/>
                                  </p:stCondLst>
                                  <p:childTnLst>
                                    <p:set>
                                      <p:cBhvr>
                                        <p:cTn dur="1" fill="hold" id="75">
                                          <p:stCondLst>
                                            <p:cond delay="0"/>
                                          </p:stCondLst>
                                        </p:cTn>
                                        <p:tgtEl>
                                          <p:spTgt spid="17477"/>
                                        </p:tgtEl>
                                        <p:attrNameLst>
                                          <p:attrName>style.visibility</p:attrName>
                                        </p:attrNameLst>
                                      </p:cBhvr>
                                      <p:to>
                                        <p:strVal val="visible"/>
                                      </p:to>
                                    </p:set>
                                    <p:animEffect filter="">
                                      <p:cBhvr>
                                        <p:cTn dur="250" id="76"/>
                                        <p:tgtEl>
                                          <p:spTgt spid="17477"/>
                                        </p:tgtEl>
                                      </p:cBhvr>
                                    </p:animEffect>
                                  </p:childTnLst>
                                </p:cTn>
                              </p:par>
                            </p:childTnLst>
                          </p:cTn>
                        </p:par>
                        <p:par>
                          <p:cTn fill="hold" id="77" nodeType="afterGroup">
                            <p:stCondLst>
                              <p:cond delay="4100"/>
                            </p:stCondLst>
                            <p:childTnLst>
                              <p:par>
                                <p:cTn fill="hold" grpId="0" id="78" nodeType="afterEffect" presetClass="entr" presetID="22" presetSubtype="1">
                                  <p:stCondLst>
                                    <p:cond delay="0"/>
                                  </p:stCondLst>
                                  <p:childTnLst>
                                    <p:set>
                                      <p:cBhvr>
                                        <p:cTn dur="1" fill="hold" id="79">
                                          <p:stCondLst>
                                            <p:cond delay="0"/>
                                          </p:stCondLst>
                                        </p:cTn>
                                        <p:tgtEl>
                                          <p:spTgt spid="17476"/>
                                        </p:tgtEl>
                                        <p:attrNameLst>
                                          <p:attrName>style.visibility</p:attrName>
                                        </p:attrNameLst>
                                      </p:cBhvr>
                                      <p:to>
                                        <p:strVal val="visible"/>
                                      </p:to>
                                    </p:set>
                                    <p:animEffect filter="">
                                      <p:cBhvr>
                                        <p:cTn dur="250" id="80"/>
                                        <p:tgtEl>
                                          <p:spTgt spid="17476"/>
                                        </p:tgtEl>
                                      </p:cBhvr>
                                    </p:animEffect>
                                  </p:childTnLst>
                                </p:cTn>
                              </p:par>
                              <p:par>
                                <p:cTn fill="hold" grpId="0" id="81" nodeType="withEffect" presetClass="entr" presetID="10" presetSubtype="0">
                                  <p:stCondLst>
                                    <p:cond delay="0"/>
                                  </p:stCondLst>
                                  <p:childTnLst>
                                    <p:set>
                                      <p:cBhvr>
                                        <p:cTn dur="1" fill="hold" id="82">
                                          <p:stCondLst>
                                            <p:cond delay="0"/>
                                          </p:stCondLst>
                                        </p:cTn>
                                        <p:tgtEl>
                                          <p:spTgt spid="17459"/>
                                        </p:tgtEl>
                                        <p:attrNameLst>
                                          <p:attrName>style.visibility</p:attrName>
                                        </p:attrNameLst>
                                      </p:cBhvr>
                                      <p:to>
                                        <p:strVal val="visible"/>
                                      </p:to>
                                    </p:set>
                                    <p:animEffect filter="">
                                      <p:cBhvr>
                                        <p:cTn dur="350" id="83"/>
                                        <p:tgtEl>
                                          <p:spTgt spid="17459"/>
                                        </p:tgtEl>
                                      </p:cBhvr>
                                    </p:animEffect>
                                  </p:childTnLst>
                                </p:cTn>
                              </p:par>
                            </p:childTnLst>
                          </p:cTn>
                        </p:par>
                        <p:par>
                          <p:cTn fill="hold" id="84" nodeType="afterGroup">
                            <p:stCondLst>
                              <p:cond delay="4450"/>
                            </p:stCondLst>
                            <p:childTnLst>
                              <p:par>
                                <p:cTn fill="hold" grpId="0" id="85" nodeType="afterEffect" presetClass="entr" presetID="2" presetSubtype="9">
                                  <p:stCondLst>
                                    <p:cond delay="0"/>
                                  </p:stCondLst>
                                  <p:childTnLst>
                                    <p:set>
                                      <p:cBhvr>
                                        <p:cTn dur="1" fill="hold" id="86">
                                          <p:stCondLst>
                                            <p:cond delay="0"/>
                                          </p:stCondLst>
                                        </p:cTn>
                                        <p:tgtEl>
                                          <p:spTgt spid="17467"/>
                                        </p:tgtEl>
                                        <p:attrNameLst>
                                          <p:attrName>style.visibility</p:attrName>
                                        </p:attrNameLst>
                                      </p:cBhvr>
                                      <p:to>
                                        <p:strVal val="visible"/>
                                      </p:to>
                                    </p:set>
                                    <p:anim calcmode="lin" valueType="num">
                                      <p:cBhvr>
                                        <p:cTn dur="350" fill="hold" id="87"/>
                                        <p:tgtEl>
                                          <p:spTgt spid="17467"/>
                                        </p:tgtEl>
                                        <p:attrNameLst>
                                          <p:attrName>ppt_x</p:attrName>
                                        </p:attrNameLst>
                                      </p:cBhvr>
                                      <p:tavLst>
                                        <p:tav tm="0">
                                          <p:val>
                                            <p:strVal val="0-#ppt_w/2"/>
                                          </p:val>
                                        </p:tav>
                                        <p:tav tm="100000">
                                          <p:val>
                                            <p:strVal val="#ppt_x"/>
                                          </p:val>
                                        </p:tav>
                                      </p:tavLst>
                                    </p:anim>
                                    <p:anim calcmode="lin" valueType="num">
                                      <p:cBhvr>
                                        <p:cTn dur="350" fill="hold" id="88"/>
                                        <p:tgtEl>
                                          <p:spTgt spid="17467"/>
                                        </p:tgtEl>
                                        <p:attrNameLst>
                                          <p:attrName>ppt_y</p:attrName>
                                        </p:attrNameLst>
                                      </p:cBhvr>
                                      <p:tavLst>
                                        <p:tav tm="0">
                                          <p:val>
                                            <p:strVal val="0-#ppt_h/2"/>
                                          </p:val>
                                        </p:tav>
                                        <p:tav tm="100000">
                                          <p:val>
                                            <p:strVal val="#ppt_y"/>
                                          </p:val>
                                        </p:tav>
                                      </p:tavLst>
                                    </p:anim>
                                  </p:childTnLst>
                                </p:cTn>
                              </p:par>
                            </p:childTnLst>
                          </p:cTn>
                        </p:par>
                        <p:par>
                          <p:cTn fill="hold" id="89" nodeType="afterGroup">
                            <p:stCondLst>
                              <p:cond delay="4800"/>
                            </p:stCondLst>
                            <p:childTnLst>
                              <p:par>
                                <p:cTn fill="hold" grpId="0" id="90" nodeType="afterEffect" presetClass="entr" presetID="22" presetSubtype="8">
                                  <p:stCondLst>
                                    <p:cond delay="0"/>
                                  </p:stCondLst>
                                  <p:childTnLst>
                                    <p:set>
                                      <p:cBhvr>
                                        <p:cTn dur="1" fill="hold" id="91">
                                          <p:stCondLst>
                                            <p:cond delay="0"/>
                                          </p:stCondLst>
                                        </p:cTn>
                                        <p:tgtEl>
                                          <p:spTgt spid="17479"/>
                                        </p:tgtEl>
                                        <p:attrNameLst>
                                          <p:attrName>style.visibility</p:attrName>
                                        </p:attrNameLst>
                                      </p:cBhvr>
                                      <p:to>
                                        <p:strVal val="visible"/>
                                      </p:to>
                                    </p:set>
                                    <p:animEffect filter="">
                                      <p:cBhvr>
                                        <p:cTn dur="350" id="92"/>
                                        <p:tgtEl>
                                          <p:spTgt spid="17479"/>
                                        </p:tgtEl>
                                      </p:cBhvr>
                                    </p:animEffect>
                                  </p:childTnLst>
                                </p:cTn>
                              </p:par>
                            </p:childTnLst>
                          </p:cTn>
                        </p:par>
                        <p:par>
                          <p:cTn fill="hold" id="93" nodeType="afterGroup">
                            <p:stCondLst>
                              <p:cond delay="5150"/>
                            </p:stCondLst>
                            <p:childTnLst>
                              <p:par>
                                <p:cTn fill="hold" grpId="0" id="94" nodeType="afterEffect" presetClass="entr" presetID="22" presetSubtype="1">
                                  <p:stCondLst>
                                    <p:cond delay="0"/>
                                  </p:stCondLst>
                                  <p:childTnLst>
                                    <p:set>
                                      <p:cBhvr>
                                        <p:cTn dur="1" fill="hold" id="95">
                                          <p:stCondLst>
                                            <p:cond delay="0"/>
                                          </p:stCondLst>
                                        </p:cTn>
                                        <p:tgtEl>
                                          <p:spTgt spid="17478"/>
                                        </p:tgtEl>
                                        <p:attrNameLst>
                                          <p:attrName>style.visibility</p:attrName>
                                        </p:attrNameLst>
                                      </p:cBhvr>
                                      <p:to>
                                        <p:strVal val="visible"/>
                                      </p:to>
                                    </p:set>
                                    <p:animEffect filter="">
                                      <p:cBhvr>
                                        <p:cTn dur="250" id="96"/>
                                        <p:tgtEl>
                                          <p:spTgt spid="17478"/>
                                        </p:tgtEl>
                                      </p:cBhvr>
                                    </p:animEffect>
                                  </p:childTnLst>
                                </p:cTn>
                              </p:par>
                              <p:par>
                                <p:cTn fill="hold" grpId="0" id="97" nodeType="withEffect" presetClass="entr" presetID="10" presetSubtype="0">
                                  <p:stCondLst>
                                    <p:cond delay="0"/>
                                  </p:stCondLst>
                                  <p:childTnLst>
                                    <p:set>
                                      <p:cBhvr>
                                        <p:cTn dur="1" fill="hold" id="98">
                                          <p:stCondLst>
                                            <p:cond delay="0"/>
                                          </p:stCondLst>
                                        </p:cTn>
                                        <p:tgtEl>
                                          <p:spTgt spid="17461"/>
                                        </p:tgtEl>
                                        <p:attrNameLst>
                                          <p:attrName>style.visibility</p:attrName>
                                        </p:attrNameLst>
                                      </p:cBhvr>
                                      <p:to>
                                        <p:strVal val="visible"/>
                                      </p:to>
                                    </p:set>
                                    <p:animEffect filter="">
                                      <p:cBhvr>
                                        <p:cTn dur="350" id="99"/>
                                        <p:tgtEl>
                                          <p:spTgt spid="1746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451"/>
      <p:bldP grpId="0" spid="17453"/>
      <p:bldP grpId="0" spid="17455"/>
      <p:bldP grpId="0" spid="17457"/>
      <p:bldP grpId="0" spid="17459"/>
      <p:bldP grpId="0" spid="17461"/>
      <p:bldP grpId="0" spid="17462"/>
      <p:bldP grpId="0" spid="17463"/>
      <p:bldP grpId="0" spid="17464"/>
      <p:bldP grpId="0" spid="17465"/>
      <p:bldP grpId="0" spid="17466"/>
      <p:bldP grpId="0" spid="17467"/>
      <p:bldP grpId="0" spid="17468"/>
      <p:bldP grpId="0" spid="17469"/>
      <p:bldP grpId="0" spid="17470"/>
      <p:bldP grpId="0" spid="17471"/>
      <p:bldP grpId="0" spid="17472"/>
      <p:bldP grpId="0" spid="17473"/>
      <p:bldP grpId="0" spid="17474"/>
      <p:bldP grpId="0" spid="17475"/>
      <p:bldP grpId="0" spid="17476"/>
      <p:bldP grpId="0" spid="17477"/>
      <p:bldP grpId="0" spid="17478"/>
      <p:bldP grpId="0" spid="17479"/>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7" name="Text Placeholder 33"/>
          <p:cNvSpPr txBox="1"/>
          <p:nvPr/>
        </p:nvSpPr>
        <p:spPr>
          <a:xfrm>
            <a:off x="5656946" y="1654997"/>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rgbClr val="43536A"/>
                </a:solidFill>
                <a:latin typeface="+mn-lt"/>
                <a:ea typeface="+mn-ea"/>
                <a:cs typeface="+mn-ea"/>
                <a:sym typeface="+mn-lt"/>
              </a:rPr>
              <a:t>商业策略</a:t>
            </a:r>
          </a:p>
        </p:txBody>
      </p:sp>
      <p:sp>
        <p:nvSpPr>
          <p:cNvPr id="58" name="TextBox 20"/>
          <p:cNvSpPr txBox="1"/>
          <p:nvPr/>
        </p:nvSpPr>
        <p:spPr>
          <a:xfrm>
            <a:off x="5656945" y="1956975"/>
            <a:ext cx="2512943" cy="365760"/>
          </a:xfrm>
          <a:prstGeom prst="rect">
            <a:avLst/>
          </a:prstGeom>
          <a:noFill/>
        </p:spPr>
        <p:txBody>
          <a:bodyPr rtlCol="0" wrap="square">
            <a:spAutoFit/>
          </a:bodyPr>
          <a:lstStyle/>
          <a:p>
            <a:pPr defTabSz="914309">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59" name="Text Placeholder 33"/>
          <p:cNvSpPr txBox="1"/>
          <p:nvPr/>
        </p:nvSpPr>
        <p:spPr>
          <a:xfrm>
            <a:off x="5656946" y="2575279"/>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rgbClr val="43536A"/>
                </a:solidFill>
                <a:latin typeface="+mn-lt"/>
                <a:ea typeface="+mn-ea"/>
                <a:cs typeface="+mn-ea"/>
                <a:sym typeface="+mn-lt"/>
              </a:rPr>
              <a:t>商业策略</a:t>
            </a:r>
          </a:p>
        </p:txBody>
      </p:sp>
      <p:sp>
        <p:nvSpPr>
          <p:cNvPr id="60" name="TextBox 20"/>
          <p:cNvSpPr txBox="1"/>
          <p:nvPr/>
        </p:nvSpPr>
        <p:spPr>
          <a:xfrm>
            <a:off x="5656945" y="2877257"/>
            <a:ext cx="2512943" cy="365760"/>
          </a:xfrm>
          <a:prstGeom prst="rect">
            <a:avLst/>
          </a:prstGeom>
          <a:noFill/>
        </p:spPr>
        <p:txBody>
          <a:bodyPr rtlCol="0" wrap="square">
            <a:spAutoFit/>
          </a:bodyPr>
          <a:lstStyle/>
          <a:p>
            <a:pPr defTabSz="914309">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61" name="Text Placeholder 33"/>
          <p:cNvSpPr txBox="1"/>
          <p:nvPr/>
        </p:nvSpPr>
        <p:spPr>
          <a:xfrm>
            <a:off x="5656946" y="3496885"/>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rgbClr val="43536A"/>
                </a:solidFill>
                <a:latin typeface="+mn-lt"/>
                <a:ea typeface="+mn-ea"/>
                <a:cs typeface="+mn-ea"/>
                <a:sym typeface="+mn-lt"/>
              </a:rPr>
              <a:t>商业策略</a:t>
            </a:r>
          </a:p>
        </p:txBody>
      </p:sp>
      <p:sp>
        <p:nvSpPr>
          <p:cNvPr id="62" name="TextBox 20"/>
          <p:cNvSpPr txBox="1"/>
          <p:nvPr/>
        </p:nvSpPr>
        <p:spPr>
          <a:xfrm>
            <a:off x="5656945" y="3798863"/>
            <a:ext cx="2512943" cy="365760"/>
          </a:xfrm>
          <a:prstGeom prst="rect">
            <a:avLst/>
          </a:prstGeom>
          <a:noFill/>
        </p:spPr>
        <p:txBody>
          <a:bodyPr rtlCol="0" wrap="square">
            <a:spAutoFit/>
          </a:bodyPr>
          <a:lstStyle/>
          <a:p>
            <a:pPr defTabSz="914309">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63"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运营计划</a:t>
            </a:r>
          </a:p>
        </p:txBody>
      </p:sp>
      <p:sp>
        <p:nvSpPr>
          <p:cNvPr id="64"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Operation Plan</a:t>
            </a:r>
          </a:p>
        </p:txBody>
      </p:sp>
      <p:sp>
        <p:nvSpPr>
          <p:cNvPr id="65" name="矩形 64"/>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66" name="组合 65"/>
          <p:cNvGrpSpPr/>
          <p:nvPr/>
        </p:nvGrpSpPr>
        <p:grpSpPr>
          <a:xfrm>
            <a:off x="3588924" y="311398"/>
            <a:ext cx="1978192" cy="457200"/>
            <a:chOff x="3588924" y="311398"/>
            <a:chExt cx="1978192" cy="457200"/>
          </a:xfrm>
        </p:grpSpPr>
        <p:sp>
          <p:nvSpPr>
            <p:cNvPr id="67" name="L 形 66"/>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8" name="L 形 67"/>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52" name="组合 51"/>
          <p:cNvGrpSpPr/>
          <p:nvPr/>
        </p:nvGrpSpPr>
        <p:grpSpPr>
          <a:xfrm>
            <a:off x="1329870" y="1469226"/>
            <a:ext cx="2868841" cy="2858436"/>
            <a:chOff x="3618897" y="2279040"/>
            <a:chExt cx="706229" cy="703668"/>
          </a:xfrm>
          <a:solidFill>
            <a:schemeClr val="tx2"/>
          </a:solidFill>
        </p:grpSpPr>
        <p:sp>
          <p:nvSpPr>
            <p:cNvPr id="53" name="Freeform 9"/>
            <p:cNvSpPr>
              <a:spLocks noEditPoints="1"/>
            </p:cNvSpPr>
            <p:nvPr/>
          </p:nvSpPr>
          <p:spPr bwMode="auto">
            <a:xfrm>
              <a:off x="3713987" y="2279040"/>
              <a:ext cx="516048" cy="703668"/>
            </a:xfrm>
            <a:custGeom>
              <a:gdLst>
                <a:gd fmla="*/ 222 w 597" name="T0"/>
                <a:gd fmla="*/ 575 h 814" name="T1"/>
                <a:gd fmla="*/ 253 w 597" name="T2"/>
                <a:gd fmla="*/ 598 h 814" name="T3"/>
                <a:gd fmla="*/ 344 w 597" name="T4"/>
                <a:gd fmla="*/ 598 h 814" name="T5"/>
                <a:gd fmla="*/ 375 w 597" name="T6"/>
                <a:gd fmla="*/ 575 h 814" name="T7"/>
                <a:gd fmla="*/ 414 w 597" name="T8"/>
                <a:gd fmla="*/ 509 h 814" name="T9"/>
                <a:gd fmla="*/ 539 w 597" name="T10"/>
                <a:gd fmla="*/ 298 h 814" name="T11"/>
                <a:gd fmla="*/ 298 w 597" name="T12"/>
                <a:gd fmla="*/ 57 h 814" name="T13"/>
                <a:gd fmla="*/ 57 w 597" name="T14"/>
                <a:gd fmla="*/ 298 h 814" name="T15"/>
                <a:gd fmla="*/ 183 w 597" name="T16"/>
                <a:gd fmla="*/ 509 h 814" name="T17"/>
                <a:gd fmla="*/ 222 w 597" name="T18"/>
                <a:gd fmla="*/ 575 h 814" name="T19"/>
                <a:gd fmla="*/ 354 w 597" name="T20"/>
                <a:gd fmla="*/ 782 h 814" name="T21"/>
                <a:gd fmla="*/ 314 w 597" name="T22"/>
                <a:gd fmla="*/ 814 h 814" name="T23"/>
                <a:gd fmla="*/ 282 w 597" name="T24"/>
                <a:gd fmla="*/ 814 h 814" name="T25"/>
                <a:gd fmla="*/ 242 w 597" name="T26"/>
                <a:gd fmla="*/ 782 h 814" name="T27"/>
                <a:gd fmla="*/ 226 w 597" name="T28"/>
                <a:gd fmla="*/ 782 h 814" name="T29"/>
                <a:gd fmla="*/ 165 w 597" name="T30"/>
                <a:gd fmla="*/ 722 h 814" name="T31"/>
                <a:gd fmla="*/ 165 w 597" name="T32"/>
                <a:gd fmla="*/ 576 h 814" name="T33"/>
                <a:gd fmla="*/ 155 w 597" name="T34"/>
                <a:gd fmla="*/ 559 h 814" name="T35"/>
                <a:gd fmla="*/ 0 w 597" name="T36"/>
                <a:gd fmla="*/ 298 h 814" name="T37"/>
                <a:gd fmla="*/ 298 w 597" name="T38"/>
                <a:gd fmla="*/ 0 h 814" name="T39"/>
                <a:gd fmla="*/ 597 w 597" name="T40"/>
                <a:gd fmla="*/ 298 h 814" name="T41"/>
                <a:gd fmla="*/ 441 w 597" name="T42"/>
                <a:gd fmla="*/ 559 h 814" name="T43"/>
                <a:gd fmla="*/ 431 w 597" name="T44"/>
                <a:gd fmla="*/ 576 h 814" name="T45"/>
                <a:gd fmla="*/ 432 w 597" name="T46"/>
                <a:gd fmla="*/ 722 h 814" name="T47"/>
                <a:gd fmla="*/ 371 w 597" name="T48"/>
                <a:gd fmla="*/ 782 h 814" name="T49"/>
                <a:gd fmla="*/ 354 w 597" name="T50"/>
                <a:gd fmla="*/ 782 h 814"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814" w="597">
                  <a:moveTo>
                    <a:pt x="222" y="575"/>
                  </a:moveTo>
                  <a:cubicBezTo>
                    <a:pt x="224" y="589"/>
                    <a:pt x="238" y="598"/>
                    <a:pt x="253" y="598"/>
                  </a:cubicBezTo>
                  <a:cubicBezTo>
                    <a:pt x="344" y="598"/>
                    <a:pt x="344" y="598"/>
                    <a:pt x="344" y="598"/>
                  </a:cubicBezTo>
                  <a:cubicBezTo>
                    <a:pt x="358" y="598"/>
                    <a:pt x="373" y="589"/>
                    <a:pt x="375" y="575"/>
                  </a:cubicBezTo>
                  <a:cubicBezTo>
                    <a:pt x="377" y="547"/>
                    <a:pt x="390" y="523"/>
                    <a:pt x="414" y="509"/>
                  </a:cubicBezTo>
                  <a:cubicBezTo>
                    <a:pt x="491" y="467"/>
                    <a:pt x="539" y="386"/>
                    <a:pt x="539" y="298"/>
                  </a:cubicBezTo>
                  <a:cubicBezTo>
                    <a:pt x="539" y="165"/>
                    <a:pt x="431" y="57"/>
                    <a:pt x="298" y="57"/>
                  </a:cubicBezTo>
                  <a:cubicBezTo>
                    <a:pt x="165" y="57"/>
                    <a:pt x="57" y="165"/>
                    <a:pt x="57" y="298"/>
                  </a:cubicBezTo>
                  <a:cubicBezTo>
                    <a:pt x="57" y="386"/>
                    <a:pt x="105" y="467"/>
                    <a:pt x="183" y="509"/>
                  </a:cubicBezTo>
                  <a:cubicBezTo>
                    <a:pt x="207" y="523"/>
                    <a:pt x="219" y="547"/>
                    <a:pt x="222" y="575"/>
                  </a:cubicBezTo>
                  <a:close/>
                  <a:moveTo>
                    <a:pt x="354" y="782"/>
                  </a:moveTo>
                  <a:cubicBezTo>
                    <a:pt x="350" y="800"/>
                    <a:pt x="334" y="814"/>
                    <a:pt x="314" y="814"/>
                  </a:cubicBezTo>
                  <a:cubicBezTo>
                    <a:pt x="282" y="814"/>
                    <a:pt x="282" y="814"/>
                    <a:pt x="282" y="814"/>
                  </a:cubicBezTo>
                  <a:cubicBezTo>
                    <a:pt x="263" y="814"/>
                    <a:pt x="247" y="800"/>
                    <a:pt x="242" y="782"/>
                  </a:cubicBezTo>
                  <a:cubicBezTo>
                    <a:pt x="226" y="782"/>
                    <a:pt x="226" y="782"/>
                    <a:pt x="226" y="782"/>
                  </a:cubicBezTo>
                  <a:cubicBezTo>
                    <a:pt x="193" y="782"/>
                    <a:pt x="165" y="755"/>
                    <a:pt x="165" y="722"/>
                  </a:cubicBezTo>
                  <a:cubicBezTo>
                    <a:pt x="165" y="576"/>
                    <a:pt x="165" y="576"/>
                    <a:pt x="165" y="576"/>
                  </a:cubicBezTo>
                  <a:cubicBezTo>
                    <a:pt x="165" y="569"/>
                    <a:pt x="162" y="563"/>
                    <a:pt x="155" y="559"/>
                  </a:cubicBezTo>
                  <a:cubicBezTo>
                    <a:pt x="60" y="507"/>
                    <a:pt x="0" y="407"/>
                    <a:pt x="0" y="298"/>
                  </a:cubicBezTo>
                  <a:cubicBezTo>
                    <a:pt x="0" y="133"/>
                    <a:pt x="134" y="0"/>
                    <a:pt x="298" y="0"/>
                  </a:cubicBezTo>
                  <a:cubicBezTo>
                    <a:pt x="463" y="0"/>
                    <a:pt x="597" y="133"/>
                    <a:pt x="597" y="298"/>
                  </a:cubicBezTo>
                  <a:cubicBezTo>
                    <a:pt x="597" y="407"/>
                    <a:pt x="537" y="507"/>
                    <a:pt x="441" y="559"/>
                  </a:cubicBezTo>
                  <a:cubicBezTo>
                    <a:pt x="435" y="563"/>
                    <a:pt x="431" y="569"/>
                    <a:pt x="431" y="576"/>
                  </a:cubicBezTo>
                  <a:cubicBezTo>
                    <a:pt x="432" y="722"/>
                    <a:pt x="432" y="722"/>
                    <a:pt x="432" y="722"/>
                  </a:cubicBezTo>
                  <a:cubicBezTo>
                    <a:pt x="432" y="755"/>
                    <a:pt x="404" y="782"/>
                    <a:pt x="371" y="782"/>
                  </a:cubicBezTo>
                  <a:cubicBezTo>
                    <a:pt x="354" y="782"/>
                    <a:pt x="354" y="782"/>
                    <a:pt x="354" y="782"/>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a:p>
          </p:txBody>
        </p:sp>
        <p:sp>
          <p:nvSpPr>
            <p:cNvPr id="54" name="Freeform 10"/>
            <p:cNvSpPr>
              <a:spLocks noEditPoints="1"/>
            </p:cNvSpPr>
            <p:nvPr/>
          </p:nvSpPr>
          <p:spPr bwMode="auto">
            <a:xfrm>
              <a:off x="3618897" y="2347432"/>
              <a:ext cx="706229" cy="373412"/>
            </a:xfrm>
            <a:custGeom>
              <a:gdLst>
                <a:gd fmla="*/ 699 w 817" name="T0"/>
                <a:gd fmla="*/ 406 h 432" name="T1"/>
                <a:gd fmla="*/ 692 w 817" name="T2"/>
                <a:gd fmla="*/ 380 h 432" name="T3"/>
                <a:gd fmla="*/ 718 w 817" name="T4"/>
                <a:gd fmla="*/ 373 h 432" name="T5"/>
                <a:gd fmla="*/ 755 w 817" name="T6"/>
                <a:gd fmla="*/ 394 h 432" name="T7"/>
                <a:gd fmla="*/ 762 w 817" name="T8"/>
                <a:gd fmla="*/ 420 h 432" name="T9"/>
                <a:gd fmla="*/ 736 w 817" name="T10"/>
                <a:gd fmla="*/ 427 h 432" name="T11"/>
                <a:gd fmla="*/ 699 w 817" name="T12"/>
                <a:gd fmla="*/ 406 h 432" name="T13"/>
                <a:gd fmla="*/ 718 w 817" name="T14"/>
                <a:gd fmla="*/ 59 h 432" name="T15"/>
                <a:gd fmla="*/ 692 w 817" name="T16"/>
                <a:gd fmla="*/ 52 h 432" name="T17"/>
                <a:gd fmla="*/ 699 w 817" name="T18"/>
                <a:gd fmla="*/ 26 h 432" name="T19"/>
                <a:gd fmla="*/ 736 w 817" name="T20"/>
                <a:gd fmla="*/ 5 h 432" name="T21"/>
                <a:gd fmla="*/ 762 w 817" name="T22"/>
                <a:gd fmla="*/ 12 h 432" name="T23"/>
                <a:gd fmla="*/ 755 w 817" name="T24"/>
                <a:gd fmla="*/ 38 h 432" name="T25"/>
                <a:gd fmla="*/ 718 w 817" name="T26"/>
                <a:gd fmla="*/ 59 h 432" name="T27"/>
                <a:gd fmla="*/ 755 w 817" name="T28"/>
                <a:gd fmla="*/ 235 h 432" name="T29"/>
                <a:gd fmla="*/ 736 w 817" name="T30"/>
                <a:gd fmla="*/ 216 h 432" name="T31"/>
                <a:gd fmla="*/ 755 w 817" name="T32"/>
                <a:gd fmla="*/ 197 h 432" name="T33"/>
                <a:gd fmla="*/ 798 w 817" name="T34"/>
                <a:gd fmla="*/ 197 h 432" name="T35"/>
                <a:gd fmla="*/ 817 w 817" name="T36"/>
                <a:gd fmla="*/ 216 h 432" name="T37"/>
                <a:gd fmla="*/ 798 w 817" name="T38"/>
                <a:gd fmla="*/ 235 h 432" name="T39"/>
                <a:gd fmla="*/ 755 w 817" name="T40"/>
                <a:gd fmla="*/ 235 h 432" name="T41"/>
                <a:gd fmla="*/ 118 w 817" name="T42"/>
                <a:gd fmla="*/ 26 h 432" name="T43"/>
                <a:gd fmla="*/ 124 w 817" name="T44"/>
                <a:gd fmla="*/ 52 h 432" name="T45"/>
                <a:gd fmla="*/ 98 w 817" name="T46"/>
                <a:gd fmla="*/ 59 h 432" name="T47"/>
                <a:gd fmla="*/ 62 w 817" name="T48"/>
                <a:gd fmla="*/ 38 h 432" name="T49"/>
                <a:gd fmla="*/ 55 w 817" name="T50"/>
                <a:gd fmla="*/ 12 h 432" name="T51"/>
                <a:gd fmla="*/ 81 w 817" name="T52"/>
                <a:gd fmla="*/ 5 h 432" name="T53"/>
                <a:gd fmla="*/ 118 w 817" name="T54"/>
                <a:gd fmla="*/ 26 h 432" name="T55"/>
                <a:gd fmla="*/ 98 w 817" name="T56"/>
                <a:gd fmla="*/ 373 h 432" name="T57"/>
                <a:gd fmla="*/ 124 w 817" name="T58"/>
                <a:gd fmla="*/ 380 h 432" name="T59"/>
                <a:gd fmla="*/ 118 w 817" name="T60"/>
                <a:gd fmla="*/ 406 h 432" name="T61"/>
                <a:gd fmla="*/ 81 w 817" name="T62"/>
                <a:gd fmla="*/ 427 h 432" name="T63"/>
                <a:gd fmla="*/ 55 w 817" name="T64"/>
                <a:gd fmla="*/ 420 h 432" name="T65"/>
                <a:gd fmla="*/ 62 w 817" name="T66"/>
                <a:gd fmla="*/ 394 h 432" name="T67"/>
                <a:gd fmla="*/ 98 w 817" name="T68"/>
                <a:gd fmla="*/ 373 h 432" name="T69"/>
                <a:gd fmla="*/ 62 w 817" name="T70"/>
                <a:gd fmla="*/ 197 h 432" name="T71"/>
                <a:gd fmla="*/ 81 w 817" name="T72"/>
                <a:gd fmla="*/ 216 h 432" name="T73"/>
                <a:gd fmla="*/ 62 w 817" name="T74"/>
                <a:gd fmla="*/ 235 h 432" name="T75"/>
                <a:gd fmla="*/ 19 w 817" name="T76"/>
                <a:gd fmla="*/ 235 h 432" name="T77"/>
                <a:gd fmla="*/ 0 w 817" name="T78"/>
                <a:gd fmla="*/ 216 h 432" name="T79"/>
                <a:gd fmla="*/ 19 w 817" name="T80"/>
                <a:gd fmla="*/ 197 h 432" name="T81"/>
                <a:gd fmla="*/ 62 w 817" name="T82"/>
                <a:gd fmla="*/ 197 h 432"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432" w="817">
                  <a:moveTo>
                    <a:pt x="699" y="406"/>
                  </a:moveTo>
                  <a:cubicBezTo>
                    <a:pt x="690" y="401"/>
                    <a:pt x="687" y="389"/>
                    <a:pt x="692" y="380"/>
                  </a:cubicBezTo>
                  <a:cubicBezTo>
                    <a:pt x="698" y="371"/>
                    <a:pt x="709" y="368"/>
                    <a:pt x="718" y="373"/>
                  </a:cubicBezTo>
                  <a:cubicBezTo>
                    <a:pt x="755" y="394"/>
                    <a:pt x="755" y="394"/>
                    <a:pt x="755" y="394"/>
                  </a:cubicBezTo>
                  <a:cubicBezTo>
                    <a:pt x="764" y="399"/>
                    <a:pt x="767" y="411"/>
                    <a:pt x="762" y="420"/>
                  </a:cubicBezTo>
                  <a:cubicBezTo>
                    <a:pt x="757" y="429"/>
                    <a:pt x="745" y="432"/>
                    <a:pt x="736" y="427"/>
                  </a:cubicBezTo>
                  <a:cubicBezTo>
                    <a:pt x="699" y="406"/>
                    <a:pt x="699" y="406"/>
                    <a:pt x="699" y="406"/>
                  </a:cubicBezTo>
                  <a:close/>
                  <a:moveTo>
                    <a:pt x="718" y="59"/>
                  </a:moveTo>
                  <a:cubicBezTo>
                    <a:pt x="709" y="64"/>
                    <a:pt x="698" y="61"/>
                    <a:pt x="692" y="52"/>
                  </a:cubicBezTo>
                  <a:cubicBezTo>
                    <a:pt x="687" y="43"/>
                    <a:pt x="690" y="31"/>
                    <a:pt x="699" y="26"/>
                  </a:cubicBezTo>
                  <a:cubicBezTo>
                    <a:pt x="736" y="5"/>
                    <a:pt x="736" y="5"/>
                    <a:pt x="736" y="5"/>
                  </a:cubicBezTo>
                  <a:cubicBezTo>
                    <a:pt x="745" y="0"/>
                    <a:pt x="757" y="3"/>
                    <a:pt x="762" y="12"/>
                  </a:cubicBezTo>
                  <a:cubicBezTo>
                    <a:pt x="767" y="21"/>
                    <a:pt x="764" y="32"/>
                    <a:pt x="755" y="38"/>
                  </a:cubicBezTo>
                  <a:cubicBezTo>
                    <a:pt x="718" y="59"/>
                    <a:pt x="718" y="59"/>
                    <a:pt x="718" y="59"/>
                  </a:cubicBezTo>
                  <a:close/>
                  <a:moveTo>
                    <a:pt x="755" y="235"/>
                  </a:moveTo>
                  <a:cubicBezTo>
                    <a:pt x="745" y="235"/>
                    <a:pt x="736" y="226"/>
                    <a:pt x="736" y="216"/>
                  </a:cubicBezTo>
                  <a:cubicBezTo>
                    <a:pt x="736" y="205"/>
                    <a:pt x="745" y="197"/>
                    <a:pt x="755" y="197"/>
                  </a:cubicBezTo>
                  <a:cubicBezTo>
                    <a:pt x="798" y="197"/>
                    <a:pt x="798" y="197"/>
                    <a:pt x="798" y="197"/>
                  </a:cubicBezTo>
                  <a:cubicBezTo>
                    <a:pt x="808" y="197"/>
                    <a:pt x="817" y="205"/>
                    <a:pt x="817" y="216"/>
                  </a:cubicBezTo>
                  <a:cubicBezTo>
                    <a:pt x="817" y="226"/>
                    <a:pt x="808" y="235"/>
                    <a:pt x="798" y="235"/>
                  </a:cubicBezTo>
                  <a:cubicBezTo>
                    <a:pt x="755" y="235"/>
                    <a:pt x="755" y="235"/>
                    <a:pt x="755" y="235"/>
                  </a:cubicBezTo>
                  <a:close/>
                  <a:moveTo>
                    <a:pt x="118" y="26"/>
                  </a:moveTo>
                  <a:cubicBezTo>
                    <a:pt x="127" y="31"/>
                    <a:pt x="130" y="43"/>
                    <a:pt x="124" y="52"/>
                  </a:cubicBezTo>
                  <a:cubicBezTo>
                    <a:pt x="119" y="61"/>
                    <a:pt x="108" y="64"/>
                    <a:pt x="98" y="59"/>
                  </a:cubicBezTo>
                  <a:cubicBezTo>
                    <a:pt x="62" y="38"/>
                    <a:pt x="62" y="38"/>
                    <a:pt x="62" y="38"/>
                  </a:cubicBezTo>
                  <a:cubicBezTo>
                    <a:pt x="53" y="32"/>
                    <a:pt x="49" y="21"/>
                    <a:pt x="55" y="12"/>
                  </a:cubicBezTo>
                  <a:cubicBezTo>
                    <a:pt x="60" y="3"/>
                    <a:pt x="72" y="0"/>
                    <a:pt x="81" y="5"/>
                  </a:cubicBezTo>
                  <a:cubicBezTo>
                    <a:pt x="118" y="26"/>
                    <a:pt x="118" y="26"/>
                    <a:pt x="118" y="26"/>
                  </a:cubicBezTo>
                  <a:close/>
                  <a:moveTo>
                    <a:pt x="98" y="373"/>
                  </a:moveTo>
                  <a:cubicBezTo>
                    <a:pt x="108" y="368"/>
                    <a:pt x="119" y="371"/>
                    <a:pt x="124" y="380"/>
                  </a:cubicBezTo>
                  <a:cubicBezTo>
                    <a:pt x="130" y="389"/>
                    <a:pt x="127" y="401"/>
                    <a:pt x="118" y="406"/>
                  </a:cubicBezTo>
                  <a:cubicBezTo>
                    <a:pt x="81" y="427"/>
                    <a:pt x="81" y="427"/>
                    <a:pt x="81" y="427"/>
                  </a:cubicBezTo>
                  <a:cubicBezTo>
                    <a:pt x="72" y="432"/>
                    <a:pt x="60" y="429"/>
                    <a:pt x="55" y="420"/>
                  </a:cubicBezTo>
                  <a:cubicBezTo>
                    <a:pt x="49" y="411"/>
                    <a:pt x="53" y="399"/>
                    <a:pt x="62" y="394"/>
                  </a:cubicBezTo>
                  <a:cubicBezTo>
                    <a:pt x="98" y="373"/>
                    <a:pt x="98" y="373"/>
                    <a:pt x="98" y="373"/>
                  </a:cubicBezTo>
                  <a:close/>
                  <a:moveTo>
                    <a:pt x="62" y="197"/>
                  </a:moveTo>
                  <a:cubicBezTo>
                    <a:pt x="72" y="197"/>
                    <a:pt x="81" y="205"/>
                    <a:pt x="81" y="216"/>
                  </a:cubicBezTo>
                  <a:cubicBezTo>
                    <a:pt x="81" y="226"/>
                    <a:pt x="72" y="235"/>
                    <a:pt x="62" y="235"/>
                  </a:cubicBezTo>
                  <a:cubicBezTo>
                    <a:pt x="19" y="235"/>
                    <a:pt x="19" y="235"/>
                    <a:pt x="19" y="235"/>
                  </a:cubicBezTo>
                  <a:cubicBezTo>
                    <a:pt x="9" y="235"/>
                    <a:pt x="0" y="226"/>
                    <a:pt x="0" y="216"/>
                  </a:cubicBezTo>
                  <a:cubicBezTo>
                    <a:pt x="0" y="205"/>
                    <a:pt x="9" y="197"/>
                    <a:pt x="19" y="197"/>
                  </a:cubicBezTo>
                  <a:cubicBezTo>
                    <a:pt x="62" y="197"/>
                    <a:pt x="62" y="197"/>
                    <a:pt x="62" y="197"/>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a:p>
          </p:txBody>
        </p:sp>
        <p:sp>
          <p:nvSpPr>
            <p:cNvPr id="55" name="Freeform 11"/>
            <p:cNvSpPr/>
            <p:nvPr/>
          </p:nvSpPr>
          <p:spPr bwMode="auto">
            <a:xfrm>
              <a:off x="3845651" y="2427528"/>
              <a:ext cx="253087" cy="253452"/>
            </a:xfrm>
            <a:custGeom>
              <a:gdLst>
                <a:gd fmla="*/ 3 w 293" name="T0"/>
                <a:gd fmla="*/ 38 h 293" name="T1"/>
                <a:gd fmla="*/ 16 w 293" name="T2"/>
                <a:gd fmla="*/ 15 h 293" name="T3"/>
                <a:gd fmla="*/ 39 w 293" name="T4"/>
                <a:gd fmla="*/ 28 h 293" name="T5"/>
                <a:gd fmla="*/ 50 w 293" name="T6"/>
                <a:gd fmla="*/ 65 h 293" name="T7"/>
                <a:gd fmla="*/ 91 w 293" name="T8"/>
                <a:gd fmla="*/ 53 h 293" name="T9"/>
                <a:gd fmla="*/ 91 w 293" name="T10"/>
                <a:gd fmla="*/ 53 h 293" name="T11"/>
                <a:gd fmla="*/ 127 w 293" name="T12"/>
                <a:gd fmla="*/ 48 h 293" name="T13"/>
                <a:gd fmla="*/ 127 w 293" name="T14"/>
                <a:gd fmla="*/ 19 h 293" name="T15"/>
                <a:gd fmla="*/ 146 w 293" name="T16"/>
                <a:gd fmla="*/ 0 h 293" name="T17"/>
                <a:gd fmla="*/ 165 w 293" name="T18"/>
                <a:gd fmla="*/ 19 h 293" name="T19"/>
                <a:gd fmla="*/ 165 w 293" name="T20"/>
                <a:gd fmla="*/ 48 h 293" name="T21"/>
                <a:gd fmla="*/ 202 w 293" name="T22"/>
                <a:gd fmla="*/ 53 h 293" name="T23"/>
                <a:gd fmla="*/ 202 w 293" name="T24"/>
                <a:gd fmla="*/ 53 h 293" name="T25"/>
                <a:gd fmla="*/ 202 w 293" name="T26"/>
                <a:gd fmla="*/ 53 h 293" name="T27"/>
                <a:gd fmla="*/ 242 w 293" name="T28"/>
                <a:gd fmla="*/ 65 h 293" name="T29"/>
                <a:gd fmla="*/ 253 w 293" name="T30"/>
                <a:gd fmla="*/ 28 h 293" name="T31"/>
                <a:gd fmla="*/ 277 w 293" name="T32"/>
                <a:gd fmla="*/ 15 h 293" name="T33"/>
                <a:gd fmla="*/ 290 w 293" name="T34"/>
                <a:gd fmla="*/ 38 h 293" name="T35"/>
                <a:gd fmla="*/ 220 w 293" name="T36"/>
                <a:gd fmla="*/ 278 h 293" name="T37"/>
                <a:gd fmla="*/ 196 w 293" name="T38"/>
                <a:gd fmla="*/ 290 h 293" name="T39"/>
                <a:gd fmla="*/ 183 w 293" name="T40"/>
                <a:gd fmla="*/ 267 h 293" name="T41"/>
                <a:gd fmla="*/ 232 w 293" name="T42"/>
                <a:gd fmla="*/ 102 h 293" name="T43"/>
                <a:gd fmla="*/ 194 w 293" name="T44"/>
                <a:gd fmla="*/ 90 h 293" name="T45"/>
                <a:gd fmla="*/ 194 w 293" name="T46"/>
                <a:gd fmla="*/ 90 h 293" name="T47"/>
                <a:gd fmla="*/ 165 w 293" name="T48"/>
                <a:gd fmla="*/ 86 h 293" name="T49"/>
                <a:gd fmla="*/ 165 w 293" name="T50"/>
                <a:gd fmla="*/ 132 h 293" name="T51"/>
                <a:gd fmla="*/ 146 w 293" name="T52"/>
                <a:gd fmla="*/ 151 h 293" name="T53"/>
                <a:gd fmla="*/ 127 w 293" name="T54"/>
                <a:gd fmla="*/ 132 h 293" name="T55"/>
                <a:gd fmla="*/ 127 w 293" name="T56"/>
                <a:gd fmla="*/ 86 h 293" name="T57"/>
                <a:gd fmla="*/ 99 w 293" name="T58"/>
                <a:gd fmla="*/ 90 h 293" name="T59"/>
                <a:gd fmla="*/ 99 w 293" name="T60"/>
                <a:gd fmla="*/ 90 h 293" name="T61"/>
                <a:gd fmla="*/ 61 w 293" name="T62"/>
                <a:gd fmla="*/ 102 h 293" name="T63"/>
                <a:gd fmla="*/ 109 w 293" name="T64"/>
                <a:gd fmla="*/ 267 h 293" name="T65"/>
                <a:gd fmla="*/ 96 w 293" name="T66"/>
                <a:gd fmla="*/ 290 h 293" name="T67"/>
                <a:gd fmla="*/ 73 w 293" name="T68"/>
                <a:gd fmla="*/ 278 h 293" name="T69"/>
                <a:gd fmla="*/ 3 w 293" name="T70"/>
                <a:gd fmla="*/ 38 h 293"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293" w="293">
                  <a:moveTo>
                    <a:pt x="3" y="38"/>
                  </a:moveTo>
                  <a:cubicBezTo>
                    <a:pt x="0" y="28"/>
                    <a:pt x="6" y="18"/>
                    <a:pt x="16" y="15"/>
                  </a:cubicBezTo>
                  <a:cubicBezTo>
                    <a:pt x="26" y="12"/>
                    <a:pt x="37" y="18"/>
                    <a:pt x="39" y="28"/>
                  </a:cubicBezTo>
                  <a:cubicBezTo>
                    <a:pt x="50" y="65"/>
                    <a:pt x="50" y="65"/>
                    <a:pt x="50" y="65"/>
                  </a:cubicBezTo>
                  <a:cubicBezTo>
                    <a:pt x="63" y="60"/>
                    <a:pt x="77" y="56"/>
                    <a:pt x="91" y="53"/>
                  </a:cubicBezTo>
                  <a:cubicBezTo>
                    <a:pt x="91" y="53"/>
                    <a:pt x="91" y="53"/>
                    <a:pt x="91" y="53"/>
                  </a:cubicBezTo>
                  <a:cubicBezTo>
                    <a:pt x="103" y="50"/>
                    <a:pt x="115" y="49"/>
                    <a:pt x="127" y="48"/>
                  </a:cubicBezTo>
                  <a:cubicBezTo>
                    <a:pt x="127" y="19"/>
                    <a:pt x="127" y="19"/>
                    <a:pt x="127" y="19"/>
                  </a:cubicBezTo>
                  <a:cubicBezTo>
                    <a:pt x="127" y="8"/>
                    <a:pt x="136" y="0"/>
                    <a:pt x="146" y="0"/>
                  </a:cubicBezTo>
                  <a:cubicBezTo>
                    <a:pt x="157" y="0"/>
                    <a:pt x="165" y="8"/>
                    <a:pt x="165" y="19"/>
                  </a:cubicBezTo>
                  <a:cubicBezTo>
                    <a:pt x="165" y="48"/>
                    <a:pt x="165" y="48"/>
                    <a:pt x="165" y="48"/>
                  </a:cubicBezTo>
                  <a:cubicBezTo>
                    <a:pt x="178" y="49"/>
                    <a:pt x="190" y="50"/>
                    <a:pt x="202" y="53"/>
                  </a:cubicBezTo>
                  <a:cubicBezTo>
                    <a:pt x="202" y="53"/>
                    <a:pt x="202" y="53"/>
                    <a:pt x="202" y="53"/>
                  </a:cubicBezTo>
                  <a:cubicBezTo>
                    <a:pt x="202" y="53"/>
                    <a:pt x="202" y="53"/>
                    <a:pt x="202" y="53"/>
                  </a:cubicBezTo>
                  <a:cubicBezTo>
                    <a:pt x="216" y="56"/>
                    <a:pt x="229" y="60"/>
                    <a:pt x="242" y="65"/>
                  </a:cubicBezTo>
                  <a:cubicBezTo>
                    <a:pt x="253" y="28"/>
                    <a:pt x="253" y="28"/>
                    <a:pt x="253" y="28"/>
                  </a:cubicBezTo>
                  <a:cubicBezTo>
                    <a:pt x="256" y="18"/>
                    <a:pt x="267" y="12"/>
                    <a:pt x="277" y="15"/>
                  </a:cubicBezTo>
                  <a:cubicBezTo>
                    <a:pt x="287" y="18"/>
                    <a:pt x="293" y="28"/>
                    <a:pt x="290" y="38"/>
                  </a:cubicBezTo>
                  <a:cubicBezTo>
                    <a:pt x="220" y="278"/>
                    <a:pt x="220" y="278"/>
                    <a:pt x="220" y="278"/>
                  </a:cubicBezTo>
                  <a:cubicBezTo>
                    <a:pt x="217" y="288"/>
                    <a:pt x="206" y="293"/>
                    <a:pt x="196" y="290"/>
                  </a:cubicBezTo>
                  <a:cubicBezTo>
                    <a:pt x="186" y="288"/>
                    <a:pt x="180" y="277"/>
                    <a:pt x="183" y="267"/>
                  </a:cubicBezTo>
                  <a:cubicBezTo>
                    <a:pt x="232" y="102"/>
                    <a:pt x="232" y="102"/>
                    <a:pt x="232" y="102"/>
                  </a:cubicBezTo>
                  <a:cubicBezTo>
                    <a:pt x="220" y="97"/>
                    <a:pt x="207" y="93"/>
                    <a:pt x="194" y="90"/>
                  </a:cubicBezTo>
                  <a:cubicBezTo>
                    <a:pt x="194" y="90"/>
                    <a:pt x="194" y="90"/>
                    <a:pt x="194" y="90"/>
                  </a:cubicBezTo>
                  <a:cubicBezTo>
                    <a:pt x="185" y="88"/>
                    <a:pt x="175" y="87"/>
                    <a:pt x="165" y="86"/>
                  </a:cubicBezTo>
                  <a:cubicBezTo>
                    <a:pt x="165" y="132"/>
                    <a:pt x="165" y="132"/>
                    <a:pt x="165" y="132"/>
                  </a:cubicBezTo>
                  <a:cubicBezTo>
                    <a:pt x="165" y="143"/>
                    <a:pt x="157" y="151"/>
                    <a:pt x="146" y="151"/>
                  </a:cubicBezTo>
                  <a:cubicBezTo>
                    <a:pt x="136" y="151"/>
                    <a:pt x="127" y="143"/>
                    <a:pt x="127" y="132"/>
                  </a:cubicBezTo>
                  <a:cubicBezTo>
                    <a:pt x="127" y="86"/>
                    <a:pt x="127" y="86"/>
                    <a:pt x="127" y="86"/>
                  </a:cubicBezTo>
                  <a:cubicBezTo>
                    <a:pt x="118" y="87"/>
                    <a:pt x="108" y="88"/>
                    <a:pt x="99" y="90"/>
                  </a:cubicBezTo>
                  <a:cubicBezTo>
                    <a:pt x="99" y="90"/>
                    <a:pt x="99" y="90"/>
                    <a:pt x="99" y="90"/>
                  </a:cubicBezTo>
                  <a:cubicBezTo>
                    <a:pt x="85" y="93"/>
                    <a:pt x="73" y="97"/>
                    <a:pt x="61" y="102"/>
                  </a:cubicBezTo>
                  <a:cubicBezTo>
                    <a:pt x="109" y="267"/>
                    <a:pt x="109" y="267"/>
                    <a:pt x="109" y="267"/>
                  </a:cubicBezTo>
                  <a:cubicBezTo>
                    <a:pt x="112" y="277"/>
                    <a:pt x="106" y="288"/>
                    <a:pt x="96" y="290"/>
                  </a:cubicBezTo>
                  <a:cubicBezTo>
                    <a:pt x="86" y="293"/>
                    <a:pt x="76" y="288"/>
                    <a:pt x="73" y="278"/>
                  </a:cubicBezTo>
                  <a:cubicBezTo>
                    <a:pt x="3" y="38"/>
                    <a:pt x="3" y="38"/>
                    <a:pt x="3" y="38"/>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a:p>
          </p:txBody>
        </p:sp>
      </p:grpSp>
    </p:spTree>
    <p:extLst>
      <p:ext uri="{BB962C8B-B14F-4D97-AF65-F5344CB8AC3E}">
        <p14:creationId val="656459334"/>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五边形 6"/>
          <p:cNvSpPr/>
          <p:nvPr/>
        </p:nvSpPr>
        <p:spPr>
          <a:xfrm>
            <a:off x="533366" y="1893328"/>
            <a:ext cx="1829490" cy="550887"/>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a:endParaRPr altLang="en-US" lang="zh-CN" sz="3300">
              <a:solidFill>
                <a:schemeClr val="bg1"/>
              </a:solidFill>
              <a:cs typeface="+mn-ea"/>
              <a:sym typeface="+mn-lt"/>
            </a:endParaRPr>
          </a:p>
        </p:txBody>
      </p:sp>
      <p:sp>
        <p:nvSpPr>
          <p:cNvPr id="11" name="任意多边形 10"/>
          <p:cNvSpPr/>
          <p:nvPr/>
        </p:nvSpPr>
        <p:spPr>
          <a:xfrm>
            <a:off x="2283925" y="1893328"/>
            <a:ext cx="1640420" cy="550887"/>
          </a:xfrm>
          <a:custGeom>
            <a:gdLst>
              <a:gd fmla="*/ 0 w 2008682" name="connsiteX0"/>
              <a:gd fmla="*/ 0 h 674557" name="connsiteY0"/>
              <a:gd fmla="*/ 1671404 w 2008682" name="connsiteX1"/>
              <a:gd fmla="*/ 0 h 674557" name="connsiteY1"/>
              <a:gd fmla="*/ 2008682 w 2008682" name="connsiteX2"/>
              <a:gd fmla="*/ 337279 h 674557" name="connsiteY2"/>
              <a:gd fmla="*/ 1671404 w 2008682" name="connsiteX3"/>
              <a:gd fmla="*/ 674557 h 674557" name="connsiteY3"/>
              <a:gd fmla="*/ 137114 w 2008682" name="connsiteX4"/>
              <a:gd fmla="*/ 674557 h 674557" name="connsiteY4"/>
              <a:gd fmla="*/ 468146 w 2008682" name="connsiteX5"/>
              <a:gd fmla="*/ 343525 h 674557" name="connsiteY5"/>
              <a:gd fmla="*/ 130868 w 2008682" name="connsiteX6"/>
              <a:gd fmla="*/ 6246 h 674557" name="connsiteY6"/>
              <a:gd fmla="*/ 0 w 2008682" name="connsiteX7"/>
              <a:gd fmla="*/ 6246 h 674557" name="connsiteY7"/>
              <a:gd fmla="*/ 0 w 2008682" name="connsiteX8"/>
              <a:gd fmla="*/ 0 h 674557"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674557" w="2008682">
                <a:moveTo>
                  <a:pt x="0" y="0"/>
                </a:moveTo>
                <a:lnTo>
                  <a:pt x="1671404" y="0"/>
                </a:lnTo>
                <a:lnTo>
                  <a:pt x="2008682" y="337279"/>
                </a:lnTo>
                <a:lnTo>
                  <a:pt x="1671404" y="674557"/>
                </a:lnTo>
                <a:lnTo>
                  <a:pt x="137114" y="674557"/>
                </a:lnTo>
                <a:lnTo>
                  <a:pt x="468146" y="343525"/>
                </a:lnTo>
                <a:lnTo>
                  <a:pt x="130868" y="6246"/>
                </a:lnTo>
                <a:lnTo>
                  <a:pt x="0" y="6246"/>
                </a:lnTo>
                <a:lnTo>
                  <a:pt x="0" y="0"/>
                </a:lnTo>
                <a:close/>
              </a:path>
            </a:pathLst>
          </a:cu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a:endParaRPr altLang="en-US" lang="zh-CN" sz="3300">
              <a:solidFill>
                <a:schemeClr val="bg1"/>
              </a:solidFill>
              <a:cs typeface="+mn-ea"/>
              <a:sym typeface="+mn-lt"/>
            </a:endParaRPr>
          </a:p>
        </p:txBody>
      </p:sp>
      <p:sp>
        <p:nvSpPr>
          <p:cNvPr id="13" name="任意多边形 12"/>
          <p:cNvSpPr/>
          <p:nvPr/>
        </p:nvSpPr>
        <p:spPr>
          <a:xfrm>
            <a:off x="3785533" y="1893328"/>
            <a:ext cx="1640420" cy="550887"/>
          </a:xfrm>
          <a:custGeom>
            <a:gdLst>
              <a:gd fmla="*/ 0 w 2008682" name="connsiteX0"/>
              <a:gd fmla="*/ 0 h 674557" name="connsiteY0"/>
              <a:gd fmla="*/ 1671404 w 2008682" name="connsiteX1"/>
              <a:gd fmla="*/ 0 h 674557" name="connsiteY1"/>
              <a:gd fmla="*/ 2008682 w 2008682" name="connsiteX2"/>
              <a:gd fmla="*/ 337279 h 674557" name="connsiteY2"/>
              <a:gd fmla="*/ 1671404 w 2008682" name="connsiteX3"/>
              <a:gd fmla="*/ 674557 h 674557" name="connsiteY3"/>
              <a:gd fmla="*/ 137114 w 2008682" name="connsiteX4"/>
              <a:gd fmla="*/ 674557 h 674557" name="connsiteY4"/>
              <a:gd fmla="*/ 468146 w 2008682" name="connsiteX5"/>
              <a:gd fmla="*/ 343525 h 674557" name="connsiteY5"/>
              <a:gd fmla="*/ 130868 w 2008682" name="connsiteX6"/>
              <a:gd fmla="*/ 6246 h 674557" name="connsiteY6"/>
              <a:gd fmla="*/ 0 w 2008682" name="connsiteX7"/>
              <a:gd fmla="*/ 6246 h 674557" name="connsiteY7"/>
              <a:gd fmla="*/ 0 w 2008682" name="connsiteX8"/>
              <a:gd fmla="*/ 0 h 674557"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674557" w="2008682">
                <a:moveTo>
                  <a:pt x="0" y="0"/>
                </a:moveTo>
                <a:lnTo>
                  <a:pt x="1671404" y="0"/>
                </a:lnTo>
                <a:lnTo>
                  <a:pt x="2008682" y="337279"/>
                </a:lnTo>
                <a:lnTo>
                  <a:pt x="1671404" y="674557"/>
                </a:lnTo>
                <a:lnTo>
                  <a:pt x="137114" y="674557"/>
                </a:lnTo>
                <a:lnTo>
                  <a:pt x="468146" y="343525"/>
                </a:lnTo>
                <a:lnTo>
                  <a:pt x="130868" y="6246"/>
                </a:lnTo>
                <a:lnTo>
                  <a:pt x="0" y="6246"/>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a:endParaRPr altLang="en-US" lang="zh-CN" sz="3300">
              <a:solidFill>
                <a:schemeClr val="bg1"/>
              </a:solidFill>
              <a:cs typeface="+mn-ea"/>
              <a:sym typeface="+mn-lt"/>
            </a:endParaRPr>
          </a:p>
        </p:txBody>
      </p:sp>
      <p:sp>
        <p:nvSpPr>
          <p:cNvPr id="14" name="任意多边形 13"/>
          <p:cNvSpPr/>
          <p:nvPr/>
        </p:nvSpPr>
        <p:spPr>
          <a:xfrm>
            <a:off x="5299118" y="1893328"/>
            <a:ext cx="1640420" cy="550887"/>
          </a:xfrm>
          <a:custGeom>
            <a:gdLst>
              <a:gd fmla="*/ 0 w 2008682" name="connsiteX0"/>
              <a:gd fmla="*/ 0 h 674557" name="connsiteY0"/>
              <a:gd fmla="*/ 1671404 w 2008682" name="connsiteX1"/>
              <a:gd fmla="*/ 0 h 674557" name="connsiteY1"/>
              <a:gd fmla="*/ 2008682 w 2008682" name="connsiteX2"/>
              <a:gd fmla="*/ 337279 h 674557" name="connsiteY2"/>
              <a:gd fmla="*/ 1671404 w 2008682" name="connsiteX3"/>
              <a:gd fmla="*/ 674557 h 674557" name="connsiteY3"/>
              <a:gd fmla="*/ 137114 w 2008682" name="connsiteX4"/>
              <a:gd fmla="*/ 674557 h 674557" name="connsiteY4"/>
              <a:gd fmla="*/ 468146 w 2008682" name="connsiteX5"/>
              <a:gd fmla="*/ 343525 h 674557" name="connsiteY5"/>
              <a:gd fmla="*/ 130868 w 2008682" name="connsiteX6"/>
              <a:gd fmla="*/ 6246 h 674557" name="connsiteY6"/>
              <a:gd fmla="*/ 0 w 2008682" name="connsiteX7"/>
              <a:gd fmla="*/ 6246 h 674557" name="connsiteY7"/>
              <a:gd fmla="*/ 0 w 2008682" name="connsiteX8"/>
              <a:gd fmla="*/ 0 h 674557"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674557" w="2008682">
                <a:moveTo>
                  <a:pt x="0" y="0"/>
                </a:moveTo>
                <a:lnTo>
                  <a:pt x="1671404" y="0"/>
                </a:lnTo>
                <a:lnTo>
                  <a:pt x="2008682" y="337279"/>
                </a:lnTo>
                <a:lnTo>
                  <a:pt x="1671404" y="674557"/>
                </a:lnTo>
                <a:lnTo>
                  <a:pt x="137114" y="674557"/>
                </a:lnTo>
                <a:lnTo>
                  <a:pt x="468146" y="343525"/>
                </a:lnTo>
                <a:lnTo>
                  <a:pt x="130868" y="6246"/>
                </a:lnTo>
                <a:lnTo>
                  <a:pt x="0" y="6246"/>
                </a:lnTo>
                <a:lnTo>
                  <a:pt x="0" y="0"/>
                </a:lnTo>
                <a:close/>
              </a:path>
            </a:pathLst>
          </a:cu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a:endParaRPr altLang="en-US" lang="zh-CN" sz="3300">
              <a:solidFill>
                <a:schemeClr val="bg1"/>
              </a:solidFill>
              <a:cs typeface="+mn-ea"/>
              <a:sym typeface="+mn-lt"/>
            </a:endParaRPr>
          </a:p>
        </p:txBody>
      </p:sp>
      <p:sp>
        <p:nvSpPr>
          <p:cNvPr id="15" name="任意多边形 14"/>
          <p:cNvSpPr/>
          <p:nvPr/>
        </p:nvSpPr>
        <p:spPr>
          <a:xfrm>
            <a:off x="6776776" y="1893328"/>
            <a:ext cx="1640420" cy="550887"/>
          </a:xfrm>
          <a:custGeom>
            <a:gdLst>
              <a:gd fmla="*/ 0 w 2008682" name="connsiteX0"/>
              <a:gd fmla="*/ 0 h 674557" name="connsiteY0"/>
              <a:gd fmla="*/ 1671404 w 2008682" name="connsiteX1"/>
              <a:gd fmla="*/ 0 h 674557" name="connsiteY1"/>
              <a:gd fmla="*/ 2008682 w 2008682" name="connsiteX2"/>
              <a:gd fmla="*/ 337279 h 674557" name="connsiteY2"/>
              <a:gd fmla="*/ 1671404 w 2008682" name="connsiteX3"/>
              <a:gd fmla="*/ 674557 h 674557" name="connsiteY3"/>
              <a:gd fmla="*/ 137114 w 2008682" name="connsiteX4"/>
              <a:gd fmla="*/ 674557 h 674557" name="connsiteY4"/>
              <a:gd fmla="*/ 468146 w 2008682" name="connsiteX5"/>
              <a:gd fmla="*/ 343525 h 674557" name="connsiteY5"/>
              <a:gd fmla="*/ 130868 w 2008682" name="connsiteX6"/>
              <a:gd fmla="*/ 6246 h 674557" name="connsiteY6"/>
              <a:gd fmla="*/ 0 w 2008682" name="connsiteX7"/>
              <a:gd fmla="*/ 6246 h 674557" name="connsiteY7"/>
              <a:gd fmla="*/ 0 w 2008682" name="connsiteX8"/>
              <a:gd fmla="*/ 0 h 674557"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674557" w="2008682">
                <a:moveTo>
                  <a:pt x="0" y="0"/>
                </a:moveTo>
                <a:lnTo>
                  <a:pt x="1671404" y="0"/>
                </a:lnTo>
                <a:lnTo>
                  <a:pt x="2008682" y="337279"/>
                </a:lnTo>
                <a:lnTo>
                  <a:pt x="1671404" y="674557"/>
                </a:lnTo>
                <a:lnTo>
                  <a:pt x="137114" y="674557"/>
                </a:lnTo>
                <a:lnTo>
                  <a:pt x="468146" y="343525"/>
                </a:lnTo>
                <a:lnTo>
                  <a:pt x="130868" y="6246"/>
                </a:lnTo>
                <a:lnTo>
                  <a:pt x="0" y="6246"/>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a:endParaRPr altLang="en-US" lang="zh-CN" sz="3300">
              <a:solidFill>
                <a:schemeClr val="bg1"/>
              </a:solidFill>
              <a:cs typeface="+mn-ea"/>
              <a:sym typeface="+mn-lt"/>
            </a:endParaRPr>
          </a:p>
        </p:txBody>
      </p:sp>
      <p:sp>
        <p:nvSpPr>
          <p:cNvPr id="18" name="文本框 17"/>
          <p:cNvSpPr txBox="1"/>
          <p:nvPr/>
        </p:nvSpPr>
        <p:spPr>
          <a:xfrm>
            <a:off x="861714" y="2041814"/>
            <a:ext cx="852007" cy="274320"/>
          </a:xfrm>
          <a:prstGeom prst="rect">
            <a:avLst/>
          </a:prstGeom>
          <a:noFill/>
        </p:spPr>
        <p:txBody>
          <a:bodyPr rtlCol="0" wrap="square">
            <a:spAutoFit/>
          </a:bodyPr>
          <a:lstStyle/>
          <a:p>
            <a:r>
              <a:rPr altLang="zh-CN" lang="en-US" sz="1200">
                <a:solidFill>
                  <a:schemeClr val="bg1"/>
                </a:solidFill>
                <a:latin typeface="+mn-lt"/>
                <a:cs typeface="+mn-ea"/>
                <a:sym typeface="+mn-lt"/>
              </a:rPr>
              <a:t>Step 01</a:t>
            </a:r>
          </a:p>
        </p:txBody>
      </p:sp>
      <p:sp>
        <p:nvSpPr>
          <p:cNvPr id="19" name="文本框 18"/>
          <p:cNvSpPr txBox="1"/>
          <p:nvPr/>
        </p:nvSpPr>
        <p:spPr>
          <a:xfrm>
            <a:off x="2720564" y="2041814"/>
            <a:ext cx="945919" cy="274320"/>
          </a:xfrm>
          <a:prstGeom prst="rect">
            <a:avLst/>
          </a:prstGeom>
          <a:noFill/>
        </p:spPr>
        <p:txBody>
          <a:bodyPr rtlCol="0" wrap="square">
            <a:spAutoFit/>
          </a:bodyPr>
          <a:lstStyle/>
          <a:p>
            <a:r>
              <a:rPr altLang="zh-CN" lang="en-US" sz="1200">
                <a:solidFill>
                  <a:schemeClr val="bg1"/>
                </a:solidFill>
                <a:latin typeface="+mn-lt"/>
                <a:cs typeface="+mn-ea"/>
                <a:sym typeface="+mn-lt"/>
              </a:rPr>
              <a:t>Step 02</a:t>
            </a:r>
          </a:p>
        </p:txBody>
      </p:sp>
      <p:sp>
        <p:nvSpPr>
          <p:cNvPr id="20" name="文本框 19"/>
          <p:cNvSpPr txBox="1"/>
          <p:nvPr/>
        </p:nvSpPr>
        <p:spPr>
          <a:xfrm>
            <a:off x="4265232" y="2041814"/>
            <a:ext cx="945834" cy="274320"/>
          </a:xfrm>
          <a:prstGeom prst="rect">
            <a:avLst/>
          </a:prstGeom>
          <a:noFill/>
        </p:spPr>
        <p:txBody>
          <a:bodyPr rtlCol="0" wrap="square">
            <a:spAutoFit/>
          </a:bodyPr>
          <a:lstStyle/>
          <a:p>
            <a:r>
              <a:rPr altLang="zh-CN" lang="en-US" sz="1200">
                <a:solidFill>
                  <a:schemeClr val="bg1"/>
                </a:solidFill>
                <a:latin typeface="+mn-lt"/>
                <a:cs typeface="+mn-ea"/>
                <a:sym typeface="+mn-lt"/>
              </a:rPr>
              <a:t>Step 03</a:t>
            </a:r>
          </a:p>
        </p:txBody>
      </p:sp>
      <p:sp>
        <p:nvSpPr>
          <p:cNvPr id="21" name="文本框 20"/>
          <p:cNvSpPr txBox="1"/>
          <p:nvPr/>
        </p:nvSpPr>
        <p:spPr>
          <a:xfrm>
            <a:off x="5735008" y="2041814"/>
            <a:ext cx="934676" cy="274320"/>
          </a:xfrm>
          <a:prstGeom prst="rect">
            <a:avLst/>
          </a:prstGeom>
          <a:noFill/>
        </p:spPr>
        <p:txBody>
          <a:bodyPr rtlCol="0" wrap="square">
            <a:spAutoFit/>
          </a:bodyPr>
          <a:lstStyle/>
          <a:p>
            <a:r>
              <a:rPr altLang="zh-CN" lang="en-US" sz="1200">
                <a:solidFill>
                  <a:schemeClr val="bg1"/>
                </a:solidFill>
                <a:latin typeface="+mn-lt"/>
                <a:cs typeface="+mn-ea"/>
                <a:sym typeface="+mn-lt"/>
              </a:rPr>
              <a:t>Step 04</a:t>
            </a:r>
          </a:p>
        </p:txBody>
      </p:sp>
      <p:sp>
        <p:nvSpPr>
          <p:cNvPr id="22" name="文本框 21"/>
          <p:cNvSpPr txBox="1"/>
          <p:nvPr/>
        </p:nvSpPr>
        <p:spPr>
          <a:xfrm>
            <a:off x="7242566" y="2041814"/>
            <a:ext cx="921400" cy="274320"/>
          </a:xfrm>
          <a:prstGeom prst="rect">
            <a:avLst/>
          </a:prstGeom>
          <a:noFill/>
        </p:spPr>
        <p:txBody>
          <a:bodyPr rtlCol="0" wrap="square">
            <a:spAutoFit/>
          </a:bodyPr>
          <a:lstStyle/>
          <a:p>
            <a:r>
              <a:rPr altLang="zh-CN" lang="en-US" sz="1200">
                <a:solidFill>
                  <a:schemeClr val="bg1"/>
                </a:solidFill>
                <a:latin typeface="+mn-lt"/>
                <a:cs typeface="+mn-ea"/>
                <a:sym typeface="+mn-lt"/>
              </a:rPr>
              <a:t>Step 05</a:t>
            </a:r>
          </a:p>
        </p:txBody>
      </p:sp>
      <p:sp>
        <p:nvSpPr>
          <p:cNvPr id="39" name="Text Placeholder 33"/>
          <p:cNvSpPr txBox="1"/>
          <p:nvPr/>
        </p:nvSpPr>
        <p:spPr>
          <a:xfrm>
            <a:off x="533366" y="2726509"/>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1400">
                <a:solidFill>
                  <a:schemeClr val="dk2">
                    <a:lumMod val="100000"/>
                  </a:schemeClr>
                </a:solidFill>
                <a:latin typeface="+mn-lt"/>
                <a:ea typeface="+mn-ea"/>
                <a:cs typeface="+mn-ea"/>
                <a:sym typeface="+mn-lt"/>
              </a:rPr>
              <a:t>商业策略</a:t>
            </a:r>
          </a:p>
        </p:txBody>
      </p:sp>
      <p:sp>
        <p:nvSpPr>
          <p:cNvPr id="40" name="TextBox 20"/>
          <p:cNvSpPr txBox="1"/>
          <p:nvPr/>
        </p:nvSpPr>
        <p:spPr>
          <a:xfrm>
            <a:off x="533366" y="3028447"/>
            <a:ext cx="1303626" cy="822960"/>
          </a:xfrm>
          <a:prstGeom prst="rect">
            <a:avLst/>
          </a:prstGeom>
          <a:noFill/>
        </p:spPr>
        <p:txBody>
          <a:bodyPr rtlCol="0" wrap="square">
            <a:spAutoFit/>
          </a:bodyPr>
          <a:lstStyle/>
          <a:p>
            <a:pPr defTabSz="914263">
              <a:lnSpc>
                <a:spcPct val="20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46" name="Text Placeholder 33"/>
          <p:cNvSpPr txBox="1"/>
          <p:nvPr/>
        </p:nvSpPr>
        <p:spPr>
          <a:xfrm>
            <a:off x="2362856" y="2726509"/>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1400">
                <a:solidFill>
                  <a:schemeClr val="dk2">
                    <a:lumMod val="100000"/>
                  </a:schemeClr>
                </a:solidFill>
                <a:latin typeface="+mn-lt"/>
                <a:ea typeface="+mn-ea"/>
                <a:cs typeface="+mn-ea"/>
                <a:sym typeface="+mn-lt"/>
              </a:rPr>
              <a:t>商业策略</a:t>
            </a:r>
          </a:p>
        </p:txBody>
      </p:sp>
      <p:sp>
        <p:nvSpPr>
          <p:cNvPr id="47" name="TextBox 20"/>
          <p:cNvSpPr txBox="1"/>
          <p:nvPr/>
        </p:nvSpPr>
        <p:spPr>
          <a:xfrm>
            <a:off x="2362857" y="3028447"/>
            <a:ext cx="1303626" cy="822960"/>
          </a:xfrm>
          <a:prstGeom prst="rect">
            <a:avLst/>
          </a:prstGeom>
          <a:noFill/>
        </p:spPr>
        <p:txBody>
          <a:bodyPr rtlCol="0" wrap="square">
            <a:spAutoFit/>
          </a:bodyPr>
          <a:lstStyle/>
          <a:p>
            <a:pPr defTabSz="914263">
              <a:lnSpc>
                <a:spcPct val="20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48" name="Text Placeholder 33"/>
          <p:cNvSpPr txBox="1"/>
          <p:nvPr/>
        </p:nvSpPr>
        <p:spPr>
          <a:xfrm>
            <a:off x="3924344" y="2726509"/>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1400">
                <a:solidFill>
                  <a:schemeClr val="dk2">
                    <a:lumMod val="100000"/>
                  </a:schemeClr>
                </a:solidFill>
                <a:latin typeface="+mn-lt"/>
                <a:ea typeface="+mn-ea"/>
                <a:cs typeface="+mn-ea"/>
                <a:sym typeface="+mn-lt"/>
              </a:rPr>
              <a:t>商业策略</a:t>
            </a:r>
          </a:p>
        </p:txBody>
      </p:sp>
      <p:sp>
        <p:nvSpPr>
          <p:cNvPr id="49" name="TextBox 20"/>
          <p:cNvSpPr txBox="1"/>
          <p:nvPr/>
        </p:nvSpPr>
        <p:spPr>
          <a:xfrm>
            <a:off x="3924344" y="3028447"/>
            <a:ext cx="1303626" cy="822960"/>
          </a:xfrm>
          <a:prstGeom prst="rect">
            <a:avLst/>
          </a:prstGeom>
          <a:noFill/>
        </p:spPr>
        <p:txBody>
          <a:bodyPr rtlCol="0" wrap="square">
            <a:spAutoFit/>
          </a:bodyPr>
          <a:lstStyle/>
          <a:p>
            <a:pPr defTabSz="914263">
              <a:lnSpc>
                <a:spcPct val="20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50" name="Text Placeholder 33"/>
          <p:cNvSpPr txBox="1"/>
          <p:nvPr/>
        </p:nvSpPr>
        <p:spPr>
          <a:xfrm>
            <a:off x="5425953" y="2726509"/>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1400">
                <a:solidFill>
                  <a:schemeClr val="dk2">
                    <a:lumMod val="100000"/>
                  </a:schemeClr>
                </a:solidFill>
                <a:latin typeface="+mn-lt"/>
                <a:ea typeface="+mn-ea"/>
                <a:cs typeface="+mn-ea"/>
                <a:sym typeface="+mn-lt"/>
              </a:rPr>
              <a:t>商业策略</a:t>
            </a:r>
          </a:p>
        </p:txBody>
      </p:sp>
      <p:sp>
        <p:nvSpPr>
          <p:cNvPr id="51" name="TextBox 20"/>
          <p:cNvSpPr txBox="1"/>
          <p:nvPr/>
        </p:nvSpPr>
        <p:spPr>
          <a:xfrm>
            <a:off x="5425953" y="3028447"/>
            <a:ext cx="1303626" cy="822960"/>
          </a:xfrm>
          <a:prstGeom prst="rect">
            <a:avLst/>
          </a:prstGeom>
          <a:noFill/>
        </p:spPr>
        <p:txBody>
          <a:bodyPr rtlCol="0" wrap="square">
            <a:spAutoFit/>
          </a:bodyPr>
          <a:lstStyle/>
          <a:p>
            <a:pPr defTabSz="914263">
              <a:lnSpc>
                <a:spcPct val="20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52" name="Text Placeholder 33"/>
          <p:cNvSpPr txBox="1"/>
          <p:nvPr/>
        </p:nvSpPr>
        <p:spPr>
          <a:xfrm>
            <a:off x="6939537" y="2726509"/>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1400">
                <a:solidFill>
                  <a:schemeClr val="dk2">
                    <a:lumMod val="100000"/>
                  </a:schemeClr>
                </a:solidFill>
                <a:latin typeface="+mn-lt"/>
                <a:ea typeface="+mn-ea"/>
                <a:cs typeface="+mn-ea"/>
                <a:sym typeface="+mn-lt"/>
              </a:rPr>
              <a:t>商业策略</a:t>
            </a:r>
          </a:p>
        </p:txBody>
      </p:sp>
      <p:sp>
        <p:nvSpPr>
          <p:cNvPr id="53" name="TextBox 20"/>
          <p:cNvSpPr txBox="1"/>
          <p:nvPr/>
        </p:nvSpPr>
        <p:spPr>
          <a:xfrm>
            <a:off x="6939537" y="3028447"/>
            <a:ext cx="1303626" cy="822960"/>
          </a:xfrm>
          <a:prstGeom prst="rect">
            <a:avLst/>
          </a:prstGeom>
          <a:noFill/>
        </p:spPr>
        <p:txBody>
          <a:bodyPr rtlCol="0" wrap="square">
            <a:spAutoFit/>
          </a:bodyPr>
          <a:lstStyle/>
          <a:p>
            <a:pPr defTabSz="914263">
              <a:lnSpc>
                <a:spcPct val="20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27"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运营措施</a:t>
            </a:r>
          </a:p>
        </p:txBody>
      </p:sp>
      <p:sp>
        <p:nvSpPr>
          <p:cNvPr id="28"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Operation Measures</a:t>
            </a:r>
          </a:p>
        </p:txBody>
      </p:sp>
      <p:sp>
        <p:nvSpPr>
          <p:cNvPr id="29" name="矩形 28"/>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30" name="组合 29"/>
          <p:cNvGrpSpPr/>
          <p:nvPr/>
        </p:nvGrpSpPr>
        <p:grpSpPr>
          <a:xfrm>
            <a:off x="3588924" y="311398"/>
            <a:ext cx="1978192" cy="457200"/>
            <a:chOff x="3588924" y="311398"/>
            <a:chExt cx="1978192" cy="457200"/>
          </a:xfrm>
        </p:grpSpPr>
        <p:sp>
          <p:nvSpPr>
            <p:cNvPr id="31" name="L 形 30"/>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L 形 31"/>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985976517"/>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Text Placeholder 33"/>
          <p:cNvSpPr txBox="1"/>
          <p:nvPr/>
        </p:nvSpPr>
        <p:spPr>
          <a:xfrm>
            <a:off x="5587782" y="1509522"/>
            <a:ext cx="1417989" cy="365760"/>
          </a:xfrm>
          <a:prstGeom prst="rect">
            <a:avLst/>
          </a:prstGeom>
          <a:noFill/>
        </p:spPr>
        <p:txBody>
          <a:bodyPr rtlCol="0" wrap="square">
            <a:spAutoFit/>
          </a:bodyPr>
          <a:lstStyle>
            <a:defPPr>
              <a:defRPr lang="en-US"/>
            </a:defPPr>
            <a:lvl1pPr defTabSz="1219078">
              <a:lnSpc>
                <a:spcPct val="100000"/>
              </a:lnSpc>
              <a:spcBef>
                <a:spcPct val="20000"/>
              </a:spcBef>
              <a:defRPr b="1" sz="3001">
                <a:solidFill>
                  <a:srgbClr val="54578E"/>
                </a:solidFill>
                <a:latin charset="0" panose="020b0604020202020204" pitchFamily="34" typeface="Arial"/>
                <a:ea charset="-122" panose="020b0503020204020204" pitchFamily="34" typeface="Microsoft YaHei"/>
              </a:defRPr>
            </a:lvl1pPr>
          </a:lstStyle>
          <a:p>
            <a:r>
              <a:rPr altLang="en-US" lang="zh-CN" sz="1800">
                <a:solidFill>
                  <a:schemeClr val="dk2">
                    <a:lumMod val="100000"/>
                  </a:schemeClr>
                </a:solidFill>
                <a:latin typeface="+mn-lt"/>
                <a:ea typeface="+mn-ea"/>
                <a:cs typeface="+mn-ea"/>
                <a:sym typeface="+mn-lt"/>
              </a:rPr>
              <a:t>入驻商家</a:t>
            </a:r>
          </a:p>
        </p:txBody>
      </p:sp>
      <p:sp>
        <p:nvSpPr>
          <p:cNvPr id="28" name="TextBox 20"/>
          <p:cNvSpPr txBox="1"/>
          <p:nvPr/>
        </p:nvSpPr>
        <p:spPr>
          <a:xfrm>
            <a:off x="5587782" y="1855771"/>
            <a:ext cx="1842657" cy="50292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29" name="Text Placeholder 33"/>
          <p:cNvSpPr txBox="1"/>
          <p:nvPr/>
        </p:nvSpPr>
        <p:spPr>
          <a:xfrm>
            <a:off x="5587782" y="3347673"/>
            <a:ext cx="1417989" cy="365760"/>
          </a:xfrm>
          <a:prstGeom prst="rect">
            <a:avLst/>
          </a:prstGeom>
          <a:noFill/>
        </p:spPr>
        <p:txBody>
          <a:bodyPr rtlCol="0" wrap="square">
            <a:spAutoFit/>
          </a:bodyPr>
          <a:lstStyle>
            <a:defPPr>
              <a:defRPr lang="en-US"/>
            </a:defPPr>
            <a:lvl1pPr defTabSz="1219078">
              <a:lnSpc>
                <a:spcPct val="100000"/>
              </a:lnSpc>
              <a:spcBef>
                <a:spcPct val="20000"/>
              </a:spcBef>
              <a:defRPr b="1" sz="3001">
                <a:solidFill>
                  <a:srgbClr val="54578E"/>
                </a:solidFill>
                <a:latin charset="0" panose="020b0604020202020204" pitchFamily="34" typeface="Arial"/>
                <a:ea charset="-122" panose="020b0503020204020204" pitchFamily="34" typeface="Microsoft YaHei"/>
              </a:defRPr>
            </a:lvl1pPr>
          </a:lstStyle>
          <a:p>
            <a:r>
              <a:rPr altLang="en-US" lang="zh-CN" sz="1800">
                <a:solidFill>
                  <a:schemeClr val="dk2">
                    <a:lumMod val="100000"/>
                  </a:schemeClr>
                </a:solidFill>
                <a:latin typeface="+mn-lt"/>
                <a:ea typeface="+mn-ea"/>
                <a:cs typeface="+mn-ea"/>
                <a:sym typeface="+mn-lt"/>
              </a:rPr>
              <a:t>团队完善</a:t>
            </a:r>
          </a:p>
        </p:txBody>
      </p:sp>
      <p:sp>
        <p:nvSpPr>
          <p:cNvPr id="30" name="TextBox 20"/>
          <p:cNvSpPr txBox="1"/>
          <p:nvPr/>
        </p:nvSpPr>
        <p:spPr>
          <a:xfrm>
            <a:off x="5587782" y="3693921"/>
            <a:ext cx="1842657" cy="50292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31" name="Text Placeholder 33"/>
          <p:cNvSpPr txBox="1"/>
          <p:nvPr/>
        </p:nvSpPr>
        <p:spPr>
          <a:xfrm>
            <a:off x="1933775" y="1509522"/>
            <a:ext cx="1417989" cy="365760"/>
          </a:xfrm>
          <a:prstGeom prst="rect">
            <a:avLst/>
          </a:prstGeom>
          <a:noFill/>
        </p:spPr>
        <p:txBody>
          <a:bodyPr rtlCol="0" wrap="square">
            <a:spAutoFit/>
          </a:bodyPr>
          <a:lstStyle>
            <a:defPPr>
              <a:defRPr lang="en-US"/>
            </a:defPPr>
            <a:lvl1pPr defTabSz="1219078">
              <a:lnSpc>
                <a:spcPct val="100000"/>
              </a:lnSpc>
              <a:spcBef>
                <a:spcPct val="20000"/>
              </a:spcBef>
              <a:defRPr b="1" sz="3001">
                <a:solidFill>
                  <a:srgbClr val="54578E"/>
                </a:solidFill>
                <a:latin charset="0" panose="020b0604020202020204" pitchFamily="34" typeface="Arial"/>
                <a:ea charset="-122" panose="020b0503020204020204" pitchFamily="34" typeface="Microsoft YaHei"/>
              </a:defRPr>
            </a:lvl1pPr>
          </a:lstStyle>
          <a:p>
            <a:pPr algn="r"/>
            <a:r>
              <a:rPr altLang="en-US" lang="zh-CN" sz="1800">
                <a:solidFill>
                  <a:schemeClr val="dk2">
                    <a:lumMod val="100000"/>
                  </a:schemeClr>
                </a:solidFill>
                <a:latin typeface="+mn-lt"/>
                <a:ea typeface="+mn-ea"/>
                <a:cs typeface="+mn-ea"/>
                <a:sym typeface="+mn-lt"/>
              </a:rPr>
              <a:t>课程续费率</a:t>
            </a:r>
          </a:p>
        </p:txBody>
      </p:sp>
      <p:sp>
        <p:nvSpPr>
          <p:cNvPr id="32" name="TextBox 20"/>
          <p:cNvSpPr txBox="1"/>
          <p:nvPr/>
        </p:nvSpPr>
        <p:spPr>
          <a:xfrm>
            <a:off x="1509107" y="1855771"/>
            <a:ext cx="1842657" cy="502920"/>
          </a:xfrm>
          <a:prstGeom prst="rect">
            <a:avLst/>
          </a:prstGeom>
          <a:noFill/>
        </p:spPr>
        <p:txBody>
          <a:bodyPr rtlCol="0" wrap="square">
            <a:spAutoFit/>
          </a:bodyPr>
          <a:lstStyle/>
          <a:p>
            <a:pPr algn="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33" name="Text Placeholder 33"/>
          <p:cNvSpPr txBox="1"/>
          <p:nvPr/>
        </p:nvSpPr>
        <p:spPr>
          <a:xfrm>
            <a:off x="1933775" y="3347673"/>
            <a:ext cx="1417989" cy="365760"/>
          </a:xfrm>
          <a:prstGeom prst="rect">
            <a:avLst/>
          </a:prstGeom>
          <a:noFill/>
        </p:spPr>
        <p:txBody>
          <a:bodyPr rtlCol="0" wrap="square">
            <a:spAutoFit/>
          </a:bodyPr>
          <a:lstStyle>
            <a:defPPr>
              <a:defRPr lang="en-US"/>
            </a:defPPr>
            <a:lvl1pPr defTabSz="1219078">
              <a:lnSpc>
                <a:spcPct val="100000"/>
              </a:lnSpc>
              <a:spcBef>
                <a:spcPct val="20000"/>
              </a:spcBef>
              <a:defRPr b="1" sz="3001">
                <a:solidFill>
                  <a:srgbClr val="54578E"/>
                </a:solidFill>
                <a:latin charset="0" panose="020b0604020202020204" pitchFamily="34" typeface="Arial"/>
                <a:ea charset="-122" panose="020b0503020204020204" pitchFamily="34" typeface="Microsoft YaHei"/>
              </a:defRPr>
            </a:lvl1pPr>
          </a:lstStyle>
          <a:p>
            <a:pPr algn="r"/>
            <a:r>
              <a:rPr altLang="en-US" lang="zh-CN" sz="1800">
                <a:solidFill>
                  <a:schemeClr val="dk2">
                    <a:lumMod val="100000"/>
                  </a:schemeClr>
                </a:solidFill>
                <a:latin typeface="+mn-lt"/>
                <a:ea typeface="+mn-ea"/>
                <a:cs typeface="+mn-ea"/>
                <a:sym typeface="+mn-lt"/>
              </a:rPr>
              <a:t>注册会员</a:t>
            </a:r>
          </a:p>
        </p:txBody>
      </p:sp>
      <p:sp>
        <p:nvSpPr>
          <p:cNvPr id="34" name="TextBox 20"/>
          <p:cNvSpPr txBox="1"/>
          <p:nvPr/>
        </p:nvSpPr>
        <p:spPr>
          <a:xfrm>
            <a:off x="1509107" y="3693921"/>
            <a:ext cx="1842657" cy="502920"/>
          </a:xfrm>
          <a:prstGeom prst="rect">
            <a:avLst/>
          </a:prstGeom>
          <a:noFill/>
        </p:spPr>
        <p:txBody>
          <a:bodyPr rtlCol="0" wrap="square">
            <a:spAutoFit/>
          </a:bodyPr>
          <a:lstStyle/>
          <a:p>
            <a:pPr algn="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2" name="椭圆 1"/>
          <p:cNvSpPr/>
          <p:nvPr/>
        </p:nvSpPr>
        <p:spPr>
          <a:xfrm>
            <a:off x="3440310" y="1610767"/>
            <a:ext cx="732269" cy="732269"/>
          </a:xfrm>
          <a:prstGeom prst="ellipse">
            <a:avLst/>
          </a:prstGeom>
          <a:noFill/>
          <a:ln w="38100">
            <a:solidFill>
              <a:schemeClr val="accent2">
                <a:lumMod val="10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00">
              <a:solidFill>
                <a:schemeClr val="accent2"/>
              </a:solidFill>
              <a:cs typeface="+mn-ea"/>
              <a:sym typeface="+mn-lt"/>
            </a:endParaRPr>
          </a:p>
        </p:txBody>
      </p:sp>
      <p:sp>
        <p:nvSpPr>
          <p:cNvPr id="35" name="椭圆 34"/>
          <p:cNvSpPr/>
          <p:nvPr/>
        </p:nvSpPr>
        <p:spPr>
          <a:xfrm>
            <a:off x="3440310" y="3391984"/>
            <a:ext cx="732269" cy="732269"/>
          </a:xfrm>
          <a:prstGeom prst="ellipse">
            <a:avLst/>
          </a:prstGeom>
          <a:noFill/>
          <a:ln w="38100">
            <a:solidFill>
              <a:schemeClr val="accent2">
                <a:lumMod val="10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00">
              <a:solidFill>
                <a:schemeClr val="accent2"/>
              </a:solidFill>
              <a:cs typeface="+mn-ea"/>
              <a:sym typeface="+mn-lt"/>
            </a:endParaRPr>
          </a:p>
        </p:txBody>
      </p:sp>
      <p:sp>
        <p:nvSpPr>
          <p:cNvPr id="36" name="椭圆 35"/>
          <p:cNvSpPr/>
          <p:nvPr/>
        </p:nvSpPr>
        <p:spPr>
          <a:xfrm>
            <a:off x="4742453" y="1610767"/>
            <a:ext cx="732269" cy="732269"/>
          </a:xfrm>
          <a:prstGeom prst="ellipse">
            <a:avLst/>
          </a:prstGeom>
          <a:noFill/>
          <a:ln w="38100">
            <a:solidFill>
              <a:schemeClr val="accent2">
                <a:lumMod val="10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00">
              <a:solidFill>
                <a:schemeClr val="accent2"/>
              </a:solidFill>
              <a:cs typeface="+mn-ea"/>
              <a:sym typeface="+mn-lt"/>
            </a:endParaRPr>
          </a:p>
        </p:txBody>
      </p:sp>
      <p:sp>
        <p:nvSpPr>
          <p:cNvPr id="37" name="椭圆 36"/>
          <p:cNvSpPr/>
          <p:nvPr/>
        </p:nvSpPr>
        <p:spPr>
          <a:xfrm>
            <a:off x="4742453" y="3391984"/>
            <a:ext cx="732269" cy="732269"/>
          </a:xfrm>
          <a:prstGeom prst="ellipse">
            <a:avLst/>
          </a:prstGeom>
          <a:noFill/>
          <a:ln w="38100">
            <a:solidFill>
              <a:schemeClr val="accent2">
                <a:lumMod val="10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00">
              <a:solidFill>
                <a:schemeClr val="accent2"/>
              </a:solidFill>
              <a:cs typeface="+mn-ea"/>
              <a:sym typeface="+mn-lt"/>
            </a:endParaRPr>
          </a:p>
        </p:txBody>
      </p:sp>
      <p:sp>
        <p:nvSpPr>
          <p:cNvPr id="40" name="Text Placeholder 33"/>
          <p:cNvSpPr txBox="1"/>
          <p:nvPr/>
        </p:nvSpPr>
        <p:spPr>
          <a:xfrm>
            <a:off x="3532349" y="1860252"/>
            <a:ext cx="545843" cy="274320"/>
          </a:xfrm>
          <a:prstGeom prst="rect">
            <a:avLst/>
          </a:prstGeom>
          <a:noFill/>
        </p:spPr>
        <p:txBody>
          <a:bodyPr rtlCol="0" wrap="square">
            <a:spAutoFit/>
          </a:bodyPr>
          <a:lstStyle>
            <a:defPPr>
              <a:defRPr lang="en-US"/>
            </a:defPPr>
            <a:lvl1pPr defTabSz="1219078">
              <a:lnSpc>
                <a:spcPct val="100000"/>
              </a:lnSpc>
              <a:spcBef>
                <a:spcPct val="20000"/>
              </a:spcBef>
              <a:defRPr b="1" sz="3001">
                <a:solidFill>
                  <a:srgbClr val="54578E"/>
                </a:solidFill>
                <a:latin charset="0" panose="020b0604020202020204" pitchFamily="34" typeface="Arial"/>
                <a:ea charset="-122" panose="020b0503020204020204" pitchFamily="34" typeface="Microsoft YaHei"/>
              </a:defRPr>
            </a:lvl1pPr>
          </a:lstStyle>
          <a:p>
            <a:pPr algn="ctr"/>
            <a:r>
              <a:rPr altLang="zh-CN" lang="en-US" sz="1200">
                <a:solidFill>
                  <a:schemeClr val="accent2">
                    <a:lumMod val="100000"/>
                  </a:schemeClr>
                </a:solidFill>
                <a:latin typeface="+mn-lt"/>
                <a:ea typeface="+mn-ea"/>
                <a:cs typeface="+mn-ea"/>
                <a:sym typeface="+mn-lt"/>
              </a:rPr>
              <a:t>72%</a:t>
            </a:r>
          </a:p>
        </p:txBody>
      </p:sp>
      <p:sp>
        <p:nvSpPr>
          <p:cNvPr id="41" name="Text Placeholder 33"/>
          <p:cNvSpPr txBox="1"/>
          <p:nvPr/>
        </p:nvSpPr>
        <p:spPr>
          <a:xfrm>
            <a:off x="3532349" y="3637367"/>
            <a:ext cx="545843" cy="274320"/>
          </a:xfrm>
          <a:prstGeom prst="rect">
            <a:avLst/>
          </a:prstGeom>
          <a:noFill/>
        </p:spPr>
        <p:txBody>
          <a:bodyPr rtlCol="0" wrap="square">
            <a:spAutoFit/>
          </a:bodyPr>
          <a:lstStyle>
            <a:defPPr>
              <a:defRPr lang="en-US"/>
            </a:defPPr>
            <a:lvl1pPr defTabSz="1219078">
              <a:lnSpc>
                <a:spcPct val="100000"/>
              </a:lnSpc>
              <a:spcBef>
                <a:spcPct val="20000"/>
              </a:spcBef>
              <a:defRPr b="1" sz="3001">
                <a:solidFill>
                  <a:srgbClr val="54578E"/>
                </a:solidFill>
                <a:latin charset="0" panose="020b0604020202020204" pitchFamily="34" typeface="Arial"/>
                <a:ea charset="-122" panose="020b0503020204020204" pitchFamily="34" typeface="Microsoft YaHei"/>
              </a:defRPr>
            </a:lvl1pPr>
          </a:lstStyle>
          <a:p>
            <a:pPr algn="ctr"/>
            <a:r>
              <a:rPr altLang="zh-CN" lang="en-US" sz="1200">
                <a:solidFill>
                  <a:schemeClr val="accent2">
                    <a:lumMod val="100000"/>
                  </a:schemeClr>
                </a:solidFill>
                <a:latin typeface="+mn-lt"/>
                <a:ea typeface="+mn-ea"/>
                <a:cs typeface="+mn-ea"/>
                <a:sym typeface="+mn-lt"/>
              </a:rPr>
              <a:t>3.5万</a:t>
            </a:r>
          </a:p>
        </p:txBody>
      </p:sp>
      <p:sp>
        <p:nvSpPr>
          <p:cNvPr id="21" name="Text Placeholder 33"/>
          <p:cNvSpPr txBox="1"/>
          <p:nvPr/>
        </p:nvSpPr>
        <p:spPr>
          <a:xfrm>
            <a:off x="4828576" y="1860252"/>
            <a:ext cx="545843" cy="274320"/>
          </a:xfrm>
          <a:prstGeom prst="rect">
            <a:avLst/>
          </a:prstGeom>
          <a:noFill/>
        </p:spPr>
        <p:txBody>
          <a:bodyPr rtlCol="0" wrap="square">
            <a:spAutoFit/>
          </a:bodyPr>
          <a:lstStyle>
            <a:defPPr>
              <a:defRPr lang="en-US"/>
            </a:defPPr>
            <a:lvl1pPr defTabSz="1219078">
              <a:lnSpc>
                <a:spcPct val="100000"/>
              </a:lnSpc>
              <a:spcBef>
                <a:spcPct val="20000"/>
              </a:spcBef>
              <a:defRPr b="1" sz="3001">
                <a:solidFill>
                  <a:srgbClr val="54578E"/>
                </a:solidFill>
                <a:latin charset="0" panose="020b0604020202020204" pitchFamily="34" typeface="Arial"/>
                <a:ea charset="-122" panose="020b0503020204020204" pitchFamily="34" typeface="Microsoft YaHei"/>
              </a:defRPr>
            </a:lvl1pPr>
          </a:lstStyle>
          <a:p>
            <a:pPr algn="ctr"/>
            <a:r>
              <a:rPr altLang="zh-CN" lang="en-US" sz="1200">
                <a:solidFill>
                  <a:schemeClr val="accent2">
                    <a:lumMod val="100000"/>
                  </a:schemeClr>
                </a:solidFill>
                <a:latin typeface="+mn-lt"/>
                <a:ea typeface="+mn-ea"/>
                <a:cs typeface="+mn-ea"/>
                <a:sym typeface="+mn-lt"/>
              </a:rPr>
              <a:t>1000</a:t>
            </a:r>
          </a:p>
        </p:txBody>
      </p:sp>
      <p:sp>
        <p:nvSpPr>
          <p:cNvPr id="22" name="Text Placeholder 33"/>
          <p:cNvSpPr txBox="1"/>
          <p:nvPr/>
        </p:nvSpPr>
        <p:spPr>
          <a:xfrm>
            <a:off x="4828576" y="3637367"/>
            <a:ext cx="545843" cy="274320"/>
          </a:xfrm>
          <a:prstGeom prst="rect">
            <a:avLst/>
          </a:prstGeom>
          <a:noFill/>
        </p:spPr>
        <p:txBody>
          <a:bodyPr rtlCol="0" wrap="square">
            <a:spAutoFit/>
          </a:bodyPr>
          <a:lstStyle>
            <a:defPPr>
              <a:defRPr lang="en-US"/>
            </a:defPPr>
            <a:lvl1pPr defTabSz="1219078">
              <a:lnSpc>
                <a:spcPct val="100000"/>
              </a:lnSpc>
              <a:spcBef>
                <a:spcPct val="20000"/>
              </a:spcBef>
              <a:defRPr b="1" sz="3001">
                <a:solidFill>
                  <a:srgbClr val="54578E"/>
                </a:solidFill>
                <a:latin charset="0" panose="020b0604020202020204" pitchFamily="34" typeface="Arial"/>
                <a:ea charset="-122" panose="020b0503020204020204" pitchFamily="34" typeface="Microsoft YaHei"/>
              </a:defRPr>
            </a:lvl1pPr>
          </a:lstStyle>
          <a:p>
            <a:pPr algn="ctr"/>
            <a:r>
              <a:rPr altLang="zh-CN" lang="en-US" sz="1200">
                <a:solidFill>
                  <a:schemeClr val="accent2">
                    <a:lumMod val="100000"/>
                  </a:schemeClr>
                </a:solidFill>
                <a:latin typeface="+mn-lt"/>
                <a:ea typeface="+mn-ea"/>
                <a:cs typeface="+mn-ea"/>
                <a:sym typeface="+mn-lt"/>
              </a:rPr>
              <a:t>72</a:t>
            </a:r>
          </a:p>
        </p:txBody>
      </p:sp>
      <p:sp>
        <p:nvSpPr>
          <p:cNvPr id="20"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运营目标</a:t>
            </a:r>
          </a:p>
        </p:txBody>
      </p:sp>
      <p:sp>
        <p:nvSpPr>
          <p:cNvPr id="23"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Operational Objectives</a:t>
            </a:r>
          </a:p>
        </p:txBody>
      </p:sp>
      <p:sp>
        <p:nvSpPr>
          <p:cNvPr id="24" name="矩形 23"/>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25" name="组合 24"/>
          <p:cNvGrpSpPr/>
          <p:nvPr/>
        </p:nvGrpSpPr>
        <p:grpSpPr>
          <a:xfrm>
            <a:off x="3588924" y="311398"/>
            <a:ext cx="1978192" cy="457200"/>
            <a:chOff x="3588924" y="311398"/>
            <a:chExt cx="1978192" cy="457200"/>
          </a:xfrm>
        </p:grpSpPr>
        <p:sp>
          <p:nvSpPr>
            <p:cNvPr id="26" name="L 形 25"/>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 name="L 形 41"/>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585237703"/>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33" name="グラフ プレースホルダー 32"/>
          <p:cNvGraphicFramePr>
            <a:graphicFrameLocks noGrp="1"/>
          </p:cNvGraphicFramePr>
          <p:nvPr>
            <p:ph idx="29" sz="quarter" type="chart"/>
            <p:extLst>
              <p:ext uri="{D42A27DB-BD31-4B8C-83A1-F6EECF244321}">
                <p14:modId val="1282747595"/>
              </p:ext>
            </p:extLst>
          </p:nvPr>
        </p:nvGraphicFramePr>
        <p:xfrm>
          <a:off x="3045619" y="1021599"/>
          <a:ext cx="3067844" cy="3067844"/>
        </p:xfrm>
        <a:graphic>
          <a:graphicData uri="http://schemas.openxmlformats.org/drawingml/2006/chart">
            <c:chart xmlns:c="http://schemas.openxmlformats.org/drawingml/2006/chart" r:id="rId2"/>
          </a:graphicData>
        </a:graphic>
      </p:graphicFrame>
      <p:sp>
        <p:nvSpPr>
          <p:cNvPr id="28" name="Text Placeholder 7"/>
          <p:cNvSpPr>
            <a:spLocks noGrp="1"/>
          </p:cNvSpPr>
          <p:nvPr>
            <p:ph idx="4294967295" sz="quarter" type="body"/>
          </p:nvPr>
        </p:nvSpPr>
        <p:spPr>
          <a:xfrm>
            <a:off x="2157406" y="1527118"/>
            <a:ext cx="684077" cy="323750"/>
          </a:xfrm>
          <a:prstGeom prst="rect">
            <a:avLst/>
          </a:prstGeom>
          <a:effectLst/>
        </p:spPr>
        <p:txBody>
          <a:bodyPr>
            <a:noAutofit/>
          </a:bodyPr>
          <a:lstStyle/>
          <a:p>
            <a:pPr>
              <a:buNone/>
            </a:pPr>
            <a:r>
              <a:rPr lang="en-US" sz="1600">
                <a:solidFill>
                  <a:schemeClr val="dk2">
                    <a:lumMod val="100000"/>
                  </a:schemeClr>
                </a:solidFill>
                <a:effectLst>
                  <a:outerShdw algn="tl" dir="2700000" dist="38100" rotWithShape="0">
                    <a:schemeClr val="bg1">
                      <a:alpha val="40000"/>
                    </a:schemeClr>
                  </a:outerShdw>
                </a:effectLst>
                <a:cs typeface="+mn-ea"/>
                <a:sym typeface="+mn-lt"/>
              </a:rPr>
              <a:t>58%</a:t>
            </a:r>
          </a:p>
        </p:txBody>
      </p:sp>
      <p:sp>
        <p:nvSpPr>
          <p:cNvPr id="29" name="Text Placeholder 7"/>
          <p:cNvSpPr txBox="1"/>
          <p:nvPr/>
        </p:nvSpPr>
        <p:spPr>
          <a:xfrm>
            <a:off x="7612429" y="1527118"/>
            <a:ext cx="684077" cy="323750"/>
          </a:xfrm>
          <a:prstGeom prst="rect">
            <a:avLst/>
          </a:prstGeom>
          <a:effectLst/>
        </p:spPr>
        <p:txBody>
          <a:bodyPr bIns="45715" lIns="91430" rIns="91430" rtlCol="0" tIns="45715" vert="horz">
            <a:noAutofit/>
          </a:bodyPr>
          <a:lstStyle/>
          <a:p>
            <a:pPr defTabSz="914354" indent="-342883" marL="342883">
              <a:spcBef>
                <a:spcPct val="20000"/>
              </a:spcBef>
              <a:defRPr/>
            </a:pPr>
            <a:r>
              <a:rPr lang="en-US" sz="1600">
                <a:solidFill>
                  <a:schemeClr val="dk2">
                    <a:lumMod val="100000"/>
                  </a:schemeClr>
                </a:solidFill>
                <a:effectLst>
                  <a:outerShdw algn="tl" dir="2700000" dist="38100" rotWithShape="0">
                    <a:schemeClr val="bg1">
                      <a:alpha val="40000"/>
                    </a:schemeClr>
                  </a:outerShdw>
                </a:effectLst>
                <a:latin typeface="+mn-lt"/>
                <a:cs typeface="+mn-ea"/>
                <a:sym typeface="+mn-lt"/>
              </a:rPr>
              <a:t>23%</a:t>
            </a:r>
          </a:p>
        </p:txBody>
      </p:sp>
      <p:sp>
        <p:nvSpPr>
          <p:cNvPr id="30" name="Text Placeholder 7"/>
          <p:cNvSpPr txBox="1"/>
          <p:nvPr/>
        </p:nvSpPr>
        <p:spPr>
          <a:xfrm>
            <a:off x="2157616" y="3144609"/>
            <a:ext cx="684077" cy="323750"/>
          </a:xfrm>
          <a:prstGeom prst="rect">
            <a:avLst/>
          </a:prstGeom>
          <a:effectLst/>
        </p:spPr>
        <p:txBody>
          <a:bodyPr bIns="45715" lIns="91430" rIns="91430" rtlCol="0" tIns="45715" vert="horz">
            <a:noAutofit/>
          </a:bodyPr>
          <a:lstStyle/>
          <a:p>
            <a:pPr defTabSz="914354" indent="-342883" marL="342883">
              <a:spcBef>
                <a:spcPct val="20000"/>
              </a:spcBef>
              <a:defRPr/>
            </a:pPr>
            <a:r>
              <a:rPr lang="en-US" sz="1600">
                <a:solidFill>
                  <a:schemeClr val="dk2">
                    <a:lumMod val="100000"/>
                  </a:schemeClr>
                </a:solidFill>
                <a:effectLst>
                  <a:outerShdw algn="tl" dir="2700000" dist="38100" rotWithShape="0">
                    <a:schemeClr val="bg1">
                      <a:alpha val="40000"/>
                    </a:schemeClr>
                  </a:outerShdw>
                </a:effectLst>
                <a:latin typeface="+mn-lt"/>
                <a:cs typeface="+mn-ea"/>
                <a:sym typeface="+mn-lt"/>
              </a:rPr>
              <a:t>10%</a:t>
            </a:r>
          </a:p>
        </p:txBody>
      </p:sp>
      <p:sp>
        <p:nvSpPr>
          <p:cNvPr id="31" name="Text Placeholder 7"/>
          <p:cNvSpPr txBox="1"/>
          <p:nvPr/>
        </p:nvSpPr>
        <p:spPr>
          <a:xfrm>
            <a:off x="7612641" y="3144609"/>
            <a:ext cx="684077" cy="323750"/>
          </a:xfrm>
          <a:prstGeom prst="rect">
            <a:avLst/>
          </a:prstGeom>
          <a:effectLst/>
        </p:spPr>
        <p:txBody>
          <a:bodyPr bIns="45715" lIns="91430" rIns="91430" rtlCol="0" tIns="45715" vert="horz">
            <a:noAutofit/>
          </a:bodyPr>
          <a:lstStyle/>
          <a:p>
            <a:pPr defTabSz="914354" indent="-342883" marL="342883">
              <a:spcBef>
                <a:spcPct val="20000"/>
              </a:spcBef>
              <a:defRPr/>
            </a:pPr>
            <a:r>
              <a:rPr altLang="zh-CN" lang="en-US" sz="1600">
                <a:solidFill>
                  <a:schemeClr val="dk2">
                    <a:lumMod val="100000"/>
                  </a:schemeClr>
                </a:solidFill>
                <a:effectLst>
                  <a:outerShdw algn="tl" dir="2700000" dist="38100" rotWithShape="0">
                    <a:schemeClr val="bg1">
                      <a:alpha val="40000"/>
                    </a:schemeClr>
                  </a:outerShdw>
                </a:effectLst>
                <a:latin typeface="+mn-lt"/>
                <a:cs typeface="+mn-ea"/>
                <a:sym typeface="+mn-lt"/>
              </a:rPr>
              <a:t>10%</a:t>
            </a:r>
          </a:p>
        </p:txBody>
      </p:sp>
      <p:sp>
        <p:nvSpPr>
          <p:cNvPr id="38" name="Text Placeholder 33"/>
          <p:cNvSpPr txBox="1"/>
          <p:nvPr/>
        </p:nvSpPr>
        <p:spPr>
          <a:xfrm>
            <a:off x="946191" y="3029233"/>
            <a:ext cx="1469744" cy="4572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2400">
                <a:solidFill>
                  <a:schemeClr val="tx2">
                    <a:lumMod val="75000"/>
                  </a:schemeClr>
                </a:solidFill>
                <a:latin typeface="+mn-lt"/>
                <a:ea typeface="+mn-ea"/>
                <a:cs typeface="+mn-ea"/>
                <a:sym typeface="+mn-lt"/>
              </a:rPr>
              <a:t>期权池</a:t>
            </a:r>
          </a:p>
        </p:txBody>
      </p:sp>
      <p:sp>
        <p:nvSpPr>
          <p:cNvPr id="39" name="TextBox 20"/>
          <p:cNvSpPr txBox="1"/>
          <p:nvPr/>
        </p:nvSpPr>
        <p:spPr>
          <a:xfrm>
            <a:off x="946192" y="3495043"/>
            <a:ext cx="2015813" cy="36576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让投资人知道创业者需要多少钱，会出让多少股权，后续对这些资金的安排。</a:t>
            </a:r>
          </a:p>
        </p:txBody>
      </p:sp>
      <p:sp>
        <p:nvSpPr>
          <p:cNvPr id="40" name="Text Placeholder 33"/>
          <p:cNvSpPr txBox="1"/>
          <p:nvPr/>
        </p:nvSpPr>
        <p:spPr>
          <a:xfrm>
            <a:off x="6280693" y="1412287"/>
            <a:ext cx="1469744" cy="4572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2400">
                <a:solidFill>
                  <a:schemeClr val="tx2">
                    <a:lumMod val="75000"/>
                  </a:schemeClr>
                </a:solidFill>
                <a:latin typeface="+mn-lt"/>
                <a:ea typeface="+mn-ea"/>
                <a:cs typeface="+mn-ea"/>
                <a:sym typeface="+mn-lt"/>
              </a:rPr>
              <a:t>创业团队</a:t>
            </a:r>
          </a:p>
        </p:txBody>
      </p:sp>
      <p:sp>
        <p:nvSpPr>
          <p:cNvPr id="41" name="TextBox 20"/>
          <p:cNvSpPr txBox="1"/>
          <p:nvPr/>
        </p:nvSpPr>
        <p:spPr>
          <a:xfrm>
            <a:off x="6280693" y="1878097"/>
            <a:ext cx="2015813" cy="36576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让投资人知道创业者需要多少钱，会出让多少股权，后续对这些资金的安排。</a:t>
            </a:r>
          </a:p>
        </p:txBody>
      </p:sp>
      <p:sp>
        <p:nvSpPr>
          <p:cNvPr id="42" name="Text Placeholder 33"/>
          <p:cNvSpPr txBox="1"/>
          <p:nvPr/>
        </p:nvSpPr>
        <p:spPr>
          <a:xfrm>
            <a:off x="946191" y="1411118"/>
            <a:ext cx="1469744" cy="4572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zh-CN" lang="en-US" sz="2400">
                <a:solidFill>
                  <a:schemeClr val="tx2">
                    <a:lumMod val="75000"/>
                  </a:schemeClr>
                </a:solidFill>
                <a:latin typeface="+mn-lt"/>
                <a:ea typeface="+mn-ea"/>
                <a:cs typeface="+mn-ea"/>
                <a:sym typeface="+mn-lt"/>
              </a:rPr>
              <a:t>CEO</a:t>
            </a:r>
          </a:p>
        </p:txBody>
      </p:sp>
      <p:sp>
        <p:nvSpPr>
          <p:cNvPr id="43" name="TextBox 20"/>
          <p:cNvSpPr txBox="1"/>
          <p:nvPr/>
        </p:nvSpPr>
        <p:spPr>
          <a:xfrm>
            <a:off x="946192" y="1876928"/>
            <a:ext cx="2015813" cy="36576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让投资人知道创业者需要多少钱，会出让多少股权，后续对这些资金的安排。</a:t>
            </a:r>
          </a:p>
        </p:txBody>
      </p:sp>
      <p:sp>
        <p:nvSpPr>
          <p:cNvPr id="44" name="Text Placeholder 33"/>
          <p:cNvSpPr txBox="1"/>
          <p:nvPr/>
        </p:nvSpPr>
        <p:spPr>
          <a:xfrm>
            <a:off x="6280693" y="3027714"/>
            <a:ext cx="1469744" cy="4572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2400">
                <a:solidFill>
                  <a:schemeClr val="tx2">
                    <a:lumMod val="75000"/>
                  </a:schemeClr>
                </a:solidFill>
                <a:latin typeface="+mn-lt"/>
                <a:ea typeface="+mn-ea"/>
                <a:cs typeface="+mn-ea"/>
                <a:sym typeface="+mn-lt"/>
              </a:rPr>
              <a:t>投资人</a:t>
            </a:r>
          </a:p>
        </p:txBody>
      </p:sp>
      <p:sp>
        <p:nvSpPr>
          <p:cNvPr id="45" name="TextBox 20"/>
          <p:cNvSpPr txBox="1"/>
          <p:nvPr/>
        </p:nvSpPr>
        <p:spPr>
          <a:xfrm>
            <a:off x="6280693" y="3493523"/>
            <a:ext cx="2015813" cy="36576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让投资人知道创业者需要多少钱，会出让多少股权，后续对这些资金的安排。</a:t>
            </a:r>
          </a:p>
        </p:txBody>
      </p:sp>
      <p:sp>
        <p:nvSpPr>
          <p:cNvPr id="46" name="文本框 45"/>
          <p:cNvSpPr txBox="1"/>
          <p:nvPr/>
        </p:nvSpPr>
        <p:spPr>
          <a:xfrm>
            <a:off x="1531569" y="4345477"/>
            <a:ext cx="6080861" cy="502920"/>
          </a:xfrm>
          <a:prstGeom prst="rect">
            <a:avLst/>
          </a:prstGeom>
          <a:noFill/>
        </p:spPr>
        <p:txBody>
          <a:bodyPr wrap="square">
            <a:spAutoFit/>
          </a:bodyPr>
          <a:lstStyle>
            <a:defPPr>
              <a:defRPr lang="zh-CN"/>
            </a:defPPr>
            <a:lvl1pPr algn="ctr">
              <a:lnSpc>
                <a:spcPct val="150000"/>
              </a:lnSpc>
              <a:defRPr sz="1400">
                <a:gradFill>
                  <a:gsLst>
                    <a:gs pos="0">
                      <a:srgbClr val="08AEEA"/>
                    </a:gs>
                    <a:gs pos="100000">
                      <a:srgbClr val="2AF598"/>
                    </a:gs>
                  </a:gsLst>
                  <a:lin ang="2700000" scaled="0"/>
                </a:gradFill>
                <a:latin charset="-122" panose="020b0503020204020204" pitchFamily="34" typeface="微软雅黑"/>
                <a:ea charset="-122" panose="020b0503020204020204" pitchFamily="34" typeface="微软雅黑"/>
              </a:defRPr>
            </a:lvl1pPr>
          </a:lstStyle>
          <a:p>
            <a:pPr>
              <a:lnSpc>
                <a:spcPct val="100000"/>
              </a:lnSpc>
              <a:defRPr/>
            </a:pPr>
            <a:r>
              <a:rPr altLang="en-US" b="1" lang="zh-CN" sz="2700">
                <a:solidFill>
                  <a:schemeClr val="tx1">
                    <a:lumMod val="65000"/>
                    <a:lumOff val="35000"/>
                  </a:schemeClr>
                </a:solidFill>
                <a:latin typeface="+mn-lt"/>
                <a:ea typeface="+mn-ea"/>
                <a:cs typeface="+mn-ea"/>
                <a:sym typeface="+mn-lt"/>
              </a:rPr>
              <a:t>融资500万，出让10%的股份</a:t>
            </a:r>
          </a:p>
        </p:txBody>
      </p:sp>
      <p:sp>
        <p:nvSpPr>
          <p:cNvPr id="21"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股权结构</a:t>
            </a:r>
          </a:p>
        </p:txBody>
      </p:sp>
      <p:sp>
        <p:nvSpPr>
          <p:cNvPr id="22"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Ownership Structure</a:t>
            </a:r>
          </a:p>
        </p:txBody>
      </p:sp>
      <p:sp>
        <p:nvSpPr>
          <p:cNvPr id="23" name="矩形 22"/>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24" name="组合 23"/>
          <p:cNvGrpSpPr/>
          <p:nvPr/>
        </p:nvGrpSpPr>
        <p:grpSpPr>
          <a:xfrm>
            <a:off x="3588924" y="311398"/>
            <a:ext cx="1978192" cy="457200"/>
            <a:chOff x="3588924" y="311398"/>
            <a:chExt cx="1978192" cy="457200"/>
          </a:xfrm>
        </p:grpSpPr>
        <p:sp>
          <p:nvSpPr>
            <p:cNvPr id="25" name="L 形 24"/>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L 形 25"/>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3283475338"/>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8">
                                            <p:txEl>
                                              <p:pRg end="0" st="0"/>
                                            </p:txEl>
                                          </p:spTgt>
                                        </p:tgtEl>
                                        <p:attrNameLst>
                                          <p:attrName>style.visibility</p:attrName>
                                        </p:attrNameLst>
                                      </p:cBhvr>
                                      <p:to>
                                        <p:strVal val="visible"/>
                                      </p:to>
                                    </p:set>
                                    <p:anim calcmode="lin" valueType="num">
                                      <p:cBhvr>
                                        <p:cTn dur="500" fill="hold" id="7"/>
                                        <p:tgtEl>
                                          <p:spTgt spid="28">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8">
                                            <p:txEl>
                                              <p:pRg end="0" st="0"/>
                                            </p:txEl>
                                          </p:spTgt>
                                        </p:tgtEl>
                                        <p:attrNameLst>
                                          <p:attrName>ppt_y</p:attrName>
                                        </p:attrNameLst>
                                      </p:cBhvr>
                                      <p:tavLst>
                                        <p:tav tm="0">
                                          <p:val>
                                            <p:strVal val="#ppt_y"/>
                                          </p:val>
                                        </p:tav>
                                        <p:tav tm="100000">
                                          <p:val>
                                            <p:strVal val="#ppt_y"/>
                                          </p:val>
                                        </p:tav>
                                      </p:tavLst>
                                    </p:anim>
                                    <p:anim calcmode="lin" valueType="num">
                                      <p:cBhvr>
                                        <p:cTn dur="500" fill="hold" id="9"/>
                                        <p:tgtEl>
                                          <p:spTgt spid="28">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8">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8">
                                            <p:txEl>
                                              <p:pRg end="0" st="0"/>
                                            </p:txEl>
                                          </p:spTgt>
                                        </p:tgtEl>
                                      </p:cBhvr>
                                    </p:animEffect>
                                  </p:childTnLst>
                                </p:cTn>
                              </p:par>
                            </p:childTnLst>
                          </p:cTn>
                        </p:par>
                        <p:par>
                          <p:cTn fill="hold" id="12" nodeType="afterGroup">
                            <p:stCondLst>
                              <p:cond delay="5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29">
                                            <p:txEl>
                                              <p:pRg end="0" st="0"/>
                                            </p:txEl>
                                          </p:spTgt>
                                        </p:tgtEl>
                                        <p:attrNameLst>
                                          <p:attrName>style.visibility</p:attrName>
                                        </p:attrNameLst>
                                      </p:cBhvr>
                                      <p:to>
                                        <p:strVal val="visible"/>
                                      </p:to>
                                    </p:set>
                                    <p:anim calcmode="lin" valueType="num">
                                      <p:cBhvr>
                                        <p:cTn dur="500" fill="hold" id="15"/>
                                        <p:tgtEl>
                                          <p:spTgt spid="29">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6"/>
                                        <p:tgtEl>
                                          <p:spTgt spid="29">
                                            <p:txEl>
                                              <p:pRg end="0" st="0"/>
                                            </p:txEl>
                                          </p:spTgt>
                                        </p:tgtEl>
                                        <p:attrNameLst>
                                          <p:attrName>ppt_y</p:attrName>
                                        </p:attrNameLst>
                                      </p:cBhvr>
                                      <p:tavLst>
                                        <p:tav tm="0">
                                          <p:val>
                                            <p:strVal val="#ppt_y"/>
                                          </p:val>
                                        </p:tav>
                                        <p:tav tm="100000">
                                          <p:val>
                                            <p:strVal val="#ppt_y"/>
                                          </p:val>
                                        </p:tav>
                                      </p:tavLst>
                                    </p:anim>
                                    <p:anim calcmode="lin" valueType="num">
                                      <p:cBhvr>
                                        <p:cTn dur="500" fill="hold" id="17"/>
                                        <p:tgtEl>
                                          <p:spTgt spid="29">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8"/>
                                        <p:tgtEl>
                                          <p:spTgt spid="29">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9" tmFilter="0,0; .5, 1; 1, 1"/>
                                        <p:tgtEl>
                                          <p:spTgt spid="29">
                                            <p:txEl>
                                              <p:pRg end="0" st="0"/>
                                            </p:txEl>
                                          </p:spTgt>
                                        </p:tgtEl>
                                      </p:cBhvr>
                                    </p:animEffect>
                                  </p:childTnLst>
                                </p:cTn>
                              </p:par>
                            </p:childTnLst>
                          </p:cTn>
                        </p:par>
                        <p:par>
                          <p:cTn fill="hold" id="20" nodeType="afterGroup">
                            <p:stCondLst>
                              <p:cond delay="1000"/>
                            </p:stCondLst>
                            <p:childTnLst>
                              <p:par>
                                <p:cTn fill="hold" grpId="0" id="21" nodeType="afterEffect" presetClass="entr" presetID="41" presetSubtype="0">
                                  <p:stCondLst>
                                    <p:cond delay="0"/>
                                  </p:stCondLst>
                                  <p:iterate type="lt">
                                    <p:tmPct val="10000"/>
                                  </p:iterate>
                                  <p:childTnLst>
                                    <p:set>
                                      <p:cBhvr>
                                        <p:cTn dur="1" fill="hold" id="22">
                                          <p:stCondLst>
                                            <p:cond delay="0"/>
                                          </p:stCondLst>
                                        </p:cTn>
                                        <p:tgtEl>
                                          <p:spTgt spid="30">
                                            <p:txEl>
                                              <p:pRg end="0" st="0"/>
                                            </p:txEl>
                                          </p:spTgt>
                                        </p:tgtEl>
                                        <p:attrNameLst>
                                          <p:attrName>style.visibility</p:attrName>
                                        </p:attrNameLst>
                                      </p:cBhvr>
                                      <p:to>
                                        <p:strVal val="visible"/>
                                      </p:to>
                                    </p:set>
                                    <p:anim calcmode="lin" valueType="num">
                                      <p:cBhvr>
                                        <p:cTn dur="500" fill="hold" id="23"/>
                                        <p:tgtEl>
                                          <p:spTgt spid="30">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4"/>
                                        <p:tgtEl>
                                          <p:spTgt spid="30">
                                            <p:txEl>
                                              <p:pRg end="0" st="0"/>
                                            </p:txEl>
                                          </p:spTgt>
                                        </p:tgtEl>
                                        <p:attrNameLst>
                                          <p:attrName>ppt_y</p:attrName>
                                        </p:attrNameLst>
                                      </p:cBhvr>
                                      <p:tavLst>
                                        <p:tav tm="0">
                                          <p:val>
                                            <p:strVal val="#ppt_y"/>
                                          </p:val>
                                        </p:tav>
                                        <p:tav tm="100000">
                                          <p:val>
                                            <p:strVal val="#ppt_y"/>
                                          </p:val>
                                        </p:tav>
                                      </p:tavLst>
                                    </p:anim>
                                    <p:anim calcmode="lin" valueType="num">
                                      <p:cBhvr>
                                        <p:cTn dur="500" fill="hold" id="25"/>
                                        <p:tgtEl>
                                          <p:spTgt spid="30">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6"/>
                                        <p:tgtEl>
                                          <p:spTgt spid="30">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7" tmFilter="0,0; .5, 1; 1, 1"/>
                                        <p:tgtEl>
                                          <p:spTgt spid="30">
                                            <p:txEl>
                                              <p:pRg end="0" st="0"/>
                                            </p:txEl>
                                          </p:spTgt>
                                        </p:tgtEl>
                                      </p:cBhvr>
                                    </p:animEffect>
                                  </p:childTnLst>
                                </p:cTn>
                              </p:par>
                            </p:childTnLst>
                          </p:cTn>
                        </p:par>
                        <p:par>
                          <p:cTn fill="hold" id="28" nodeType="afterGroup">
                            <p:stCondLst>
                              <p:cond delay="1500"/>
                            </p:stCondLst>
                            <p:childTnLst>
                              <p:par>
                                <p:cTn fill="hold" grpId="0" id="29" nodeType="afterEffect" presetClass="entr" presetID="41" presetSubtype="0">
                                  <p:stCondLst>
                                    <p:cond delay="0"/>
                                  </p:stCondLst>
                                  <p:iterate type="lt">
                                    <p:tmPct val="10000"/>
                                  </p:iterate>
                                  <p:childTnLst>
                                    <p:set>
                                      <p:cBhvr>
                                        <p:cTn dur="1" fill="hold" id="30">
                                          <p:stCondLst>
                                            <p:cond delay="0"/>
                                          </p:stCondLst>
                                        </p:cTn>
                                        <p:tgtEl>
                                          <p:spTgt spid="31">
                                            <p:txEl>
                                              <p:pRg end="0" st="0"/>
                                            </p:txEl>
                                          </p:spTgt>
                                        </p:tgtEl>
                                        <p:attrNameLst>
                                          <p:attrName>style.visibility</p:attrName>
                                        </p:attrNameLst>
                                      </p:cBhvr>
                                      <p:to>
                                        <p:strVal val="visible"/>
                                      </p:to>
                                    </p:set>
                                    <p:anim calcmode="lin" valueType="num">
                                      <p:cBhvr>
                                        <p:cTn dur="500" fill="hold" id="31"/>
                                        <p:tgtEl>
                                          <p:spTgt spid="31">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2"/>
                                        <p:tgtEl>
                                          <p:spTgt spid="31">
                                            <p:txEl>
                                              <p:pRg end="0" st="0"/>
                                            </p:txEl>
                                          </p:spTgt>
                                        </p:tgtEl>
                                        <p:attrNameLst>
                                          <p:attrName>ppt_y</p:attrName>
                                        </p:attrNameLst>
                                      </p:cBhvr>
                                      <p:tavLst>
                                        <p:tav tm="0">
                                          <p:val>
                                            <p:strVal val="#ppt_y"/>
                                          </p:val>
                                        </p:tav>
                                        <p:tav tm="100000">
                                          <p:val>
                                            <p:strVal val="#ppt_y"/>
                                          </p:val>
                                        </p:tav>
                                      </p:tavLst>
                                    </p:anim>
                                    <p:anim calcmode="lin" valueType="num">
                                      <p:cBhvr>
                                        <p:cTn dur="500" fill="hold" id="33"/>
                                        <p:tgtEl>
                                          <p:spTgt spid="31">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4"/>
                                        <p:tgtEl>
                                          <p:spTgt spid="31">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5" tmFilter="0,0; .5, 1; 1, 1"/>
                                        <p:tgtEl>
                                          <p:spTgt spid="31">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28"/>
      <p:bldP build="p" grpId="0" spid="29"/>
      <p:bldP build="p" grpId="0" spid="30"/>
      <p:bldP build="p" grpId="0" spid="31"/>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ドーナツ 8"/>
          <p:cNvSpPr/>
          <p:nvPr/>
        </p:nvSpPr>
        <p:spPr>
          <a:xfrm>
            <a:off x="3131840" y="1369332"/>
            <a:ext cx="2880321" cy="2884642"/>
          </a:xfrm>
          <a:prstGeom prst="donut">
            <a:avLst>
              <a:gd fmla="val 8728" name="adj"/>
            </a:avLst>
          </a:prstGeom>
          <a:solidFill>
            <a:schemeClr val="bg1">
              <a:lumMod val="95000"/>
            </a:schemeClr>
          </a:solidFill>
          <a:ln cmpd="sng" w="76200">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22860" compatLnSpc="1" forceAA="0" fromWordArt="0" horzOverflow="overflow" lIns="45720" numCol="1" rIns="45720" rot="0" rtlCol="0" spcCol="0" spcFirstLastPara="0" tIns="22860" vert="horz" vertOverflow="overflow" wrap="square">
            <a:prstTxWarp prst="textNoShape">
              <a:avLst/>
            </a:prstTxWarp>
            <a:noAutofit/>
          </a:bodyPr>
          <a:lstStyle/>
          <a:p>
            <a:pPr algn="ctr"/>
            <a:endParaRPr altLang="en-US" kumimoji="1" lang="ja-JP" sz="900">
              <a:solidFill>
                <a:schemeClr val="tx1"/>
              </a:solidFill>
              <a:cs typeface="+mn-ea"/>
              <a:sym typeface="+mn-lt"/>
            </a:endParaRPr>
          </a:p>
        </p:txBody>
      </p:sp>
      <p:sp>
        <p:nvSpPr>
          <p:cNvPr id="27" name="アーチ 6"/>
          <p:cNvSpPr/>
          <p:nvPr/>
        </p:nvSpPr>
        <p:spPr>
          <a:xfrm>
            <a:off x="4589785" y="1369332"/>
            <a:ext cx="1422375" cy="1579496"/>
          </a:xfrm>
          <a:custGeom>
            <a:rect b="b" l="l" r="r" t="t"/>
            <a:pathLst>
              <a:path h="3158992" w="2844750">
                <a:moveTo>
                  <a:pt x="0" y="0"/>
                </a:moveTo>
                <a:cubicBezTo>
                  <a:pt x="766552" y="20660"/>
                  <a:pt x="1499688" y="342349"/>
                  <a:pt x="2035609" y="903232"/>
                </a:cubicBezTo>
                <a:cubicBezTo>
                  <a:pt x="2555046" y="1446863"/>
                  <a:pt x="2841583" y="2165348"/>
                  <a:pt x="2844558" y="2907144"/>
                </a:cubicBezTo>
                <a:lnTo>
                  <a:pt x="2844750" y="2907144"/>
                </a:lnTo>
                <a:lnTo>
                  <a:pt x="2844567" y="2907327"/>
                </a:lnTo>
                <a:cubicBezTo>
                  <a:pt x="2844742" y="2908528"/>
                  <a:pt x="2844746" y="2909731"/>
                  <a:pt x="2844750" y="2910933"/>
                </a:cubicBezTo>
                <a:lnTo>
                  <a:pt x="2840961" y="2910933"/>
                </a:lnTo>
                <a:lnTo>
                  <a:pt x="2592902" y="3158992"/>
                </a:lnTo>
                <a:lnTo>
                  <a:pt x="2344843" y="2910933"/>
                </a:lnTo>
                <a:lnTo>
                  <a:pt x="2342765" y="2910933"/>
                </a:lnTo>
                <a:lnTo>
                  <a:pt x="2342652" y="2908742"/>
                </a:lnTo>
                <a:lnTo>
                  <a:pt x="2341054" y="2907144"/>
                </a:lnTo>
                <a:lnTo>
                  <a:pt x="2342570" y="2907144"/>
                </a:lnTo>
                <a:cubicBezTo>
                  <a:pt x="2339408" y="2293718"/>
                  <a:pt x="2102129" y="1699740"/>
                  <a:pt x="1672540" y="1250142"/>
                </a:cubicBezTo>
                <a:cubicBezTo>
                  <a:pt x="1232013" y="789097"/>
                  <a:pt x="630616" y="523165"/>
                  <a:pt x="927" y="502769"/>
                </a:cubicBezTo>
                <a:lnTo>
                  <a:pt x="251847" y="251850"/>
                </a:lnTo>
                <a:lnTo>
                  <a:pt x="0" y="2"/>
                </a:lnTo>
                <a:close/>
              </a:path>
            </a:pathLst>
          </a:custGeom>
          <a:solidFill>
            <a:schemeClr val="dk2">
              <a:lumMod val="100000"/>
            </a:schemeClr>
          </a:solidFill>
          <a:ln cmpd="sng" w="38100">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22860" compatLnSpc="1" forceAA="0" fromWordArt="0" horzOverflow="overflow" lIns="45720" numCol="1" rIns="45720" rot="0" rtlCol="0" spcCol="0" spcFirstLastPara="0" tIns="22860" vert="horz" vertOverflow="overflow" wrap="square">
            <a:prstTxWarp prst="textNoShape">
              <a:avLst/>
            </a:prstTxWarp>
            <a:noAutofit/>
          </a:bodyPr>
          <a:lstStyle/>
          <a:p>
            <a:pPr algn="ctr"/>
            <a:endParaRPr altLang="en-US" kumimoji="1" lang="ja-JP" sz="900">
              <a:solidFill>
                <a:schemeClr val="tx1"/>
              </a:solidFill>
              <a:cs typeface="+mn-ea"/>
              <a:sym typeface="+mn-lt"/>
            </a:endParaRPr>
          </a:p>
        </p:txBody>
      </p:sp>
      <p:sp>
        <p:nvSpPr>
          <p:cNvPr id="28" name="アーチ 6"/>
          <p:cNvSpPr/>
          <p:nvPr/>
        </p:nvSpPr>
        <p:spPr>
          <a:xfrm rot="5400000">
            <a:off x="4511225" y="2753038"/>
            <a:ext cx="1422375" cy="1579496"/>
          </a:xfrm>
          <a:custGeom>
            <a:rect b="b" l="l" r="r" t="t"/>
            <a:pathLst>
              <a:path h="3158992" w="2844750">
                <a:moveTo>
                  <a:pt x="0" y="0"/>
                </a:moveTo>
                <a:cubicBezTo>
                  <a:pt x="766552" y="20660"/>
                  <a:pt x="1499688" y="342349"/>
                  <a:pt x="2035609" y="903232"/>
                </a:cubicBezTo>
                <a:cubicBezTo>
                  <a:pt x="2555046" y="1446863"/>
                  <a:pt x="2841583" y="2165348"/>
                  <a:pt x="2844558" y="2907144"/>
                </a:cubicBezTo>
                <a:lnTo>
                  <a:pt x="2844750" y="2907144"/>
                </a:lnTo>
                <a:lnTo>
                  <a:pt x="2844567" y="2907327"/>
                </a:lnTo>
                <a:cubicBezTo>
                  <a:pt x="2844742" y="2908528"/>
                  <a:pt x="2844746" y="2909731"/>
                  <a:pt x="2844750" y="2910933"/>
                </a:cubicBezTo>
                <a:lnTo>
                  <a:pt x="2840961" y="2910933"/>
                </a:lnTo>
                <a:lnTo>
                  <a:pt x="2592902" y="3158992"/>
                </a:lnTo>
                <a:lnTo>
                  <a:pt x="2344843" y="2910933"/>
                </a:lnTo>
                <a:lnTo>
                  <a:pt x="2342765" y="2910933"/>
                </a:lnTo>
                <a:lnTo>
                  <a:pt x="2342652" y="2908742"/>
                </a:lnTo>
                <a:lnTo>
                  <a:pt x="2341054" y="2907144"/>
                </a:lnTo>
                <a:lnTo>
                  <a:pt x="2342570" y="2907144"/>
                </a:lnTo>
                <a:cubicBezTo>
                  <a:pt x="2339408" y="2293718"/>
                  <a:pt x="2102129" y="1699740"/>
                  <a:pt x="1672540" y="1250142"/>
                </a:cubicBezTo>
                <a:cubicBezTo>
                  <a:pt x="1232013" y="789097"/>
                  <a:pt x="630616" y="523165"/>
                  <a:pt x="927" y="502769"/>
                </a:cubicBezTo>
                <a:lnTo>
                  <a:pt x="251847" y="251850"/>
                </a:lnTo>
                <a:lnTo>
                  <a:pt x="0" y="2"/>
                </a:lnTo>
                <a:close/>
              </a:path>
            </a:pathLst>
          </a:custGeom>
          <a:solidFill>
            <a:schemeClr val="dk2">
              <a:lumMod val="100000"/>
            </a:schemeClr>
          </a:solidFill>
          <a:ln cmpd="sng" w="38100">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22860" compatLnSpc="1" forceAA="0" fromWordArt="0" horzOverflow="overflow" lIns="45720" numCol="1" rIns="45720" rot="0" rtlCol="0" spcCol="0" spcFirstLastPara="0" tIns="22860" vert="horz" vertOverflow="overflow" wrap="square">
            <a:prstTxWarp prst="textNoShape">
              <a:avLst/>
            </a:prstTxWarp>
            <a:noAutofit/>
          </a:bodyPr>
          <a:lstStyle/>
          <a:p>
            <a:pPr algn="ctr"/>
            <a:endParaRPr altLang="en-US" kumimoji="1" lang="ja-JP" sz="900">
              <a:solidFill>
                <a:schemeClr val="tx1"/>
              </a:solidFill>
              <a:cs typeface="+mn-ea"/>
              <a:sym typeface="+mn-lt"/>
            </a:endParaRPr>
          </a:p>
        </p:txBody>
      </p:sp>
      <p:sp>
        <p:nvSpPr>
          <p:cNvPr id="33" name="アーチ 6"/>
          <p:cNvSpPr/>
          <p:nvPr/>
        </p:nvSpPr>
        <p:spPr>
          <a:xfrm rot="10800000">
            <a:off x="3127520" y="2674477"/>
            <a:ext cx="1422375" cy="1579496"/>
          </a:xfrm>
          <a:custGeom>
            <a:rect b="b" l="l" r="r" t="t"/>
            <a:pathLst>
              <a:path h="3158992" w="2844750">
                <a:moveTo>
                  <a:pt x="0" y="0"/>
                </a:moveTo>
                <a:cubicBezTo>
                  <a:pt x="766552" y="20660"/>
                  <a:pt x="1499688" y="342349"/>
                  <a:pt x="2035609" y="903232"/>
                </a:cubicBezTo>
                <a:cubicBezTo>
                  <a:pt x="2555046" y="1446863"/>
                  <a:pt x="2841583" y="2165348"/>
                  <a:pt x="2844558" y="2907144"/>
                </a:cubicBezTo>
                <a:lnTo>
                  <a:pt x="2844750" y="2907144"/>
                </a:lnTo>
                <a:lnTo>
                  <a:pt x="2844567" y="2907327"/>
                </a:lnTo>
                <a:cubicBezTo>
                  <a:pt x="2844742" y="2908528"/>
                  <a:pt x="2844746" y="2909731"/>
                  <a:pt x="2844750" y="2910933"/>
                </a:cubicBezTo>
                <a:lnTo>
                  <a:pt x="2840961" y="2910933"/>
                </a:lnTo>
                <a:lnTo>
                  <a:pt x="2592902" y="3158992"/>
                </a:lnTo>
                <a:lnTo>
                  <a:pt x="2344843" y="2910933"/>
                </a:lnTo>
                <a:lnTo>
                  <a:pt x="2342765" y="2910933"/>
                </a:lnTo>
                <a:lnTo>
                  <a:pt x="2342652" y="2908742"/>
                </a:lnTo>
                <a:lnTo>
                  <a:pt x="2341054" y="2907144"/>
                </a:lnTo>
                <a:lnTo>
                  <a:pt x="2342570" y="2907144"/>
                </a:lnTo>
                <a:cubicBezTo>
                  <a:pt x="2339408" y="2293718"/>
                  <a:pt x="2102129" y="1699740"/>
                  <a:pt x="1672540" y="1250142"/>
                </a:cubicBezTo>
                <a:cubicBezTo>
                  <a:pt x="1232013" y="789097"/>
                  <a:pt x="630616" y="523165"/>
                  <a:pt x="927" y="502769"/>
                </a:cubicBezTo>
                <a:lnTo>
                  <a:pt x="251847" y="251850"/>
                </a:lnTo>
                <a:lnTo>
                  <a:pt x="0" y="2"/>
                </a:lnTo>
                <a:close/>
              </a:path>
            </a:pathLst>
          </a:custGeom>
          <a:solidFill>
            <a:schemeClr val="accent2">
              <a:lumMod val="100000"/>
            </a:schemeClr>
          </a:solidFill>
          <a:ln cmpd="sng" w="38100">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22860" compatLnSpc="1" forceAA="0" fromWordArt="0" horzOverflow="overflow" lIns="45720" numCol="1" rIns="45720" rot="0" rtlCol="0" spcCol="0" spcFirstLastPara="0" tIns="22860" vert="horz" vertOverflow="overflow" wrap="square">
            <a:prstTxWarp prst="textNoShape">
              <a:avLst/>
            </a:prstTxWarp>
            <a:noAutofit/>
          </a:bodyPr>
          <a:lstStyle/>
          <a:p>
            <a:pPr algn="ctr"/>
            <a:endParaRPr altLang="en-US" kumimoji="1" lang="ja-JP" sz="900">
              <a:solidFill>
                <a:schemeClr val="tx1"/>
              </a:solidFill>
              <a:cs typeface="+mn-ea"/>
              <a:sym typeface="+mn-lt"/>
            </a:endParaRPr>
          </a:p>
        </p:txBody>
      </p:sp>
      <p:sp>
        <p:nvSpPr>
          <p:cNvPr id="34" name="アーチ 6"/>
          <p:cNvSpPr/>
          <p:nvPr/>
        </p:nvSpPr>
        <p:spPr>
          <a:xfrm rot="16200000">
            <a:off x="3206080" y="1290375"/>
            <a:ext cx="1422375" cy="1579496"/>
          </a:xfrm>
          <a:custGeom>
            <a:rect b="b" l="l" r="r" t="t"/>
            <a:pathLst>
              <a:path h="3158992" w="2844750">
                <a:moveTo>
                  <a:pt x="0" y="0"/>
                </a:moveTo>
                <a:cubicBezTo>
                  <a:pt x="766552" y="20660"/>
                  <a:pt x="1499688" y="342349"/>
                  <a:pt x="2035609" y="903232"/>
                </a:cubicBezTo>
                <a:cubicBezTo>
                  <a:pt x="2555046" y="1446863"/>
                  <a:pt x="2841583" y="2165348"/>
                  <a:pt x="2844558" y="2907144"/>
                </a:cubicBezTo>
                <a:lnTo>
                  <a:pt x="2844750" y="2907144"/>
                </a:lnTo>
                <a:lnTo>
                  <a:pt x="2844567" y="2907327"/>
                </a:lnTo>
                <a:cubicBezTo>
                  <a:pt x="2844742" y="2908528"/>
                  <a:pt x="2844746" y="2909731"/>
                  <a:pt x="2844750" y="2910933"/>
                </a:cubicBezTo>
                <a:lnTo>
                  <a:pt x="2840961" y="2910933"/>
                </a:lnTo>
                <a:lnTo>
                  <a:pt x="2592902" y="3158992"/>
                </a:lnTo>
                <a:lnTo>
                  <a:pt x="2344843" y="2910933"/>
                </a:lnTo>
                <a:lnTo>
                  <a:pt x="2342765" y="2910933"/>
                </a:lnTo>
                <a:lnTo>
                  <a:pt x="2342652" y="2908742"/>
                </a:lnTo>
                <a:lnTo>
                  <a:pt x="2341054" y="2907144"/>
                </a:lnTo>
                <a:lnTo>
                  <a:pt x="2342570" y="2907144"/>
                </a:lnTo>
                <a:cubicBezTo>
                  <a:pt x="2339408" y="2293718"/>
                  <a:pt x="2102129" y="1699740"/>
                  <a:pt x="1672540" y="1250142"/>
                </a:cubicBezTo>
                <a:cubicBezTo>
                  <a:pt x="1232013" y="789097"/>
                  <a:pt x="630616" y="523165"/>
                  <a:pt x="927" y="502769"/>
                </a:cubicBezTo>
                <a:lnTo>
                  <a:pt x="251847" y="251850"/>
                </a:lnTo>
                <a:lnTo>
                  <a:pt x="0" y="2"/>
                </a:lnTo>
                <a:close/>
              </a:path>
            </a:pathLst>
          </a:custGeom>
          <a:solidFill>
            <a:schemeClr val="accent2">
              <a:lumMod val="100000"/>
            </a:schemeClr>
          </a:solidFill>
          <a:ln cmpd="sng" w="38100">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22860" compatLnSpc="1" forceAA="0" fromWordArt="0" horzOverflow="overflow" lIns="45720" numCol="1" rIns="45720" rot="0" rtlCol="0" spcCol="0" spcFirstLastPara="0" tIns="22860" vert="horz" vertOverflow="overflow" wrap="square">
            <a:prstTxWarp prst="textNoShape">
              <a:avLst/>
            </a:prstTxWarp>
            <a:noAutofit/>
          </a:bodyPr>
          <a:lstStyle/>
          <a:p>
            <a:pPr algn="ctr"/>
            <a:endParaRPr altLang="en-US" kumimoji="1" lang="ja-JP" sz="900">
              <a:solidFill>
                <a:schemeClr val="tx1"/>
              </a:solidFill>
              <a:cs typeface="+mn-ea"/>
              <a:sym typeface="+mn-lt"/>
            </a:endParaRPr>
          </a:p>
        </p:txBody>
      </p:sp>
      <p:sp>
        <p:nvSpPr>
          <p:cNvPr id="36" name="円/楕円 22"/>
          <p:cNvSpPr/>
          <p:nvPr/>
        </p:nvSpPr>
        <p:spPr>
          <a:xfrm>
            <a:off x="5222412" y="1661467"/>
            <a:ext cx="675075" cy="675075"/>
          </a:xfrm>
          <a:prstGeom prst="ellipse">
            <a:avLst/>
          </a:prstGeom>
          <a:solidFill>
            <a:schemeClr val="dk2">
              <a:lumMod val="100000"/>
            </a:schemeClr>
          </a:solidFill>
          <a:ln cmpd="sng" w="76200">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900">
              <a:cs typeface="+mn-ea"/>
              <a:sym typeface="+mn-lt"/>
            </a:endParaRPr>
          </a:p>
        </p:txBody>
      </p:sp>
      <p:sp>
        <p:nvSpPr>
          <p:cNvPr id="38" name="円/楕円 24"/>
          <p:cNvSpPr/>
          <p:nvPr/>
        </p:nvSpPr>
        <p:spPr>
          <a:xfrm>
            <a:off x="5224573" y="3344192"/>
            <a:ext cx="675075" cy="675075"/>
          </a:xfrm>
          <a:prstGeom prst="ellipse">
            <a:avLst/>
          </a:prstGeom>
          <a:solidFill>
            <a:schemeClr val="dk2">
              <a:lumMod val="100000"/>
            </a:schemeClr>
          </a:solidFill>
          <a:ln cmpd="sng" w="76200">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900">
              <a:cs typeface="+mn-ea"/>
              <a:sym typeface="+mn-lt"/>
            </a:endParaRPr>
          </a:p>
        </p:txBody>
      </p:sp>
      <p:sp>
        <p:nvSpPr>
          <p:cNvPr id="40" name="円/楕円 26"/>
          <p:cNvSpPr/>
          <p:nvPr/>
        </p:nvSpPr>
        <p:spPr>
          <a:xfrm>
            <a:off x="3272359" y="3344192"/>
            <a:ext cx="675075" cy="675075"/>
          </a:xfrm>
          <a:prstGeom prst="ellipse">
            <a:avLst/>
          </a:prstGeom>
          <a:solidFill>
            <a:schemeClr val="accent2">
              <a:lumMod val="100000"/>
            </a:schemeClr>
          </a:solidFill>
          <a:ln cmpd="sng" w="76200">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900">
              <a:cs typeface="+mn-ea"/>
              <a:sym typeface="+mn-lt"/>
            </a:endParaRPr>
          </a:p>
        </p:txBody>
      </p:sp>
      <p:sp>
        <p:nvSpPr>
          <p:cNvPr id="42" name="円/楕円 28"/>
          <p:cNvSpPr/>
          <p:nvPr/>
        </p:nvSpPr>
        <p:spPr>
          <a:xfrm>
            <a:off x="3272359" y="1661467"/>
            <a:ext cx="675075" cy="675075"/>
          </a:xfrm>
          <a:prstGeom prst="ellipse">
            <a:avLst/>
          </a:prstGeom>
          <a:solidFill>
            <a:schemeClr val="accent2">
              <a:lumMod val="100000"/>
            </a:schemeClr>
          </a:solidFill>
          <a:ln cmpd="sng" w="76200">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900">
              <a:cs typeface="+mn-ea"/>
              <a:sym typeface="+mn-lt"/>
            </a:endParaRPr>
          </a:p>
        </p:txBody>
      </p:sp>
      <p:sp>
        <p:nvSpPr>
          <p:cNvPr id="44" name="正方形/長方形 30"/>
          <p:cNvSpPr/>
          <p:nvPr/>
        </p:nvSpPr>
        <p:spPr>
          <a:xfrm>
            <a:off x="6195339" y="1847759"/>
            <a:ext cx="1620180" cy="36004"/>
          </a:xfrm>
          <a:prstGeom prst="rect">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l"/>
            <a:endParaRPr altLang="en-US" kumimoji="1" lang="ja-JP" sz="900">
              <a:cs typeface="+mn-ea"/>
              <a:sym typeface="+mn-lt"/>
            </a:endParaRPr>
          </a:p>
        </p:txBody>
      </p:sp>
      <p:sp>
        <p:nvSpPr>
          <p:cNvPr id="45" name="正方形/長方形 31"/>
          <p:cNvSpPr/>
          <p:nvPr/>
        </p:nvSpPr>
        <p:spPr>
          <a:xfrm>
            <a:off x="6195339" y="3481626"/>
            <a:ext cx="1620180" cy="36004"/>
          </a:xfrm>
          <a:prstGeom prst="rect">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l"/>
            <a:endParaRPr altLang="en-US" kumimoji="1" lang="ja-JP" sz="900">
              <a:cs typeface="+mn-ea"/>
              <a:sym typeface="+mn-lt"/>
            </a:endParaRPr>
          </a:p>
        </p:txBody>
      </p:sp>
      <p:sp>
        <p:nvSpPr>
          <p:cNvPr id="46" name="正方形/長方形 32"/>
          <p:cNvSpPr/>
          <p:nvPr/>
        </p:nvSpPr>
        <p:spPr>
          <a:xfrm>
            <a:off x="1449730" y="3492126"/>
            <a:ext cx="1620180" cy="36004"/>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l"/>
            <a:endParaRPr altLang="en-US" kumimoji="1" lang="ja-JP" sz="900">
              <a:cs typeface="+mn-ea"/>
              <a:sym typeface="+mn-lt"/>
            </a:endParaRPr>
          </a:p>
        </p:txBody>
      </p:sp>
      <p:sp>
        <p:nvSpPr>
          <p:cNvPr id="47" name="正方形/長方形 33"/>
          <p:cNvSpPr/>
          <p:nvPr/>
        </p:nvSpPr>
        <p:spPr>
          <a:xfrm>
            <a:off x="1449730" y="1844271"/>
            <a:ext cx="1620180" cy="36004"/>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r"/>
            <a:endParaRPr altLang="en-US" kumimoji="1" lang="ja-JP" sz="900">
              <a:cs typeface="+mn-ea"/>
              <a:sym typeface="+mn-lt"/>
            </a:endParaRPr>
          </a:p>
        </p:txBody>
      </p:sp>
      <p:sp>
        <p:nvSpPr>
          <p:cNvPr id="49" name="TextBox 20"/>
          <p:cNvSpPr txBox="1"/>
          <p:nvPr/>
        </p:nvSpPr>
        <p:spPr>
          <a:xfrm>
            <a:off x="1336993" y="1947548"/>
            <a:ext cx="1675295" cy="451485"/>
          </a:xfrm>
          <a:prstGeom prst="rect">
            <a:avLst/>
          </a:prstGeom>
          <a:noFill/>
        </p:spPr>
        <p:txBody>
          <a:bodyPr rtlCol="0" wrap="square">
            <a:spAutoFit/>
          </a:bodyPr>
          <a:lstStyle/>
          <a:p>
            <a:pPr defTabSz="609569">
              <a:lnSpc>
                <a:spcPct val="150000"/>
              </a:lnSpc>
              <a:spcBef>
                <a:spcPct val="20000"/>
              </a:spcBef>
              <a:defRPr/>
            </a:pPr>
            <a:r>
              <a:rPr altLang="en-US" lang="zh-CN" sz="525">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51" name="TextBox 20"/>
          <p:cNvSpPr txBox="1"/>
          <p:nvPr/>
        </p:nvSpPr>
        <p:spPr>
          <a:xfrm>
            <a:off x="6090294" y="3590765"/>
            <a:ext cx="1675295" cy="451485"/>
          </a:xfrm>
          <a:prstGeom prst="rect">
            <a:avLst/>
          </a:prstGeom>
          <a:noFill/>
        </p:spPr>
        <p:txBody>
          <a:bodyPr rtlCol="0" wrap="square">
            <a:spAutoFit/>
          </a:bodyPr>
          <a:lstStyle/>
          <a:p>
            <a:pPr defTabSz="609569">
              <a:lnSpc>
                <a:spcPct val="150000"/>
              </a:lnSpc>
              <a:spcBef>
                <a:spcPct val="20000"/>
              </a:spcBef>
              <a:defRPr/>
            </a:pPr>
            <a:r>
              <a:rPr altLang="en-US" lang="zh-CN" sz="525">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53" name="TextBox 20"/>
          <p:cNvSpPr txBox="1"/>
          <p:nvPr/>
        </p:nvSpPr>
        <p:spPr>
          <a:xfrm>
            <a:off x="6090294" y="1947548"/>
            <a:ext cx="1675295" cy="451485"/>
          </a:xfrm>
          <a:prstGeom prst="rect">
            <a:avLst/>
          </a:prstGeom>
          <a:noFill/>
        </p:spPr>
        <p:txBody>
          <a:bodyPr rtlCol="0" wrap="square">
            <a:spAutoFit/>
          </a:bodyPr>
          <a:lstStyle/>
          <a:p>
            <a:pPr defTabSz="609569">
              <a:lnSpc>
                <a:spcPct val="150000"/>
              </a:lnSpc>
              <a:spcBef>
                <a:spcPct val="20000"/>
              </a:spcBef>
              <a:defRPr/>
            </a:pPr>
            <a:r>
              <a:rPr altLang="en-US" lang="zh-CN" sz="525">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55" name="TextBox 20"/>
          <p:cNvSpPr txBox="1"/>
          <p:nvPr/>
        </p:nvSpPr>
        <p:spPr>
          <a:xfrm>
            <a:off x="1336993" y="3590506"/>
            <a:ext cx="1675295" cy="451485"/>
          </a:xfrm>
          <a:prstGeom prst="rect">
            <a:avLst/>
          </a:prstGeom>
          <a:noFill/>
        </p:spPr>
        <p:txBody>
          <a:bodyPr rtlCol="0" wrap="square">
            <a:spAutoFit/>
          </a:bodyPr>
          <a:lstStyle/>
          <a:p>
            <a:pPr defTabSz="609569">
              <a:lnSpc>
                <a:spcPct val="150000"/>
              </a:lnSpc>
              <a:spcBef>
                <a:spcPct val="20000"/>
              </a:spcBef>
              <a:defRPr/>
            </a:pPr>
            <a:r>
              <a:rPr altLang="en-US" lang="zh-CN" sz="525">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32"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融资计划</a:t>
            </a:r>
          </a:p>
        </p:txBody>
      </p:sp>
      <p:sp>
        <p:nvSpPr>
          <p:cNvPr id="35"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Operational Objectives</a:t>
            </a:r>
          </a:p>
        </p:txBody>
      </p:sp>
      <p:sp>
        <p:nvSpPr>
          <p:cNvPr id="37" name="矩形 36"/>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39" name="组合 38"/>
          <p:cNvGrpSpPr/>
          <p:nvPr/>
        </p:nvGrpSpPr>
        <p:grpSpPr>
          <a:xfrm>
            <a:off x="3588924" y="311398"/>
            <a:ext cx="1978192" cy="457200"/>
            <a:chOff x="3588924" y="311398"/>
            <a:chExt cx="1978192" cy="457200"/>
          </a:xfrm>
        </p:grpSpPr>
        <p:sp>
          <p:nvSpPr>
            <p:cNvPr id="41" name="L 形 40"/>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3" name="L 形 42"/>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30" name="Freeform 826"/>
          <p:cNvSpPr>
            <a:spLocks noEditPoints="1"/>
          </p:cNvSpPr>
          <p:nvPr/>
        </p:nvSpPr>
        <p:spPr bwMode="auto">
          <a:xfrm>
            <a:off x="3458117" y="3545088"/>
            <a:ext cx="303149" cy="304758"/>
          </a:xfrm>
          <a:custGeom>
            <a:gdLst>
              <a:gd fmla="*/ 928923347 w 85" name="T0"/>
              <a:gd fmla="*/ 822945656 h 85" name="T1"/>
              <a:gd fmla="*/ 903474858 w 85" name="T2"/>
              <a:gd fmla="*/ 797231294 h 85" name="T3"/>
              <a:gd fmla="*/ 878026369 w 85" name="T4"/>
              <a:gd fmla="*/ 655786165 h 85" name="T5"/>
              <a:gd fmla="*/ 878026369 w 85" name="T6"/>
              <a:gd fmla="*/ 655786165 h 85" name="T7"/>
              <a:gd fmla="*/ 979823891 w 85" name="T8"/>
              <a:gd fmla="*/ 565776932 h 85" name="T9"/>
              <a:gd fmla="*/ 1018000192 w 85" name="T10"/>
              <a:gd fmla="*/ 552917958 h 85" name="T11"/>
              <a:gd fmla="*/ 1081624981 w 85" name="T12"/>
              <a:gd fmla="*/ 475767699 h 85" name="T13"/>
              <a:gd fmla="*/ 1068900736 w 85" name="T14"/>
              <a:gd fmla="*/ 398613854 h 85" name="T15"/>
              <a:gd fmla="*/ 979823891 w 85" name="T16"/>
              <a:gd fmla="*/ 347181544 h 85" name="T17"/>
              <a:gd fmla="*/ 941651158 w 85" name="T18"/>
              <a:gd fmla="*/ 347181544 h 85" name="T19"/>
              <a:gd fmla="*/ 814401580 w 85" name="T20"/>
              <a:gd fmla="*/ 308604621 h 85" name="T21"/>
              <a:gd fmla="*/ 814401580 w 85" name="T22"/>
              <a:gd fmla="*/ 308604621 h 85" name="T23"/>
              <a:gd fmla="*/ 776225280 w 85" name="T24"/>
              <a:gd fmla="*/ 167159492 h 85" name="T25"/>
              <a:gd fmla="*/ 788949524 w 85" name="T26"/>
              <a:gd fmla="*/ 128586155 h 85" name="T27"/>
              <a:gd fmla="*/ 750773224 w 85" name="T28"/>
              <a:gd fmla="*/ 38576922 h 85" name="T29"/>
              <a:gd fmla="*/ 712600491 w 85" name="T30"/>
              <a:gd fmla="*/ 25717948 h 85" name="T31"/>
              <a:gd fmla="*/ 674424191 w 85" name="T32"/>
              <a:gd fmla="*/ 12858974 h 85" name="T33"/>
              <a:gd fmla="*/ 585350913 w 85" name="T34"/>
              <a:gd fmla="*/ 64291285 h 85" name="T35"/>
              <a:gd fmla="*/ 572626669 w 85" name="T36"/>
              <a:gd fmla="*/ 90009233 h 85" name="T37"/>
              <a:gd fmla="*/ 470825579 w 85" name="T38"/>
              <a:gd fmla="*/ 192877440 h 85" name="T39"/>
              <a:gd fmla="*/ 470825579 w 85" name="T40"/>
              <a:gd fmla="*/ 192877440 h 85" name="T41"/>
              <a:gd fmla="*/ 330851757 w 85" name="T42"/>
              <a:gd fmla="*/ 141445129 h 85" name="T43"/>
              <a:gd fmla="*/ 318123945 w 85" name="T44"/>
              <a:gd fmla="*/ 115727181 h 85" name="T45"/>
              <a:gd fmla="*/ 203598611 w 85" name="T46"/>
              <a:gd fmla="*/ 102868207 h 85" name="T47"/>
              <a:gd fmla="*/ 152701634 w 85" name="T48"/>
              <a:gd fmla="*/ 154304104 h 85" name="T49"/>
              <a:gd fmla="*/ 152701634 w 85" name="T50"/>
              <a:gd fmla="*/ 257172311 h 85" name="T51"/>
              <a:gd fmla="*/ 178150123 w 85" name="T52"/>
              <a:gd fmla="*/ 282886673 h 85" name="T53"/>
              <a:gd fmla="*/ 203598611 w 85" name="T54"/>
              <a:gd fmla="*/ 424331802 h 85" name="T55"/>
              <a:gd fmla="*/ 89073278 w 85" name="T56"/>
              <a:gd fmla="*/ 527200009 h 85" name="T57"/>
              <a:gd fmla="*/ 63624789 w 85" name="T58"/>
              <a:gd fmla="*/ 527200009 h 85" name="T59"/>
              <a:gd fmla="*/ 0 w 85" name="T60"/>
              <a:gd fmla="*/ 617209242 h 85" name="T61"/>
              <a:gd fmla="*/ 12724244 w 85" name="T62"/>
              <a:gd fmla="*/ 694363087 h 85" name="T63"/>
              <a:gd fmla="*/ 101801089 w 85" name="T64"/>
              <a:gd fmla="*/ 745795398 h 85" name="T65"/>
              <a:gd fmla="*/ 139973822 w 85" name="T66"/>
              <a:gd fmla="*/ 732936424 h 85" name="T67"/>
              <a:gd fmla="*/ 267223401 w 85" name="T68"/>
              <a:gd fmla="*/ 784372320 h 85" name="T69"/>
              <a:gd fmla="*/ 267223401 w 85" name="T70"/>
              <a:gd fmla="*/ 784372320 h 85" name="T71"/>
              <a:gd fmla="*/ 305399701 w 85" name="T72"/>
              <a:gd fmla="*/ 925817449 h 85" name="T73"/>
              <a:gd fmla="*/ 292675456 w 85" name="T74"/>
              <a:gd fmla="*/ 951531812 h 85" name="T75"/>
              <a:gd fmla="*/ 330851757 w 85" name="T76"/>
              <a:gd fmla="*/ 1054400019 h 85" name="T77"/>
              <a:gd fmla="*/ 369024490 w 85" name="T78"/>
              <a:gd fmla="*/ 1067258993 h 85" name="T79"/>
              <a:gd fmla="*/ 407200790 w 85" name="T80"/>
              <a:gd fmla="*/ 1080117967 h 85" name="T81"/>
              <a:gd fmla="*/ 496274068 w 85" name="T82"/>
              <a:gd fmla="*/ 1028685656 h 85" name="T83"/>
              <a:gd fmla="*/ 508998312 w 85" name="T84"/>
              <a:gd fmla="*/ 990108734 h 85" name="T85"/>
              <a:gd fmla="*/ 610799402 w 85" name="T86"/>
              <a:gd fmla="*/ 900099501 h 85" name="T87"/>
              <a:gd fmla="*/ 610799402 w 85" name="T88"/>
              <a:gd fmla="*/ 900099501 h 85" name="T89"/>
              <a:gd fmla="*/ 750773224 w 85" name="T90"/>
              <a:gd fmla="*/ 938672838 h 85" name="T91"/>
              <a:gd fmla="*/ 763501036 w 85" name="T92"/>
              <a:gd fmla="*/ 964390786 h 85" name="T93"/>
              <a:gd fmla="*/ 878026369 w 85" name="T94"/>
              <a:gd fmla="*/ 977249760 h 85" name="T95"/>
              <a:gd fmla="*/ 928923347 w 85" name="T96"/>
              <a:gd fmla="*/ 925817449 h 85" name="T97"/>
              <a:gd fmla="*/ 928923347 w 85" name="T98"/>
              <a:gd fmla="*/ 822945656 h 85" name="T99"/>
              <a:gd fmla="*/ 483549824 w 85" name="T100"/>
              <a:gd fmla="*/ 720077449 h 85" name="T101"/>
              <a:gd fmla="*/ 369024490 w 85" name="T102"/>
              <a:gd fmla="*/ 488626673 h 85" name="T103"/>
              <a:gd fmla="*/ 598075157 w 85" name="T104"/>
              <a:gd fmla="*/ 372899492 h 85" name="T105"/>
              <a:gd fmla="*/ 712600491 w 85" name="T106"/>
              <a:gd fmla="*/ 604350268 h 85" name="T107"/>
              <a:gd fmla="*/ 483549824 w 85" name="T108"/>
              <a:gd fmla="*/ 720077449 h 85"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85" name="T165"/>
              <a:gd fmla="*/ 0 h 85" name="T166"/>
              <a:gd fmla="*/ 85 w 85" name="T167"/>
              <a:gd fmla="*/ 85 h 85"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85" w="85">
                <a:moveTo>
                  <a:pt x="73" y="64"/>
                </a:moveTo>
                <a:cubicBezTo>
                  <a:pt x="71" y="62"/>
                  <a:pt x="71" y="62"/>
                  <a:pt x="71" y="62"/>
                </a:cubicBezTo>
                <a:cubicBezTo>
                  <a:pt x="69" y="59"/>
                  <a:pt x="68" y="55"/>
                  <a:pt x="69" y="51"/>
                </a:cubicBezTo>
                <a:cubicBezTo>
                  <a:pt x="69" y="51"/>
                  <a:pt x="69" y="51"/>
                  <a:pt x="69" y="51"/>
                </a:cubicBezTo>
                <a:cubicBezTo>
                  <a:pt x="70" y="48"/>
                  <a:pt x="74" y="45"/>
                  <a:pt x="77" y="44"/>
                </a:cubicBezTo>
                <a:cubicBezTo>
                  <a:pt x="80" y="43"/>
                  <a:pt x="80" y="43"/>
                  <a:pt x="80" y="43"/>
                </a:cubicBezTo>
                <a:cubicBezTo>
                  <a:pt x="83" y="43"/>
                  <a:pt x="85" y="40"/>
                  <a:pt x="85" y="37"/>
                </a:cubicBezTo>
                <a:cubicBezTo>
                  <a:pt x="85" y="35"/>
                  <a:pt x="84" y="33"/>
                  <a:pt x="84" y="31"/>
                </a:cubicBezTo>
                <a:cubicBezTo>
                  <a:pt x="83" y="28"/>
                  <a:pt x="80" y="26"/>
                  <a:pt x="77" y="27"/>
                </a:cubicBezTo>
                <a:cubicBezTo>
                  <a:pt x="74" y="27"/>
                  <a:pt x="74" y="27"/>
                  <a:pt x="74" y="27"/>
                </a:cubicBezTo>
                <a:cubicBezTo>
                  <a:pt x="70" y="28"/>
                  <a:pt x="66" y="27"/>
                  <a:pt x="64" y="24"/>
                </a:cubicBezTo>
                <a:cubicBezTo>
                  <a:pt x="64" y="24"/>
                  <a:pt x="64" y="24"/>
                  <a:pt x="64" y="24"/>
                </a:cubicBezTo>
                <a:cubicBezTo>
                  <a:pt x="61" y="21"/>
                  <a:pt x="60" y="17"/>
                  <a:pt x="61" y="13"/>
                </a:cubicBezTo>
                <a:cubicBezTo>
                  <a:pt x="62" y="10"/>
                  <a:pt x="62" y="10"/>
                  <a:pt x="62" y="10"/>
                </a:cubicBezTo>
                <a:cubicBezTo>
                  <a:pt x="63" y="7"/>
                  <a:pt x="62" y="4"/>
                  <a:pt x="59" y="3"/>
                </a:cubicBezTo>
                <a:cubicBezTo>
                  <a:pt x="58" y="2"/>
                  <a:pt x="57" y="2"/>
                  <a:pt x="56" y="2"/>
                </a:cubicBezTo>
                <a:cubicBezTo>
                  <a:pt x="55" y="1"/>
                  <a:pt x="54" y="1"/>
                  <a:pt x="53" y="1"/>
                </a:cubicBezTo>
                <a:cubicBezTo>
                  <a:pt x="50" y="0"/>
                  <a:pt x="47" y="2"/>
                  <a:pt x="46" y="5"/>
                </a:cubicBezTo>
                <a:cubicBezTo>
                  <a:pt x="45" y="7"/>
                  <a:pt x="45" y="7"/>
                  <a:pt x="45" y="7"/>
                </a:cubicBezTo>
                <a:cubicBezTo>
                  <a:pt x="44" y="11"/>
                  <a:pt x="41" y="14"/>
                  <a:pt x="37" y="15"/>
                </a:cubicBezTo>
                <a:cubicBezTo>
                  <a:pt x="37" y="15"/>
                  <a:pt x="37" y="15"/>
                  <a:pt x="37" y="15"/>
                </a:cubicBezTo>
                <a:cubicBezTo>
                  <a:pt x="33" y="16"/>
                  <a:pt x="29" y="14"/>
                  <a:pt x="26" y="11"/>
                </a:cubicBezTo>
                <a:cubicBezTo>
                  <a:pt x="25" y="9"/>
                  <a:pt x="25" y="9"/>
                  <a:pt x="25" y="9"/>
                </a:cubicBezTo>
                <a:cubicBezTo>
                  <a:pt x="22" y="7"/>
                  <a:pt x="19" y="6"/>
                  <a:pt x="16" y="8"/>
                </a:cubicBezTo>
                <a:cubicBezTo>
                  <a:pt x="15" y="10"/>
                  <a:pt x="13" y="11"/>
                  <a:pt x="12" y="12"/>
                </a:cubicBezTo>
                <a:cubicBezTo>
                  <a:pt x="10" y="14"/>
                  <a:pt x="10" y="18"/>
                  <a:pt x="12" y="20"/>
                </a:cubicBezTo>
                <a:cubicBezTo>
                  <a:pt x="14" y="22"/>
                  <a:pt x="14" y="22"/>
                  <a:pt x="14" y="22"/>
                </a:cubicBezTo>
                <a:cubicBezTo>
                  <a:pt x="16" y="25"/>
                  <a:pt x="17" y="30"/>
                  <a:pt x="16" y="33"/>
                </a:cubicBezTo>
                <a:cubicBezTo>
                  <a:pt x="15" y="37"/>
                  <a:pt x="11" y="40"/>
                  <a:pt x="7" y="41"/>
                </a:cubicBezTo>
                <a:cubicBezTo>
                  <a:pt x="5" y="41"/>
                  <a:pt x="5" y="41"/>
                  <a:pt x="5" y="41"/>
                </a:cubicBezTo>
                <a:cubicBezTo>
                  <a:pt x="2" y="42"/>
                  <a:pt x="0" y="45"/>
                  <a:pt x="0" y="48"/>
                </a:cubicBezTo>
                <a:cubicBezTo>
                  <a:pt x="0" y="50"/>
                  <a:pt x="1" y="52"/>
                  <a:pt x="1" y="54"/>
                </a:cubicBezTo>
                <a:cubicBezTo>
                  <a:pt x="2" y="57"/>
                  <a:pt x="5" y="59"/>
                  <a:pt x="8" y="58"/>
                </a:cubicBezTo>
                <a:cubicBezTo>
                  <a:pt x="11" y="57"/>
                  <a:pt x="11" y="57"/>
                  <a:pt x="11" y="57"/>
                </a:cubicBezTo>
                <a:cubicBezTo>
                  <a:pt x="15" y="57"/>
                  <a:pt x="19" y="58"/>
                  <a:pt x="21" y="61"/>
                </a:cubicBezTo>
                <a:cubicBezTo>
                  <a:pt x="21" y="61"/>
                  <a:pt x="21" y="61"/>
                  <a:pt x="21" y="61"/>
                </a:cubicBezTo>
                <a:cubicBezTo>
                  <a:pt x="24" y="64"/>
                  <a:pt x="25" y="68"/>
                  <a:pt x="24" y="72"/>
                </a:cubicBezTo>
                <a:cubicBezTo>
                  <a:pt x="23" y="74"/>
                  <a:pt x="23" y="74"/>
                  <a:pt x="23" y="74"/>
                </a:cubicBezTo>
                <a:cubicBezTo>
                  <a:pt x="22" y="77"/>
                  <a:pt x="23" y="81"/>
                  <a:pt x="26" y="82"/>
                </a:cubicBezTo>
                <a:cubicBezTo>
                  <a:pt x="27" y="82"/>
                  <a:pt x="28" y="83"/>
                  <a:pt x="29" y="83"/>
                </a:cubicBezTo>
                <a:cubicBezTo>
                  <a:pt x="30" y="83"/>
                  <a:pt x="31" y="84"/>
                  <a:pt x="32" y="84"/>
                </a:cubicBezTo>
                <a:cubicBezTo>
                  <a:pt x="35" y="85"/>
                  <a:pt x="38" y="83"/>
                  <a:pt x="39" y="80"/>
                </a:cubicBezTo>
                <a:cubicBezTo>
                  <a:pt x="40" y="77"/>
                  <a:pt x="40" y="77"/>
                  <a:pt x="40" y="77"/>
                </a:cubicBezTo>
                <a:cubicBezTo>
                  <a:pt x="41" y="73"/>
                  <a:pt x="44" y="71"/>
                  <a:pt x="48" y="70"/>
                </a:cubicBezTo>
                <a:cubicBezTo>
                  <a:pt x="48" y="70"/>
                  <a:pt x="48" y="70"/>
                  <a:pt x="48" y="70"/>
                </a:cubicBezTo>
                <a:cubicBezTo>
                  <a:pt x="52" y="69"/>
                  <a:pt x="56" y="70"/>
                  <a:pt x="59" y="73"/>
                </a:cubicBezTo>
                <a:cubicBezTo>
                  <a:pt x="60" y="75"/>
                  <a:pt x="60" y="75"/>
                  <a:pt x="60" y="75"/>
                </a:cubicBezTo>
                <a:cubicBezTo>
                  <a:pt x="63" y="78"/>
                  <a:pt x="66" y="78"/>
                  <a:pt x="69" y="76"/>
                </a:cubicBezTo>
                <a:cubicBezTo>
                  <a:pt x="70" y="75"/>
                  <a:pt x="72" y="74"/>
                  <a:pt x="73" y="72"/>
                </a:cubicBezTo>
                <a:cubicBezTo>
                  <a:pt x="75" y="70"/>
                  <a:pt x="75" y="67"/>
                  <a:pt x="73" y="64"/>
                </a:cubicBezTo>
                <a:close/>
                <a:moveTo>
                  <a:pt x="38" y="56"/>
                </a:moveTo>
                <a:cubicBezTo>
                  <a:pt x="30" y="53"/>
                  <a:pt x="26" y="45"/>
                  <a:pt x="29" y="38"/>
                </a:cubicBezTo>
                <a:cubicBezTo>
                  <a:pt x="31" y="30"/>
                  <a:pt x="40" y="26"/>
                  <a:pt x="47" y="29"/>
                </a:cubicBezTo>
                <a:cubicBezTo>
                  <a:pt x="55" y="31"/>
                  <a:pt x="59" y="39"/>
                  <a:pt x="56" y="47"/>
                </a:cubicBezTo>
                <a:cubicBezTo>
                  <a:pt x="54" y="54"/>
                  <a:pt x="45" y="59"/>
                  <a:pt x="38" y="56"/>
                </a:cubicBezTo>
                <a:close/>
              </a:path>
            </a:pathLst>
          </a:custGeom>
          <a:solidFill>
            <a:schemeClr val="bg1"/>
          </a:solidFill>
          <a:ln>
            <a:noFill/>
          </a:ln>
        </p:spPr>
        <p:txBody>
          <a:bodyPr/>
          <a:lstStyle/>
          <a:p>
            <a:endParaRPr altLang="en-US" lang="zh-CN">
              <a:latin typeface="+mn-lt"/>
              <a:cs typeface="+mn-ea"/>
              <a:sym typeface="+mn-lt"/>
            </a:endParaRPr>
          </a:p>
        </p:txBody>
      </p:sp>
      <p:grpSp>
        <p:nvGrpSpPr>
          <p:cNvPr id="31" name="Group 78"/>
          <p:cNvGrpSpPr/>
          <p:nvPr/>
        </p:nvGrpSpPr>
        <p:grpSpPr>
          <a:xfrm>
            <a:off x="5403908" y="3533790"/>
            <a:ext cx="321254" cy="316056"/>
            <a:chOff x="2689225" y="2878138"/>
            <a:chExt cx="393700" cy="387350"/>
          </a:xfrm>
          <a:solidFill>
            <a:schemeClr val="bg1"/>
          </a:solidFill>
        </p:grpSpPr>
        <p:sp>
          <p:nvSpPr>
            <p:cNvPr id="56" name="Freeform 801"/>
            <p:cNvSpPr/>
            <p:nvPr/>
          </p:nvSpPr>
          <p:spPr bwMode="auto">
            <a:xfrm>
              <a:off x="3003550" y="3079750"/>
              <a:ext cx="79375" cy="128588"/>
            </a:xfrm>
            <a:custGeom>
              <a:gdLst>
                <a:gd fmla="*/ 78105000 w 22" name="T0"/>
                <a:gd fmla="*/ 51035148 h 36" name="T1"/>
                <a:gd fmla="*/ 78105000 w 22" name="T2"/>
                <a:gd fmla="*/ 63790364 h 36" name="T3"/>
                <a:gd fmla="*/ 78105000 w 22" name="T4"/>
                <a:gd fmla="*/ 63790364 h 36" name="T5"/>
                <a:gd fmla="*/ 78105000 w 22" name="T6"/>
                <a:gd fmla="*/ 76549151 h 36" name="T7"/>
                <a:gd fmla="*/ 78105000 w 22" name="T8"/>
                <a:gd fmla="*/ 102066725 h 36" name="T9"/>
                <a:gd fmla="*/ 78105000 w 22" name="T10"/>
                <a:gd fmla="*/ 114825512 h 36" name="T11"/>
                <a:gd fmla="*/ 78105000 w 22" name="T12"/>
                <a:gd fmla="*/ 140343086 h 36" name="T13"/>
                <a:gd fmla="*/ 65087500 w 22" name="T14"/>
                <a:gd fmla="*/ 165860661 h 36" name="T15"/>
                <a:gd fmla="*/ 65087500 w 22" name="T16"/>
                <a:gd fmla="*/ 178615876 h 36" name="T17"/>
                <a:gd fmla="*/ 65087500 w 22" name="T18"/>
                <a:gd fmla="*/ 204133450 h 36" name="T19"/>
                <a:gd fmla="*/ 52070000 w 22" name="T20"/>
                <a:gd fmla="*/ 229651024 h 36" name="T21"/>
                <a:gd fmla="*/ 52070000 w 22" name="T22"/>
                <a:gd fmla="*/ 242409811 h 36" name="T23"/>
                <a:gd fmla="*/ 52070000 w 22" name="T24"/>
                <a:gd fmla="*/ 267927386 h 36" name="T25"/>
                <a:gd fmla="*/ 39052500 w 22" name="T26"/>
                <a:gd fmla="*/ 280686173 h 36" name="T27"/>
                <a:gd fmla="*/ 39052500 w 22" name="T28"/>
                <a:gd fmla="*/ 306200175 h 36" name="T29"/>
                <a:gd fmla="*/ 26035000 w 22" name="T30"/>
                <a:gd fmla="*/ 318958962 h 36" name="T31"/>
                <a:gd fmla="*/ 26035000 w 22" name="T32"/>
                <a:gd fmla="*/ 344476536 h 36" name="T33"/>
                <a:gd fmla="*/ 13017500 w 22" name="T34"/>
                <a:gd fmla="*/ 357235323 h 36" name="T35"/>
                <a:gd fmla="*/ 13017500 w 22" name="T36"/>
                <a:gd fmla="*/ 369994111 h 36" name="T37"/>
                <a:gd fmla="*/ 39052500 w 22" name="T38"/>
                <a:gd fmla="*/ 446543261 h 36" name="T39"/>
                <a:gd fmla="*/ 52070000 w 22" name="T40"/>
                <a:gd fmla="*/ 446543261 h 36" name="T41"/>
                <a:gd fmla="*/ 65087500 w 22" name="T42"/>
                <a:gd fmla="*/ 459302048 h 36" name="T43"/>
                <a:gd fmla="*/ 104140000 w 22" name="T44"/>
                <a:gd fmla="*/ 433784474 h 36" name="T45"/>
                <a:gd fmla="*/ 286381392 w 22" name="T46"/>
                <a:gd fmla="*/ 63790364 h 36" name="T47"/>
                <a:gd fmla="*/ 273363892 w 22" name="T48"/>
                <a:gd fmla="*/ 25517574 h 36" name="T49"/>
                <a:gd fmla="*/ 234311392 w 22" name="T50"/>
                <a:gd fmla="*/ 0 h 36" name="T51"/>
                <a:gd fmla="*/ 130175000 w 22" name="T52"/>
                <a:gd fmla="*/ 0 h 36" name="T53"/>
                <a:gd fmla="*/ 78105000 w 22" name="T54"/>
                <a:gd fmla="*/ 51035148 h 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w 22" name="T84"/>
                <a:gd fmla="*/ 0 h 36" name="T85"/>
                <a:gd fmla="*/ 22 w 22" name="T86"/>
                <a:gd fmla="*/ 36 h 36" name="T87"/>
              </a:gd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b="T87" l="T84" r="T86" t="T85"/>
              <a:pathLst>
                <a:path h="36" w="22">
                  <a:moveTo>
                    <a:pt x="6" y="4"/>
                  </a:moveTo>
                  <a:cubicBezTo>
                    <a:pt x="6" y="4"/>
                    <a:pt x="6" y="5"/>
                    <a:pt x="6" y="5"/>
                  </a:cubicBezTo>
                  <a:cubicBezTo>
                    <a:pt x="6" y="5"/>
                    <a:pt x="6" y="5"/>
                    <a:pt x="6" y="5"/>
                  </a:cubicBezTo>
                  <a:cubicBezTo>
                    <a:pt x="6" y="5"/>
                    <a:pt x="6" y="6"/>
                    <a:pt x="6" y="6"/>
                  </a:cubicBezTo>
                  <a:cubicBezTo>
                    <a:pt x="6" y="7"/>
                    <a:pt x="6" y="7"/>
                    <a:pt x="6" y="8"/>
                  </a:cubicBezTo>
                  <a:cubicBezTo>
                    <a:pt x="6" y="8"/>
                    <a:pt x="6" y="9"/>
                    <a:pt x="6" y="9"/>
                  </a:cubicBezTo>
                  <a:cubicBezTo>
                    <a:pt x="6" y="10"/>
                    <a:pt x="6" y="11"/>
                    <a:pt x="6" y="11"/>
                  </a:cubicBezTo>
                  <a:cubicBezTo>
                    <a:pt x="6" y="12"/>
                    <a:pt x="5" y="12"/>
                    <a:pt x="5" y="13"/>
                  </a:cubicBezTo>
                  <a:cubicBezTo>
                    <a:pt x="5" y="13"/>
                    <a:pt x="5" y="14"/>
                    <a:pt x="5" y="14"/>
                  </a:cubicBezTo>
                  <a:cubicBezTo>
                    <a:pt x="5" y="15"/>
                    <a:pt x="5" y="15"/>
                    <a:pt x="5" y="16"/>
                  </a:cubicBezTo>
                  <a:cubicBezTo>
                    <a:pt x="5" y="16"/>
                    <a:pt x="5" y="17"/>
                    <a:pt x="4" y="18"/>
                  </a:cubicBezTo>
                  <a:cubicBezTo>
                    <a:pt x="4" y="18"/>
                    <a:pt x="4" y="19"/>
                    <a:pt x="4" y="19"/>
                  </a:cubicBezTo>
                  <a:cubicBezTo>
                    <a:pt x="4" y="20"/>
                    <a:pt x="4" y="20"/>
                    <a:pt x="4" y="21"/>
                  </a:cubicBezTo>
                  <a:cubicBezTo>
                    <a:pt x="4" y="21"/>
                    <a:pt x="3" y="22"/>
                    <a:pt x="3" y="22"/>
                  </a:cubicBezTo>
                  <a:cubicBezTo>
                    <a:pt x="3" y="23"/>
                    <a:pt x="3" y="23"/>
                    <a:pt x="3" y="24"/>
                  </a:cubicBezTo>
                  <a:cubicBezTo>
                    <a:pt x="3" y="24"/>
                    <a:pt x="2" y="25"/>
                    <a:pt x="2" y="25"/>
                  </a:cubicBezTo>
                  <a:cubicBezTo>
                    <a:pt x="2" y="26"/>
                    <a:pt x="2" y="26"/>
                    <a:pt x="2" y="27"/>
                  </a:cubicBezTo>
                  <a:cubicBezTo>
                    <a:pt x="2" y="27"/>
                    <a:pt x="1" y="28"/>
                    <a:pt x="1" y="28"/>
                  </a:cubicBezTo>
                  <a:cubicBezTo>
                    <a:pt x="1" y="28"/>
                    <a:pt x="1" y="29"/>
                    <a:pt x="1" y="29"/>
                  </a:cubicBezTo>
                  <a:cubicBezTo>
                    <a:pt x="0" y="31"/>
                    <a:pt x="1" y="34"/>
                    <a:pt x="3" y="35"/>
                  </a:cubicBezTo>
                  <a:cubicBezTo>
                    <a:pt x="3" y="35"/>
                    <a:pt x="3" y="35"/>
                    <a:pt x="4" y="35"/>
                  </a:cubicBezTo>
                  <a:cubicBezTo>
                    <a:pt x="4" y="35"/>
                    <a:pt x="5" y="36"/>
                    <a:pt x="5" y="36"/>
                  </a:cubicBezTo>
                  <a:cubicBezTo>
                    <a:pt x="7" y="36"/>
                    <a:pt x="8" y="35"/>
                    <a:pt x="8" y="34"/>
                  </a:cubicBezTo>
                  <a:cubicBezTo>
                    <a:pt x="16" y="26"/>
                    <a:pt x="20" y="16"/>
                    <a:pt x="22" y="5"/>
                  </a:cubicBezTo>
                  <a:cubicBezTo>
                    <a:pt x="22" y="4"/>
                    <a:pt x="21" y="3"/>
                    <a:pt x="21" y="2"/>
                  </a:cubicBezTo>
                  <a:cubicBezTo>
                    <a:pt x="20" y="1"/>
                    <a:pt x="19" y="0"/>
                    <a:pt x="18" y="0"/>
                  </a:cubicBezTo>
                  <a:cubicBezTo>
                    <a:pt x="10" y="0"/>
                    <a:pt x="10" y="0"/>
                    <a:pt x="10" y="0"/>
                  </a:cubicBezTo>
                  <a:cubicBezTo>
                    <a:pt x="8" y="0"/>
                    <a:pt x="7" y="2"/>
                    <a:pt x="6" y="4"/>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57" name="Freeform 802"/>
            <p:cNvSpPr/>
            <p:nvPr/>
          </p:nvSpPr>
          <p:spPr bwMode="auto">
            <a:xfrm>
              <a:off x="2689225" y="3079750"/>
              <a:ext cx="79375" cy="128588"/>
            </a:xfrm>
            <a:custGeom>
              <a:gdLst>
                <a:gd fmla="*/ 260346392 w 22" name="T0"/>
                <a:gd fmla="*/ 318958962 h 36" name="T1"/>
                <a:gd fmla="*/ 247328892 w 22" name="T2"/>
                <a:gd fmla="*/ 306200175 h 36" name="T3"/>
                <a:gd fmla="*/ 247328892 w 22" name="T4"/>
                <a:gd fmla="*/ 280686173 h 36" name="T5"/>
                <a:gd fmla="*/ 247328892 w 22" name="T6"/>
                <a:gd fmla="*/ 267927386 h 36" name="T7"/>
                <a:gd fmla="*/ 234311392 w 22" name="T8"/>
                <a:gd fmla="*/ 242409811 h 36" name="T9"/>
                <a:gd fmla="*/ 234311392 w 22" name="T10"/>
                <a:gd fmla="*/ 229651024 h 36" name="T11"/>
                <a:gd fmla="*/ 221293892 w 22" name="T12"/>
                <a:gd fmla="*/ 204133450 h 36" name="T13"/>
                <a:gd fmla="*/ 221293892 w 22" name="T14"/>
                <a:gd fmla="*/ 178615876 h 36" name="T15"/>
                <a:gd fmla="*/ 221293892 w 22" name="T16"/>
                <a:gd fmla="*/ 165860661 h 36" name="T17"/>
                <a:gd fmla="*/ 221293892 w 22" name="T18"/>
                <a:gd fmla="*/ 140343086 h 36" name="T19"/>
                <a:gd fmla="*/ 208276392 w 22" name="T20"/>
                <a:gd fmla="*/ 114825512 h 36" name="T21"/>
                <a:gd fmla="*/ 208276392 w 22" name="T22"/>
                <a:gd fmla="*/ 102066725 h 36" name="T23"/>
                <a:gd fmla="*/ 208276392 w 22" name="T24"/>
                <a:gd fmla="*/ 76549151 h 36" name="T25"/>
                <a:gd fmla="*/ 208276392 w 22" name="T26"/>
                <a:gd fmla="*/ 63790364 h 36" name="T27"/>
                <a:gd fmla="*/ 208276392 w 22" name="T28"/>
                <a:gd fmla="*/ 63790364 h 36" name="T29"/>
                <a:gd fmla="*/ 208276392 w 22" name="T30"/>
                <a:gd fmla="*/ 51035148 h 36" name="T31"/>
                <a:gd fmla="*/ 156206392 w 22" name="T32"/>
                <a:gd fmla="*/ 0 h 36" name="T33"/>
                <a:gd fmla="*/ 65087500 w 22" name="T34"/>
                <a:gd fmla="*/ 0 h 36" name="T35"/>
                <a:gd fmla="*/ 26035000 w 22" name="T36"/>
                <a:gd fmla="*/ 25517574 h 36" name="T37"/>
                <a:gd fmla="*/ 13017500 w 22" name="T38"/>
                <a:gd fmla="*/ 63790364 h 36" name="T39"/>
                <a:gd fmla="*/ 182241392 w 22" name="T40"/>
                <a:gd fmla="*/ 433784474 h 36" name="T41"/>
                <a:gd fmla="*/ 247328892 w 22" name="T42"/>
                <a:gd fmla="*/ 446543261 h 36" name="T43"/>
                <a:gd fmla="*/ 260346392 w 22" name="T44"/>
                <a:gd fmla="*/ 446543261 h 36" name="T45"/>
                <a:gd fmla="*/ 286381392 w 22" name="T46"/>
                <a:gd fmla="*/ 369994111 h 36" name="T47"/>
                <a:gd fmla="*/ 273363892 w 22" name="T48"/>
                <a:gd fmla="*/ 369994111 h 36" name="T49"/>
                <a:gd fmla="*/ 260346392 w 22" name="T50"/>
                <a:gd fmla="*/ 344476536 h 36" name="T51"/>
                <a:gd fmla="*/ 260346392 w 22" name="T52"/>
                <a:gd fmla="*/ 318958962 h 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w 22" name="T81"/>
                <a:gd fmla="*/ 0 h 36" name="T82"/>
                <a:gd fmla="*/ 22 w 22" name="T83"/>
                <a:gd fmla="*/ 36 h 36" name="T84"/>
              </a:gd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b="T84" l="T81" r="T83" t="T82"/>
              <a:pathLst>
                <a:path h="36" w="22">
                  <a:moveTo>
                    <a:pt x="20" y="25"/>
                  </a:moveTo>
                  <a:cubicBezTo>
                    <a:pt x="20" y="25"/>
                    <a:pt x="20" y="24"/>
                    <a:pt x="19" y="24"/>
                  </a:cubicBezTo>
                  <a:cubicBezTo>
                    <a:pt x="19" y="23"/>
                    <a:pt x="19" y="23"/>
                    <a:pt x="19" y="22"/>
                  </a:cubicBezTo>
                  <a:cubicBezTo>
                    <a:pt x="19" y="22"/>
                    <a:pt x="19" y="21"/>
                    <a:pt x="19" y="21"/>
                  </a:cubicBezTo>
                  <a:cubicBezTo>
                    <a:pt x="18" y="20"/>
                    <a:pt x="18" y="20"/>
                    <a:pt x="18" y="19"/>
                  </a:cubicBezTo>
                  <a:cubicBezTo>
                    <a:pt x="18" y="19"/>
                    <a:pt x="18" y="18"/>
                    <a:pt x="18" y="18"/>
                  </a:cubicBezTo>
                  <a:cubicBezTo>
                    <a:pt x="18" y="17"/>
                    <a:pt x="18" y="16"/>
                    <a:pt x="17" y="16"/>
                  </a:cubicBezTo>
                  <a:cubicBezTo>
                    <a:pt x="17" y="15"/>
                    <a:pt x="17" y="15"/>
                    <a:pt x="17" y="14"/>
                  </a:cubicBezTo>
                  <a:cubicBezTo>
                    <a:pt x="17" y="14"/>
                    <a:pt x="17" y="13"/>
                    <a:pt x="17" y="13"/>
                  </a:cubicBezTo>
                  <a:cubicBezTo>
                    <a:pt x="17" y="12"/>
                    <a:pt x="17" y="12"/>
                    <a:pt x="17" y="11"/>
                  </a:cubicBezTo>
                  <a:cubicBezTo>
                    <a:pt x="17" y="11"/>
                    <a:pt x="16" y="10"/>
                    <a:pt x="16" y="9"/>
                  </a:cubicBezTo>
                  <a:cubicBezTo>
                    <a:pt x="16" y="9"/>
                    <a:pt x="16" y="8"/>
                    <a:pt x="16" y="8"/>
                  </a:cubicBezTo>
                  <a:cubicBezTo>
                    <a:pt x="16" y="7"/>
                    <a:pt x="16" y="7"/>
                    <a:pt x="16" y="6"/>
                  </a:cubicBezTo>
                  <a:cubicBezTo>
                    <a:pt x="16" y="6"/>
                    <a:pt x="16" y="5"/>
                    <a:pt x="16" y="5"/>
                  </a:cubicBezTo>
                  <a:cubicBezTo>
                    <a:pt x="16" y="5"/>
                    <a:pt x="16" y="5"/>
                    <a:pt x="16" y="5"/>
                  </a:cubicBezTo>
                  <a:cubicBezTo>
                    <a:pt x="16" y="5"/>
                    <a:pt x="16" y="4"/>
                    <a:pt x="16" y="4"/>
                  </a:cubicBezTo>
                  <a:cubicBezTo>
                    <a:pt x="16" y="2"/>
                    <a:pt x="14" y="0"/>
                    <a:pt x="12" y="0"/>
                  </a:cubicBezTo>
                  <a:cubicBezTo>
                    <a:pt x="5" y="0"/>
                    <a:pt x="5" y="0"/>
                    <a:pt x="5" y="0"/>
                  </a:cubicBezTo>
                  <a:cubicBezTo>
                    <a:pt x="3" y="0"/>
                    <a:pt x="2" y="1"/>
                    <a:pt x="2" y="2"/>
                  </a:cubicBezTo>
                  <a:cubicBezTo>
                    <a:pt x="1" y="3"/>
                    <a:pt x="0" y="4"/>
                    <a:pt x="1" y="5"/>
                  </a:cubicBezTo>
                  <a:cubicBezTo>
                    <a:pt x="2" y="16"/>
                    <a:pt x="7" y="26"/>
                    <a:pt x="14" y="34"/>
                  </a:cubicBezTo>
                  <a:cubicBezTo>
                    <a:pt x="15" y="35"/>
                    <a:pt x="17" y="36"/>
                    <a:pt x="19" y="35"/>
                  </a:cubicBezTo>
                  <a:cubicBezTo>
                    <a:pt x="19" y="35"/>
                    <a:pt x="19" y="35"/>
                    <a:pt x="20" y="35"/>
                  </a:cubicBezTo>
                  <a:cubicBezTo>
                    <a:pt x="21" y="34"/>
                    <a:pt x="22" y="31"/>
                    <a:pt x="22" y="29"/>
                  </a:cubicBezTo>
                  <a:cubicBezTo>
                    <a:pt x="21" y="29"/>
                    <a:pt x="21" y="29"/>
                    <a:pt x="21" y="29"/>
                  </a:cubicBezTo>
                  <a:cubicBezTo>
                    <a:pt x="21" y="28"/>
                    <a:pt x="21" y="27"/>
                    <a:pt x="20" y="27"/>
                  </a:cubicBezTo>
                  <a:cubicBezTo>
                    <a:pt x="20" y="26"/>
                    <a:pt x="20" y="26"/>
                    <a:pt x="20" y="25"/>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58" name="Freeform 803"/>
            <p:cNvSpPr/>
            <p:nvPr/>
          </p:nvSpPr>
          <p:spPr bwMode="auto">
            <a:xfrm>
              <a:off x="2897188" y="3079750"/>
              <a:ext cx="114300" cy="107950"/>
            </a:xfrm>
            <a:custGeom>
              <a:gdLst>
                <a:gd fmla="*/ 357233934 w 32" name="T0"/>
                <a:gd fmla="*/ 0 h 30" name="T1"/>
                <a:gd fmla="*/ 38276213 w 32" name="T2"/>
                <a:gd fmla="*/ 0 h 30" name="T3"/>
                <a:gd fmla="*/ 0 w 32" name="T4"/>
                <a:gd fmla="*/ 51790812 h 30" name="T5"/>
                <a:gd fmla="*/ 0 w 32" name="T6"/>
                <a:gd fmla="*/ 297805263 h 30" name="T7"/>
                <a:gd fmla="*/ 38276213 w 32" name="T8"/>
                <a:gd fmla="*/ 349596075 h 30" name="T9"/>
                <a:gd fmla="*/ 51034950 w 32" name="T10"/>
                <a:gd fmla="*/ 349596075 h 30" name="T11"/>
                <a:gd fmla="*/ 51034950 w 32" name="T12"/>
                <a:gd fmla="*/ 349596075 h 30" name="T13"/>
                <a:gd fmla="*/ 102066328 w 32" name="T14"/>
                <a:gd fmla="*/ 349596075 h 30" name="T15"/>
                <a:gd fmla="*/ 102066328 w 32" name="T16"/>
                <a:gd fmla="*/ 349596075 h 30" name="T17"/>
                <a:gd fmla="*/ 153101278 w 32" name="T18"/>
                <a:gd fmla="*/ 362542878 h 30" name="T19"/>
                <a:gd fmla="*/ 165856444 w 32" name="T20"/>
                <a:gd fmla="*/ 362542878 h 30" name="T21"/>
                <a:gd fmla="*/ 204132656 w 32" name="T22"/>
                <a:gd fmla="*/ 375493280 h 30" name="T23"/>
                <a:gd fmla="*/ 216891394 w 32" name="T24"/>
                <a:gd fmla="*/ 375493280 h 30" name="T25"/>
                <a:gd fmla="*/ 229650131 w 32" name="T26"/>
                <a:gd fmla="*/ 375493280 h 30" name="T27"/>
                <a:gd fmla="*/ 242408869 w 32" name="T28"/>
                <a:gd fmla="*/ 375493280 h 30" name="T29"/>
                <a:gd fmla="*/ 267922772 w 32" name="T30"/>
                <a:gd fmla="*/ 388440083 h 30" name="T31"/>
                <a:gd fmla="*/ 293440247 w 32" name="T32"/>
                <a:gd fmla="*/ 388440083 h 30" name="T33"/>
                <a:gd fmla="*/ 331716459 w 32" name="T34"/>
                <a:gd fmla="*/ 362542878 h 30" name="T35"/>
                <a:gd fmla="*/ 331716459 w 32" name="T36"/>
                <a:gd fmla="*/ 349596075 h 30" name="T37"/>
                <a:gd fmla="*/ 344475197 w 32" name="T38"/>
                <a:gd fmla="*/ 323698870 h 30" name="T39"/>
                <a:gd fmla="*/ 344475197 w 32" name="T40"/>
                <a:gd fmla="*/ 323698870 h 30" name="T41"/>
                <a:gd fmla="*/ 395506575 w 32" name="T42"/>
                <a:gd fmla="*/ 129478828 h 30" name="T43"/>
                <a:gd fmla="*/ 395506575 w 32" name="T44"/>
                <a:gd fmla="*/ 129478828 h 30" name="T45"/>
                <a:gd fmla="*/ 395506575 w 32" name="T46"/>
                <a:gd fmla="*/ 90634820 h 30" name="T47"/>
                <a:gd fmla="*/ 395506575 w 32" name="T48"/>
                <a:gd fmla="*/ 77688017 h 30" name="T49"/>
                <a:gd fmla="*/ 408265313 w 32" name="T50"/>
                <a:gd fmla="*/ 64741213 h 30" name="T51"/>
                <a:gd fmla="*/ 382747838 w 32" name="T52"/>
                <a:gd fmla="*/ 25897205 h 30" name="T53"/>
                <a:gd fmla="*/ 357233934 w 32" name="T54"/>
                <a:gd fmla="*/ 0 h 30"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w 32" name="T84"/>
                <a:gd fmla="*/ 0 h 30" name="T85"/>
                <a:gd fmla="*/ 32 w 32" name="T86"/>
                <a:gd fmla="*/ 30 h 30" name="T87"/>
              </a:gd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b="T87" l="T84" r="T86" t="T85"/>
              <a:pathLst>
                <a:path h="30" w="32">
                  <a:moveTo>
                    <a:pt x="28" y="0"/>
                  </a:moveTo>
                  <a:cubicBezTo>
                    <a:pt x="3" y="0"/>
                    <a:pt x="3" y="0"/>
                    <a:pt x="3" y="0"/>
                  </a:cubicBezTo>
                  <a:cubicBezTo>
                    <a:pt x="1" y="0"/>
                    <a:pt x="0" y="2"/>
                    <a:pt x="0" y="4"/>
                  </a:cubicBezTo>
                  <a:cubicBezTo>
                    <a:pt x="0" y="23"/>
                    <a:pt x="0" y="23"/>
                    <a:pt x="0" y="23"/>
                  </a:cubicBezTo>
                  <a:cubicBezTo>
                    <a:pt x="0" y="25"/>
                    <a:pt x="1" y="27"/>
                    <a:pt x="3" y="27"/>
                  </a:cubicBezTo>
                  <a:cubicBezTo>
                    <a:pt x="3" y="27"/>
                    <a:pt x="4" y="27"/>
                    <a:pt x="4" y="27"/>
                  </a:cubicBezTo>
                  <a:cubicBezTo>
                    <a:pt x="4" y="27"/>
                    <a:pt x="4" y="27"/>
                    <a:pt x="4" y="27"/>
                  </a:cubicBezTo>
                  <a:cubicBezTo>
                    <a:pt x="5" y="27"/>
                    <a:pt x="7" y="27"/>
                    <a:pt x="8" y="27"/>
                  </a:cubicBezTo>
                  <a:cubicBezTo>
                    <a:pt x="8" y="27"/>
                    <a:pt x="8" y="27"/>
                    <a:pt x="8" y="27"/>
                  </a:cubicBezTo>
                  <a:cubicBezTo>
                    <a:pt x="9" y="27"/>
                    <a:pt x="11" y="28"/>
                    <a:pt x="12" y="28"/>
                  </a:cubicBezTo>
                  <a:cubicBezTo>
                    <a:pt x="12" y="28"/>
                    <a:pt x="13" y="28"/>
                    <a:pt x="13" y="28"/>
                  </a:cubicBezTo>
                  <a:cubicBezTo>
                    <a:pt x="14" y="28"/>
                    <a:pt x="15" y="29"/>
                    <a:pt x="16" y="29"/>
                  </a:cubicBezTo>
                  <a:cubicBezTo>
                    <a:pt x="17" y="29"/>
                    <a:pt x="17" y="29"/>
                    <a:pt x="17" y="29"/>
                  </a:cubicBezTo>
                  <a:cubicBezTo>
                    <a:pt x="18" y="29"/>
                    <a:pt x="18" y="29"/>
                    <a:pt x="18" y="29"/>
                  </a:cubicBezTo>
                  <a:cubicBezTo>
                    <a:pt x="18" y="29"/>
                    <a:pt x="19" y="29"/>
                    <a:pt x="19" y="29"/>
                  </a:cubicBezTo>
                  <a:cubicBezTo>
                    <a:pt x="20" y="30"/>
                    <a:pt x="21" y="30"/>
                    <a:pt x="21" y="30"/>
                  </a:cubicBezTo>
                  <a:cubicBezTo>
                    <a:pt x="22" y="30"/>
                    <a:pt x="22" y="30"/>
                    <a:pt x="23" y="30"/>
                  </a:cubicBezTo>
                  <a:cubicBezTo>
                    <a:pt x="24" y="30"/>
                    <a:pt x="26" y="29"/>
                    <a:pt x="26" y="28"/>
                  </a:cubicBezTo>
                  <a:cubicBezTo>
                    <a:pt x="26" y="28"/>
                    <a:pt x="26" y="27"/>
                    <a:pt x="26" y="27"/>
                  </a:cubicBezTo>
                  <a:cubicBezTo>
                    <a:pt x="27" y="26"/>
                    <a:pt x="27" y="26"/>
                    <a:pt x="27" y="25"/>
                  </a:cubicBezTo>
                  <a:cubicBezTo>
                    <a:pt x="27" y="25"/>
                    <a:pt x="27" y="25"/>
                    <a:pt x="27" y="25"/>
                  </a:cubicBezTo>
                  <a:cubicBezTo>
                    <a:pt x="29" y="20"/>
                    <a:pt x="30" y="15"/>
                    <a:pt x="31" y="10"/>
                  </a:cubicBezTo>
                  <a:cubicBezTo>
                    <a:pt x="31" y="10"/>
                    <a:pt x="31" y="10"/>
                    <a:pt x="31" y="10"/>
                  </a:cubicBezTo>
                  <a:cubicBezTo>
                    <a:pt x="31" y="9"/>
                    <a:pt x="31" y="8"/>
                    <a:pt x="31" y="7"/>
                  </a:cubicBezTo>
                  <a:cubicBezTo>
                    <a:pt x="31" y="7"/>
                    <a:pt x="31" y="7"/>
                    <a:pt x="31" y="6"/>
                  </a:cubicBezTo>
                  <a:cubicBezTo>
                    <a:pt x="31" y="6"/>
                    <a:pt x="31" y="5"/>
                    <a:pt x="32" y="5"/>
                  </a:cubicBezTo>
                  <a:cubicBezTo>
                    <a:pt x="32" y="3"/>
                    <a:pt x="31" y="2"/>
                    <a:pt x="30" y="2"/>
                  </a:cubicBezTo>
                  <a:cubicBezTo>
                    <a:pt x="30" y="1"/>
                    <a:pt x="29" y="0"/>
                    <a:pt x="28" y="0"/>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59" name="Freeform 804"/>
            <p:cNvSpPr/>
            <p:nvPr/>
          </p:nvSpPr>
          <p:spPr bwMode="auto">
            <a:xfrm>
              <a:off x="2765425" y="3079750"/>
              <a:ext cx="114300" cy="107950"/>
            </a:xfrm>
            <a:custGeom>
              <a:gdLst>
                <a:gd fmla="*/ 408265313 w 32" name="T0"/>
                <a:gd fmla="*/ 297805263 h 30" name="T1"/>
                <a:gd fmla="*/ 408265313 w 32" name="T2"/>
                <a:gd fmla="*/ 51790812 h 30" name="T3"/>
                <a:gd fmla="*/ 357233934 w 32" name="T4"/>
                <a:gd fmla="*/ 0 h 30" name="T5"/>
                <a:gd fmla="*/ 51034950 w 32" name="T6"/>
                <a:gd fmla="*/ 0 h 30" name="T7"/>
                <a:gd fmla="*/ 12758738 w 32" name="T8"/>
                <a:gd fmla="*/ 25897205 h 30" name="T9"/>
                <a:gd fmla="*/ 0 w 32" name="T10"/>
                <a:gd fmla="*/ 64741213 h 30" name="T11"/>
                <a:gd fmla="*/ 0 w 32" name="T12"/>
                <a:gd fmla="*/ 77688017 h 30" name="T13"/>
                <a:gd fmla="*/ 0 w 32" name="T14"/>
                <a:gd fmla="*/ 90634820 h 30" name="T15"/>
                <a:gd fmla="*/ 0 w 32" name="T16"/>
                <a:gd fmla="*/ 129478828 h 30" name="T17"/>
                <a:gd fmla="*/ 0 w 32" name="T18"/>
                <a:gd fmla="*/ 129478828 h 30" name="T19"/>
                <a:gd fmla="*/ 51034950 w 32" name="T20"/>
                <a:gd fmla="*/ 323698870 h 30" name="T21"/>
                <a:gd fmla="*/ 51034950 w 32" name="T22"/>
                <a:gd fmla="*/ 323698870 h 30" name="T23"/>
                <a:gd fmla="*/ 63790116 w 32" name="T24"/>
                <a:gd fmla="*/ 349596075 h 30" name="T25"/>
                <a:gd fmla="*/ 63790116 w 32" name="T26"/>
                <a:gd fmla="*/ 362542878 h 30" name="T27"/>
                <a:gd fmla="*/ 114825066 w 32" name="T28"/>
                <a:gd fmla="*/ 388440083 h 30" name="T29"/>
                <a:gd fmla="*/ 114825066 w 32" name="T30"/>
                <a:gd fmla="*/ 388440083 h 30" name="T31"/>
                <a:gd fmla="*/ 127583803 w 32" name="T32"/>
                <a:gd fmla="*/ 388440083 h 30" name="T33"/>
                <a:gd fmla="*/ 153101278 w 32" name="T34"/>
                <a:gd fmla="*/ 375493280 h 30" name="T35"/>
                <a:gd fmla="*/ 165856444 w 32" name="T36"/>
                <a:gd fmla="*/ 375493280 h 30" name="T37"/>
                <a:gd fmla="*/ 178615181 w 32" name="T38"/>
                <a:gd fmla="*/ 375493280 h 30" name="T39"/>
                <a:gd fmla="*/ 191373919 w 32" name="T40"/>
                <a:gd fmla="*/ 375493280 h 30" name="T41"/>
                <a:gd fmla="*/ 229650131 w 32" name="T42"/>
                <a:gd fmla="*/ 362542878 h 30" name="T43"/>
                <a:gd fmla="*/ 242408869 w 32" name="T44"/>
                <a:gd fmla="*/ 362542878 h 30" name="T45"/>
                <a:gd fmla="*/ 293440247 w 32" name="T46"/>
                <a:gd fmla="*/ 349596075 h 30" name="T47"/>
                <a:gd fmla="*/ 293440247 w 32" name="T48"/>
                <a:gd fmla="*/ 349596075 h 30" name="T49"/>
                <a:gd fmla="*/ 344475197 w 32" name="T50"/>
                <a:gd fmla="*/ 349596075 h 30" name="T51"/>
                <a:gd fmla="*/ 344475197 w 32" name="T52"/>
                <a:gd fmla="*/ 349596075 h 30" name="T53"/>
                <a:gd fmla="*/ 357233934 w 32" name="T54"/>
                <a:gd fmla="*/ 349596075 h 30" name="T55"/>
                <a:gd fmla="*/ 408265313 w 32" name="T56"/>
                <a:gd fmla="*/ 297805263 h 30"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w 32" name="T87"/>
                <a:gd fmla="*/ 0 h 30" name="T88"/>
                <a:gd fmla="*/ 32 w 32" name="T89"/>
                <a:gd fmla="*/ 30 h 30" name="T90"/>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T90" l="T87" r="T89" t="T88"/>
              <a:pathLst>
                <a:path h="30" w="32">
                  <a:moveTo>
                    <a:pt x="32" y="23"/>
                  </a:moveTo>
                  <a:cubicBezTo>
                    <a:pt x="32" y="4"/>
                    <a:pt x="32" y="4"/>
                    <a:pt x="32" y="4"/>
                  </a:cubicBezTo>
                  <a:cubicBezTo>
                    <a:pt x="32" y="2"/>
                    <a:pt x="30" y="0"/>
                    <a:pt x="28" y="0"/>
                  </a:cubicBezTo>
                  <a:cubicBezTo>
                    <a:pt x="4" y="0"/>
                    <a:pt x="4" y="0"/>
                    <a:pt x="4" y="0"/>
                  </a:cubicBezTo>
                  <a:cubicBezTo>
                    <a:pt x="3" y="0"/>
                    <a:pt x="1" y="1"/>
                    <a:pt x="1" y="2"/>
                  </a:cubicBezTo>
                  <a:cubicBezTo>
                    <a:pt x="0" y="2"/>
                    <a:pt x="0" y="3"/>
                    <a:pt x="0" y="5"/>
                  </a:cubicBezTo>
                  <a:cubicBezTo>
                    <a:pt x="0" y="5"/>
                    <a:pt x="0" y="6"/>
                    <a:pt x="0" y="6"/>
                  </a:cubicBezTo>
                  <a:cubicBezTo>
                    <a:pt x="0" y="6"/>
                    <a:pt x="0" y="7"/>
                    <a:pt x="0" y="7"/>
                  </a:cubicBezTo>
                  <a:cubicBezTo>
                    <a:pt x="0" y="8"/>
                    <a:pt x="0" y="9"/>
                    <a:pt x="0" y="10"/>
                  </a:cubicBezTo>
                  <a:cubicBezTo>
                    <a:pt x="0" y="10"/>
                    <a:pt x="0" y="10"/>
                    <a:pt x="0" y="10"/>
                  </a:cubicBezTo>
                  <a:cubicBezTo>
                    <a:pt x="1" y="15"/>
                    <a:pt x="2" y="20"/>
                    <a:pt x="4" y="25"/>
                  </a:cubicBezTo>
                  <a:cubicBezTo>
                    <a:pt x="4" y="25"/>
                    <a:pt x="4" y="25"/>
                    <a:pt x="4" y="25"/>
                  </a:cubicBezTo>
                  <a:cubicBezTo>
                    <a:pt x="4" y="26"/>
                    <a:pt x="5" y="26"/>
                    <a:pt x="5" y="27"/>
                  </a:cubicBezTo>
                  <a:cubicBezTo>
                    <a:pt x="5" y="27"/>
                    <a:pt x="5" y="28"/>
                    <a:pt x="5" y="28"/>
                  </a:cubicBezTo>
                  <a:cubicBezTo>
                    <a:pt x="6" y="29"/>
                    <a:pt x="7" y="30"/>
                    <a:pt x="9" y="30"/>
                  </a:cubicBezTo>
                  <a:cubicBezTo>
                    <a:pt x="9" y="30"/>
                    <a:pt x="9" y="30"/>
                    <a:pt x="9" y="30"/>
                  </a:cubicBezTo>
                  <a:cubicBezTo>
                    <a:pt x="9" y="30"/>
                    <a:pt x="9" y="30"/>
                    <a:pt x="10" y="30"/>
                  </a:cubicBezTo>
                  <a:cubicBezTo>
                    <a:pt x="11" y="30"/>
                    <a:pt x="12" y="30"/>
                    <a:pt x="12" y="29"/>
                  </a:cubicBezTo>
                  <a:cubicBezTo>
                    <a:pt x="13" y="29"/>
                    <a:pt x="13" y="29"/>
                    <a:pt x="13" y="29"/>
                  </a:cubicBezTo>
                  <a:cubicBezTo>
                    <a:pt x="13" y="29"/>
                    <a:pt x="13" y="29"/>
                    <a:pt x="14" y="29"/>
                  </a:cubicBezTo>
                  <a:cubicBezTo>
                    <a:pt x="14" y="29"/>
                    <a:pt x="15" y="29"/>
                    <a:pt x="15" y="29"/>
                  </a:cubicBezTo>
                  <a:cubicBezTo>
                    <a:pt x="16" y="29"/>
                    <a:pt x="17" y="28"/>
                    <a:pt x="18" y="28"/>
                  </a:cubicBezTo>
                  <a:cubicBezTo>
                    <a:pt x="18" y="28"/>
                    <a:pt x="19" y="28"/>
                    <a:pt x="19" y="28"/>
                  </a:cubicBezTo>
                  <a:cubicBezTo>
                    <a:pt x="21" y="28"/>
                    <a:pt x="22" y="27"/>
                    <a:pt x="23" y="27"/>
                  </a:cubicBezTo>
                  <a:cubicBezTo>
                    <a:pt x="23" y="27"/>
                    <a:pt x="23" y="27"/>
                    <a:pt x="23" y="27"/>
                  </a:cubicBezTo>
                  <a:cubicBezTo>
                    <a:pt x="25" y="27"/>
                    <a:pt x="26" y="27"/>
                    <a:pt x="27" y="27"/>
                  </a:cubicBezTo>
                  <a:cubicBezTo>
                    <a:pt x="27" y="27"/>
                    <a:pt x="27" y="27"/>
                    <a:pt x="27" y="27"/>
                  </a:cubicBezTo>
                  <a:cubicBezTo>
                    <a:pt x="28" y="27"/>
                    <a:pt x="28" y="27"/>
                    <a:pt x="28" y="27"/>
                  </a:cubicBezTo>
                  <a:cubicBezTo>
                    <a:pt x="30" y="27"/>
                    <a:pt x="32" y="25"/>
                    <a:pt x="32" y="23"/>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60" name="Freeform 805"/>
            <p:cNvSpPr/>
            <p:nvPr/>
          </p:nvSpPr>
          <p:spPr bwMode="auto">
            <a:xfrm>
              <a:off x="2803525" y="3194050"/>
              <a:ext cx="76200" cy="71438"/>
            </a:xfrm>
            <a:custGeom>
              <a:gdLst>
                <a:gd fmla="*/ 250164600 w 21" name="T0"/>
                <a:gd fmla="*/ 242410565 h 20" name="T1"/>
                <a:gd fmla="*/ 276497143 w 21" name="T2"/>
                <a:gd fmla="*/ 204134085 h 20" name="T3"/>
                <a:gd fmla="*/ 276497143 w 21" name="T4"/>
                <a:gd fmla="*/ 51035307 h 20" name="T5"/>
                <a:gd fmla="*/ 250164600 w 21" name="T6"/>
                <a:gd fmla="*/ 12758827 h 20" name="T7"/>
                <a:gd fmla="*/ 223832057 w 21" name="T8"/>
                <a:gd fmla="*/ 0 h 20" name="T9"/>
                <a:gd fmla="*/ 171163343 w 21" name="T10"/>
                <a:gd fmla="*/ 0 h 20" name="T11"/>
                <a:gd fmla="*/ 171163343 w 21" name="T12"/>
                <a:gd fmla="*/ 0 h 20" name="T13"/>
                <a:gd fmla="*/ 118498257 w 21" name="T14"/>
                <a:gd fmla="*/ 12758827 h 20" name="T15"/>
                <a:gd fmla="*/ 105333800 w 21" name="T16"/>
                <a:gd fmla="*/ 12758827 h 20" name="T17"/>
                <a:gd fmla="*/ 65833171 w 21" name="T18"/>
                <a:gd fmla="*/ 12758827 h 20" name="T19"/>
                <a:gd fmla="*/ 52665086 w 21" name="T20"/>
                <a:gd fmla="*/ 25517654 h 20" name="T21"/>
                <a:gd fmla="*/ 39500629 w 21" name="T22"/>
                <a:gd fmla="*/ 25517654 h 20" name="T23"/>
                <a:gd fmla="*/ 0 w 21" name="T24"/>
                <a:gd fmla="*/ 51035307 h 20" name="T25"/>
                <a:gd fmla="*/ 13168086 w 21" name="T26"/>
                <a:gd fmla="*/ 102067043 h 20" name="T27"/>
                <a:gd fmla="*/ 13168086 w 21" name="T28"/>
                <a:gd fmla="*/ 102067043 h 20" name="T29"/>
                <a:gd fmla="*/ 26332543 w 21" name="T30"/>
                <a:gd fmla="*/ 127584696 h 20" name="T31"/>
                <a:gd fmla="*/ 39500629 w 21" name="T32"/>
                <a:gd fmla="*/ 127584696 h 20" name="T33"/>
                <a:gd fmla="*/ 52665086 w 21" name="T34"/>
                <a:gd fmla="*/ 153102350 h 20" name="T35"/>
                <a:gd fmla="*/ 65833171 w 21" name="T36"/>
                <a:gd fmla="*/ 165861177 h 20" name="T37"/>
                <a:gd fmla="*/ 78997629 w 21" name="T38"/>
                <a:gd fmla="*/ 178620003 h 20" name="T39"/>
                <a:gd fmla="*/ 92165714 w 21" name="T40"/>
                <a:gd fmla="*/ 178620003 h 20" name="T41"/>
                <a:gd fmla="*/ 92165714 w 21" name="T42"/>
                <a:gd fmla="*/ 191378830 h 20" name="T43"/>
                <a:gd fmla="*/ 118498257 w 21" name="T44"/>
                <a:gd fmla="*/ 204134085 h 20" name="T45"/>
                <a:gd fmla="*/ 118498257 w 21" name="T46"/>
                <a:gd fmla="*/ 204134085 h 20" name="T47"/>
                <a:gd fmla="*/ 131666343 w 21" name="T48"/>
                <a:gd fmla="*/ 216892912 h 20" name="T49"/>
                <a:gd fmla="*/ 144830800 w 21" name="T50"/>
                <a:gd fmla="*/ 216892912 h 20" name="T51"/>
                <a:gd fmla="*/ 157998886 w 21" name="T52"/>
                <a:gd fmla="*/ 229651739 h 20" name="T53"/>
                <a:gd fmla="*/ 171163343 w 21" name="T54"/>
                <a:gd fmla="*/ 229651739 h 20" name="T55"/>
                <a:gd fmla="*/ 184331429 w 21" name="T56"/>
                <a:gd fmla="*/ 242410565 h 20" name="T57"/>
                <a:gd fmla="*/ 184331429 w 21" name="T58"/>
                <a:gd fmla="*/ 242410565 h 20" name="T59"/>
                <a:gd fmla="*/ 210663971 w 21" name="T60"/>
                <a:gd fmla="*/ 255169392 h 20" name="T61"/>
                <a:gd fmla="*/ 250164600 w 21" name="T62"/>
                <a:gd fmla="*/ 242410565 h 20"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21" name="T96"/>
                <a:gd fmla="*/ 0 h 20" name="T97"/>
                <a:gd fmla="*/ 21 w 21" name="T98"/>
                <a:gd fmla="*/ 20 h 20"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20" w="21">
                  <a:moveTo>
                    <a:pt x="19" y="19"/>
                  </a:moveTo>
                  <a:cubicBezTo>
                    <a:pt x="20" y="18"/>
                    <a:pt x="21" y="17"/>
                    <a:pt x="21" y="16"/>
                  </a:cubicBezTo>
                  <a:cubicBezTo>
                    <a:pt x="21" y="4"/>
                    <a:pt x="21" y="4"/>
                    <a:pt x="21" y="4"/>
                  </a:cubicBezTo>
                  <a:cubicBezTo>
                    <a:pt x="21" y="3"/>
                    <a:pt x="20" y="1"/>
                    <a:pt x="19" y="1"/>
                  </a:cubicBezTo>
                  <a:cubicBezTo>
                    <a:pt x="19" y="0"/>
                    <a:pt x="18" y="0"/>
                    <a:pt x="17" y="0"/>
                  </a:cubicBezTo>
                  <a:cubicBezTo>
                    <a:pt x="15" y="0"/>
                    <a:pt x="14" y="0"/>
                    <a:pt x="13" y="0"/>
                  </a:cubicBezTo>
                  <a:cubicBezTo>
                    <a:pt x="13" y="0"/>
                    <a:pt x="13" y="0"/>
                    <a:pt x="13" y="0"/>
                  </a:cubicBezTo>
                  <a:cubicBezTo>
                    <a:pt x="12" y="0"/>
                    <a:pt x="10" y="0"/>
                    <a:pt x="9" y="1"/>
                  </a:cubicBezTo>
                  <a:cubicBezTo>
                    <a:pt x="9" y="1"/>
                    <a:pt x="8" y="1"/>
                    <a:pt x="8" y="1"/>
                  </a:cubicBezTo>
                  <a:cubicBezTo>
                    <a:pt x="7" y="1"/>
                    <a:pt x="6" y="1"/>
                    <a:pt x="5" y="1"/>
                  </a:cubicBezTo>
                  <a:cubicBezTo>
                    <a:pt x="5" y="1"/>
                    <a:pt x="4" y="2"/>
                    <a:pt x="4" y="2"/>
                  </a:cubicBezTo>
                  <a:cubicBezTo>
                    <a:pt x="4" y="2"/>
                    <a:pt x="3" y="2"/>
                    <a:pt x="3" y="2"/>
                  </a:cubicBezTo>
                  <a:cubicBezTo>
                    <a:pt x="2" y="2"/>
                    <a:pt x="1" y="3"/>
                    <a:pt x="0" y="4"/>
                  </a:cubicBezTo>
                  <a:cubicBezTo>
                    <a:pt x="0" y="6"/>
                    <a:pt x="0" y="7"/>
                    <a:pt x="1" y="8"/>
                  </a:cubicBezTo>
                  <a:cubicBezTo>
                    <a:pt x="1" y="8"/>
                    <a:pt x="1" y="8"/>
                    <a:pt x="1" y="8"/>
                  </a:cubicBezTo>
                  <a:cubicBezTo>
                    <a:pt x="1" y="9"/>
                    <a:pt x="2" y="9"/>
                    <a:pt x="2" y="10"/>
                  </a:cubicBezTo>
                  <a:cubicBezTo>
                    <a:pt x="2" y="10"/>
                    <a:pt x="2" y="10"/>
                    <a:pt x="3" y="10"/>
                  </a:cubicBezTo>
                  <a:cubicBezTo>
                    <a:pt x="3" y="11"/>
                    <a:pt x="4" y="11"/>
                    <a:pt x="4" y="12"/>
                  </a:cubicBezTo>
                  <a:cubicBezTo>
                    <a:pt x="4" y="12"/>
                    <a:pt x="5" y="12"/>
                    <a:pt x="5" y="13"/>
                  </a:cubicBezTo>
                  <a:cubicBezTo>
                    <a:pt x="5" y="13"/>
                    <a:pt x="5" y="13"/>
                    <a:pt x="6" y="14"/>
                  </a:cubicBezTo>
                  <a:cubicBezTo>
                    <a:pt x="6" y="14"/>
                    <a:pt x="6" y="14"/>
                    <a:pt x="7" y="14"/>
                  </a:cubicBezTo>
                  <a:cubicBezTo>
                    <a:pt x="7" y="15"/>
                    <a:pt x="7" y="15"/>
                    <a:pt x="7" y="15"/>
                  </a:cubicBezTo>
                  <a:cubicBezTo>
                    <a:pt x="8" y="15"/>
                    <a:pt x="8" y="15"/>
                    <a:pt x="9" y="16"/>
                  </a:cubicBezTo>
                  <a:cubicBezTo>
                    <a:pt x="9" y="16"/>
                    <a:pt x="9" y="16"/>
                    <a:pt x="9" y="16"/>
                  </a:cubicBezTo>
                  <a:cubicBezTo>
                    <a:pt x="10" y="16"/>
                    <a:pt x="10" y="17"/>
                    <a:pt x="10" y="17"/>
                  </a:cubicBezTo>
                  <a:cubicBezTo>
                    <a:pt x="11" y="17"/>
                    <a:pt x="11" y="17"/>
                    <a:pt x="11" y="17"/>
                  </a:cubicBezTo>
                  <a:cubicBezTo>
                    <a:pt x="11" y="18"/>
                    <a:pt x="12" y="18"/>
                    <a:pt x="12" y="18"/>
                  </a:cubicBezTo>
                  <a:cubicBezTo>
                    <a:pt x="12" y="18"/>
                    <a:pt x="12" y="18"/>
                    <a:pt x="13" y="18"/>
                  </a:cubicBezTo>
                  <a:cubicBezTo>
                    <a:pt x="13" y="18"/>
                    <a:pt x="14" y="19"/>
                    <a:pt x="14" y="19"/>
                  </a:cubicBezTo>
                  <a:cubicBezTo>
                    <a:pt x="14" y="19"/>
                    <a:pt x="14" y="19"/>
                    <a:pt x="14" y="19"/>
                  </a:cubicBezTo>
                  <a:cubicBezTo>
                    <a:pt x="15" y="19"/>
                    <a:pt x="15" y="19"/>
                    <a:pt x="16" y="20"/>
                  </a:cubicBezTo>
                  <a:cubicBezTo>
                    <a:pt x="17" y="20"/>
                    <a:pt x="18" y="20"/>
                    <a:pt x="19" y="19"/>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61" name="Freeform 806"/>
            <p:cNvSpPr/>
            <p:nvPr/>
          </p:nvSpPr>
          <p:spPr bwMode="auto">
            <a:xfrm>
              <a:off x="2897188" y="3194050"/>
              <a:ext cx="71438" cy="71438"/>
            </a:xfrm>
            <a:custGeom>
              <a:gdLst>
                <a:gd fmla="*/ 255169392 w 20" name="T0"/>
                <a:gd fmla="*/ 51035307 h 20" name="T1"/>
                <a:gd fmla="*/ 216892912 w 20" name="T2"/>
                <a:gd fmla="*/ 25517654 h 20" name="T3"/>
                <a:gd fmla="*/ 204134085 w 20" name="T4"/>
                <a:gd fmla="*/ 25517654 h 20" name="T5"/>
                <a:gd fmla="*/ 191378830 w 20" name="T6"/>
                <a:gd fmla="*/ 12758827 h 20" name="T7"/>
                <a:gd fmla="*/ 153102350 w 20" name="T8"/>
                <a:gd fmla="*/ 12758827 h 20" name="T9"/>
                <a:gd fmla="*/ 140343523 w 20" name="T10"/>
                <a:gd fmla="*/ 12758827 h 20" name="T11"/>
                <a:gd fmla="*/ 102067043 w 20" name="T12"/>
                <a:gd fmla="*/ 0 h 20" name="T13"/>
                <a:gd fmla="*/ 89308216 w 20" name="T14"/>
                <a:gd fmla="*/ 0 h 20" name="T15"/>
                <a:gd fmla="*/ 38276480 w 20" name="T16"/>
                <a:gd fmla="*/ 0 h 20" name="T17"/>
                <a:gd fmla="*/ 12758827 w 20" name="T18"/>
                <a:gd fmla="*/ 12758827 h 20" name="T19"/>
                <a:gd fmla="*/ 0 w 20" name="T20"/>
                <a:gd fmla="*/ 51035307 h 20" name="T21"/>
                <a:gd fmla="*/ 0 w 20" name="T22"/>
                <a:gd fmla="*/ 204134085 h 20" name="T23"/>
                <a:gd fmla="*/ 12758827 w 20" name="T24"/>
                <a:gd fmla="*/ 242410565 h 20" name="T25"/>
                <a:gd fmla="*/ 63794134 w 20" name="T26"/>
                <a:gd fmla="*/ 255169392 h 20" name="T27"/>
                <a:gd fmla="*/ 76549389 w 20" name="T28"/>
                <a:gd fmla="*/ 242410565 h 20" name="T29"/>
                <a:gd fmla="*/ 76549389 w 20" name="T30"/>
                <a:gd fmla="*/ 242410565 h 20" name="T31"/>
                <a:gd fmla="*/ 102067043 w 20" name="T32"/>
                <a:gd fmla="*/ 229651739 h 20" name="T33"/>
                <a:gd fmla="*/ 102067043 w 20" name="T34"/>
                <a:gd fmla="*/ 229651739 h 20" name="T35"/>
                <a:gd fmla="*/ 114825869 w 20" name="T36"/>
                <a:gd fmla="*/ 216892912 h 20" name="T37"/>
                <a:gd fmla="*/ 127584696 w 20" name="T38"/>
                <a:gd fmla="*/ 216892912 h 20" name="T39"/>
                <a:gd fmla="*/ 140343523 w 20" name="T40"/>
                <a:gd fmla="*/ 204134085 h 20" name="T41"/>
                <a:gd fmla="*/ 153102350 w 20" name="T42"/>
                <a:gd fmla="*/ 204134085 h 20" name="T43"/>
                <a:gd fmla="*/ 165861177 w 20" name="T44"/>
                <a:gd fmla="*/ 191378830 h 20" name="T45"/>
                <a:gd fmla="*/ 178620003 w 20" name="T46"/>
                <a:gd fmla="*/ 178620003 h 20" name="T47"/>
                <a:gd fmla="*/ 178620003 w 20" name="T48"/>
                <a:gd fmla="*/ 178620003 h 20" name="T49"/>
                <a:gd fmla="*/ 191378830 w 20" name="T50"/>
                <a:gd fmla="*/ 165861177 h 20" name="T51"/>
                <a:gd fmla="*/ 204134085 w 20" name="T52"/>
                <a:gd fmla="*/ 153102350 h 20" name="T53"/>
                <a:gd fmla="*/ 229651739 w 20" name="T54"/>
                <a:gd fmla="*/ 127584696 h 20" name="T55"/>
                <a:gd fmla="*/ 229651739 w 20" name="T56"/>
                <a:gd fmla="*/ 127584696 h 20" name="T57"/>
                <a:gd fmla="*/ 242410565 w 20" name="T58"/>
                <a:gd fmla="*/ 102067043 h 20" name="T59"/>
                <a:gd fmla="*/ 242410565 w 20" name="T60"/>
                <a:gd fmla="*/ 102067043 h 20" name="T61"/>
                <a:gd fmla="*/ 255169392 w 20" name="T62"/>
                <a:gd fmla="*/ 51035307 h 20"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20" name="T96"/>
                <a:gd fmla="*/ 0 h 20" name="T97"/>
                <a:gd fmla="*/ 20 w 20" name="T98"/>
                <a:gd fmla="*/ 20 h 20"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20" w="20">
                  <a:moveTo>
                    <a:pt x="20" y="4"/>
                  </a:moveTo>
                  <a:cubicBezTo>
                    <a:pt x="19" y="3"/>
                    <a:pt x="18" y="2"/>
                    <a:pt x="17" y="2"/>
                  </a:cubicBezTo>
                  <a:cubicBezTo>
                    <a:pt x="17" y="2"/>
                    <a:pt x="17" y="2"/>
                    <a:pt x="16" y="2"/>
                  </a:cubicBezTo>
                  <a:cubicBezTo>
                    <a:pt x="16" y="2"/>
                    <a:pt x="16" y="2"/>
                    <a:pt x="15" y="1"/>
                  </a:cubicBezTo>
                  <a:cubicBezTo>
                    <a:pt x="14" y="1"/>
                    <a:pt x="13" y="1"/>
                    <a:pt x="12" y="1"/>
                  </a:cubicBezTo>
                  <a:cubicBezTo>
                    <a:pt x="12" y="1"/>
                    <a:pt x="12" y="1"/>
                    <a:pt x="11" y="1"/>
                  </a:cubicBezTo>
                  <a:cubicBezTo>
                    <a:pt x="10" y="0"/>
                    <a:pt x="9" y="0"/>
                    <a:pt x="8" y="0"/>
                  </a:cubicBezTo>
                  <a:cubicBezTo>
                    <a:pt x="7" y="0"/>
                    <a:pt x="7" y="0"/>
                    <a:pt x="7" y="0"/>
                  </a:cubicBezTo>
                  <a:cubicBezTo>
                    <a:pt x="6" y="0"/>
                    <a:pt x="5" y="0"/>
                    <a:pt x="3" y="0"/>
                  </a:cubicBezTo>
                  <a:cubicBezTo>
                    <a:pt x="2" y="0"/>
                    <a:pt x="2" y="0"/>
                    <a:pt x="1" y="1"/>
                  </a:cubicBezTo>
                  <a:cubicBezTo>
                    <a:pt x="0" y="1"/>
                    <a:pt x="0" y="3"/>
                    <a:pt x="0" y="4"/>
                  </a:cubicBezTo>
                  <a:cubicBezTo>
                    <a:pt x="0" y="16"/>
                    <a:pt x="0" y="16"/>
                    <a:pt x="0" y="16"/>
                  </a:cubicBezTo>
                  <a:cubicBezTo>
                    <a:pt x="0" y="17"/>
                    <a:pt x="0" y="18"/>
                    <a:pt x="1" y="19"/>
                  </a:cubicBezTo>
                  <a:cubicBezTo>
                    <a:pt x="2" y="20"/>
                    <a:pt x="3" y="20"/>
                    <a:pt x="5" y="20"/>
                  </a:cubicBezTo>
                  <a:cubicBezTo>
                    <a:pt x="5" y="19"/>
                    <a:pt x="6" y="19"/>
                    <a:pt x="6" y="19"/>
                  </a:cubicBezTo>
                  <a:cubicBezTo>
                    <a:pt x="6" y="19"/>
                    <a:pt x="6" y="19"/>
                    <a:pt x="6" y="19"/>
                  </a:cubicBezTo>
                  <a:cubicBezTo>
                    <a:pt x="7" y="19"/>
                    <a:pt x="7" y="18"/>
                    <a:pt x="8" y="18"/>
                  </a:cubicBezTo>
                  <a:cubicBezTo>
                    <a:pt x="8" y="18"/>
                    <a:pt x="8" y="18"/>
                    <a:pt x="8" y="18"/>
                  </a:cubicBezTo>
                  <a:cubicBezTo>
                    <a:pt x="8" y="18"/>
                    <a:pt x="9" y="18"/>
                    <a:pt x="9" y="17"/>
                  </a:cubicBezTo>
                  <a:cubicBezTo>
                    <a:pt x="10" y="17"/>
                    <a:pt x="10" y="17"/>
                    <a:pt x="10" y="17"/>
                  </a:cubicBezTo>
                  <a:cubicBezTo>
                    <a:pt x="10" y="17"/>
                    <a:pt x="11" y="16"/>
                    <a:pt x="11" y="16"/>
                  </a:cubicBezTo>
                  <a:cubicBezTo>
                    <a:pt x="11" y="16"/>
                    <a:pt x="11" y="16"/>
                    <a:pt x="12" y="16"/>
                  </a:cubicBezTo>
                  <a:cubicBezTo>
                    <a:pt x="12" y="15"/>
                    <a:pt x="12" y="15"/>
                    <a:pt x="13" y="15"/>
                  </a:cubicBezTo>
                  <a:cubicBezTo>
                    <a:pt x="13" y="15"/>
                    <a:pt x="13" y="15"/>
                    <a:pt x="14" y="14"/>
                  </a:cubicBezTo>
                  <a:cubicBezTo>
                    <a:pt x="14" y="14"/>
                    <a:pt x="14" y="14"/>
                    <a:pt x="14" y="14"/>
                  </a:cubicBezTo>
                  <a:cubicBezTo>
                    <a:pt x="15" y="13"/>
                    <a:pt x="15" y="13"/>
                    <a:pt x="15" y="13"/>
                  </a:cubicBezTo>
                  <a:cubicBezTo>
                    <a:pt x="16" y="12"/>
                    <a:pt x="16" y="12"/>
                    <a:pt x="16" y="12"/>
                  </a:cubicBezTo>
                  <a:cubicBezTo>
                    <a:pt x="17" y="11"/>
                    <a:pt x="17" y="11"/>
                    <a:pt x="18" y="10"/>
                  </a:cubicBezTo>
                  <a:cubicBezTo>
                    <a:pt x="18" y="10"/>
                    <a:pt x="18" y="10"/>
                    <a:pt x="18" y="10"/>
                  </a:cubicBezTo>
                  <a:cubicBezTo>
                    <a:pt x="18" y="9"/>
                    <a:pt x="19" y="9"/>
                    <a:pt x="19" y="8"/>
                  </a:cubicBezTo>
                  <a:cubicBezTo>
                    <a:pt x="19" y="8"/>
                    <a:pt x="19" y="8"/>
                    <a:pt x="19" y="8"/>
                  </a:cubicBezTo>
                  <a:cubicBezTo>
                    <a:pt x="20" y="7"/>
                    <a:pt x="20" y="6"/>
                    <a:pt x="20" y="4"/>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62" name="Freeform 807"/>
            <p:cNvSpPr/>
            <p:nvPr/>
          </p:nvSpPr>
          <p:spPr bwMode="auto">
            <a:xfrm>
              <a:off x="3003550" y="2940050"/>
              <a:ext cx="79375" cy="125413"/>
            </a:xfrm>
            <a:custGeom>
              <a:gdLst>
                <a:gd fmla="*/ 78105000 w 22" name="T0"/>
                <a:gd fmla="*/ 398025030 h 35" name="T1"/>
                <a:gd fmla="*/ 78105000 w 22" name="T2"/>
                <a:gd fmla="*/ 385186322 h 35" name="T3"/>
                <a:gd fmla="*/ 78105000 w 22" name="T4"/>
                <a:gd fmla="*/ 385186322 h 35" name="T5"/>
                <a:gd fmla="*/ 78105000 w 22" name="T6"/>
                <a:gd fmla="*/ 372347614 h 35" name="T7"/>
                <a:gd fmla="*/ 78105000 w 22" name="T8"/>
                <a:gd fmla="*/ 346666615 h 35" name="T9"/>
                <a:gd fmla="*/ 78105000 w 22" name="T10"/>
                <a:gd fmla="*/ 333827907 h 35" name="T11"/>
                <a:gd fmla="*/ 78105000 w 22" name="T12"/>
                <a:gd fmla="*/ 308146907 h 35" name="T13"/>
                <a:gd fmla="*/ 65087500 w 22" name="T14"/>
                <a:gd fmla="*/ 295308199 h 35" name="T15"/>
                <a:gd fmla="*/ 65087500 w 22" name="T16"/>
                <a:gd fmla="*/ 269630784 h 35" name="T17"/>
                <a:gd fmla="*/ 65087500 w 22" name="T18"/>
                <a:gd fmla="*/ 243949784 h 35" name="T19"/>
                <a:gd fmla="*/ 52070000 w 22" name="T20"/>
                <a:gd fmla="*/ 231111076 h 35" name="T21"/>
                <a:gd fmla="*/ 52070000 w 22" name="T22"/>
                <a:gd fmla="*/ 205433660 h 35" name="T23"/>
                <a:gd fmla="*/ 52070000 w 22" name="T24"/>
                <a:gd fmla="*/ 192591369 h 35" name="T25"/>
                <a:gd fmla="*/ 39052500 w 22" name="T26"/>
                <a:gd fmla="*/ 166913953 h 35" name="T27"/>
                <a:gd fmla="*/ 39052500 w 22" name="T28"/>
                <a:gd fmla="*/ 154075245 h 35" name="T29"/>
                <a:gd fmla="*/ 26035000 w 22" name="T30"/>
                <a:gd fmla="*/ 128394246 h 35" name="T31"/>
                <a:gd fmla="*/ 26035000 w 22" name="T32"/>
                <a:gd fmla="*/ 115555538 h 35" name="T33"/>
                <a:gd fmla="*/ 13017500 w 22" name="T34"/>
                <a:gd fmla="*/ 89878122 h 35" name="T35"/>
                <a:gd fmla="*/ 13017500 w 22" name="T36"/>
                <a:gd fmla="*/ 77035831 h 35" name="T37"/>
                <a:gd fmla="*/ 39052500 w 22" name="T38"/>
                <a:gd fmla="*/ 12838708 h 35" name="T39"/>
                <a:gd fmla="*/ 52070000 w 22" name="T40"/>
                <a:gd fmla="*/ 0 h 35" name="T41"/>
                <a:gd fmla="*/ 65087500 w 22" name="T42"/>
                <a:gd fmla="*/ 0 h 35" name="T43"/>
                <a:gd fmla="*/ 104140000 w 22" name="T44"/>
                <a:gd fmla="*/ 12838708 h 35" name="T45"/>
                <a:gd fmla="*/ 286381392 w 22" name="T46"/>
                <a:gd fmla="*/ 385186322 h 35" name="T47"/>
                <a:gd fmla="*/ 273363892 w 22" name="T48"/>
                <a:gd fmla="*/ 436544737 h 35" name="T49"/>
                <a:gd fmla="*/ 234311392 w 22" name="T50"/>
                <a:gd fmla="*/ 449383445 h 35" name="T51"/>
                <a:gd fmla="*/ 130175000 w 22" name="T52"/>
                <a:gd fmla="*/ 449383445 h 35" name="T53"/>
                <a:gd fmla="*/ 78105000 w 22" name="T54"/>
                <a:gd fmla="*/ 398025030 h 35"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w 22" name="T84"/>
                <a:gd fmla="*/ 0 h 35" name="T85"/>
                <a:gd fmla="*/ 22 w 22" name="T86"/>
                <a:gd fmla="*/ 35 h 35" name="T87"/>
              </a:gd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b="T87" l="T84" r="T86" t="T85"/>
              <a:pathLst>
                <a:path h="35" w="22">
                  <a:moveTo>
                    <a:pt x="6" y="31"/>
                  </a:moveTo>
                  <a:cubicBezTo>
                    <a:pt x="6" y="31"/>
                    <a:pt x="6" y="31"/>
                    <a:pt x="6" y="30"/>
                  </a:cubicBezTo>
                  <a:cubicBezTo>
                    <a:pt x="6" y="30"/>
                    <a:pt x="6" y="30"/>
                    <a:pt x="6" y="30"/>
                  </a:cubicBezTo>
                  <a:cubicBezTo>
                    <a:pt x="6" y="30"/>
                    <a:pt x="6" y="29"/>
                    <a:pt x="6" y="29"/>
                  </a:cubicBezTo>
                  <a:cubicBezTo>
                    <a:pt x="6" y="28"/>
                    <a:pt x="6" y="28"/>
                    <a:pt x="6" y="27"/>
                  </a:cubicBezTo>
                  <a:cubicBezTo>
                    <a:pt x="6" y="27"/>
                    <a:pt x="6" y="26"/>
                    <a:pt x="6" y="26"/>
                  </a:cubicBezTo>
                  <a:cubicBezTo>
                    <a:pt x="6" y="25"/>
                    <a:pt x="6" y="25"/>
                    <a:pt x="6" y="24"/>
                  </a:cubicBezTo>
                  <a:cubicBezTo>
                    <a:pt x="6" y="24"/>
                    <a:pt x="5" y="23"/>
                    <a:pt x="5" y="23"/>
                  </a:cubicBezTo>
                  <a:cubicBezTo>
                    <a:pt x="5" y="22"/>
                    <a:pt x="5" y="21"/>
                    <a:pt x="5" y="21"/>
                  </a:cubicBezTo>
                  <a:cubicBezTo>
                    <a:pt x="5" y="20"/>
                    <a:pt x="5" y="20"/>
                    <a:pt x="5" y="19"/>
                  </a:cubicBezTo>
                  <a:cubicBezTo>
                    <a:pt x="5" y="19"/>
                    <a:pt x="5" y="18"/>
                    <a:pt x="4" y="18"/>
                  </a:cubicBezTo>
                  <a:cubicBezTo>
                    <a:pt x="4" y="17"/>
                    <a:pt x="4" y="17"/>
                    <a:pt x="4" y="16"/>
                  </a:cubicBezTo>
                  <a:cubicBezTo>
                    <a:pt x="4" y="16"/>
                    <a:pt x="4" y="15"/>
                    <a:pt x="4" y="15"/>
                  </a:cubicBezTo>
                  <a:cubicBezTo>
                    <a:pt x="4" y="14"/>
                    <a:pt x="3" y="14"/>
                    <a:pt x="3" y="13"/>
                  </a:cubicBezTo>
                  <a:cubicBezTo>
                    <a:pt x="3" y="13"/>
                    <a:pt x="3" y="12"/>
                    <a:pt x="3" y="12"/>
                  </a:cubicBezTo>
                  <a:cubicBezTo>
                    <a:pt x="3" y="11"/>
                    <a:pt x="2" y="11"/>
                    <a:pt x="2" y="10"/>
                  </a:cubicBezTo>
                  <a:cubicBezTo>
                    <a:pt x="2" y="10"/>
                    <a:pt x="2" y="9"/>
                    <a:pt x="2" y="9"/>
                  </a:cubicBezTo>
                  <a:cubicBezTo>
                    <a:pt x="2" y="8"/>
                    <a:pt x="1" y="8"/>
                    <a:pt x="1" y="7"/>
                  </a:cubicBezTo>
                  <a:cubicBezTo>
                    <a:pt x="1" y="7"/>
                    <a:pt x="1" y="6"/>
                    <a:pt x="1" y="6"/>
                  </a:cubicBezTo>
                  <a:cubicBezTo>
                    <a:pt x="0" y="4"/>
                    <a:pt x="1" y="2"/>
                    <a:pt x="3" y="1"/>
                  </a:cubicBezTo>
                  <a:cubicBezTo>
                    <a:pt x="3" y="1"/>
                    <a:pt x="3" y="0"/>
                    <a:pt x="4" y="0"/>
                  </a:cubicBezTo>
                  <a:cubicBezTo>
                    <a:pt x="4" y="0"/>
                    <a:pt x="5" y="0"/>
                    <a:pt x="5" y="0"/>
                  </a:cubicBezTo>
                  <a:cubicBezTo>
                    <a:pt x="7" y="0"/>
                    <a:pt x="8" y="0"/>
                    <a:pt x="8" y="1"/>
                  </a:cubicBezTo>
                  <a:cubicBezTo>
                    <a:pt x="16" y="9"/>
                    <a:pt x="20" y="20"/>
                    <a:pt x="22" y="30"/>
                  </a:cubicBezTo>
                  <a:cubicBezTo>
                    <a:pt x="22" y="32"/>
                    <a:pt x="21" y="33"/>
                    <a:pt x="21" y="34"/>
                  </a:cubicBezTo>
                  <a:cubicBezTo>
                    <a:pt x="20" y="34"/>
                    <a:pt x="19" y="35"/>
                    <a:pt x="18" y="35"/>
                  </a:cubicBezTo>
                  <a:cubicBezTo>
                    <a:pt x="10" y="35"/>
                    <a:pt x="10" y="35"/>
                    <a:pt x="10" y="35"/>
                  </a:cubicBezTo>
                  <a:cubicBezTo>
                    <a:pt x="8" y="35"/>
                    <a:pt x="7" y="33"/>
                    <a:pt x="6" y="31"/>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63" name="Freeform 808"/>
            <p:cNvSpPr/>
            <p:nvPr/>
          </p:nvSpPr>
          <p:spPr bwMode="auto">
            <a:xfrm>
              <a:off x="2689225" y="2935288"/>
              <a:ext cx="79375" cy="130175"/>
            </a:xfrm>
            <a:custGeom>
              <a:gdLst>
                <a:gd fmla="*/ 260346392 w 22" name="T0"/>
                <a:gd fmla="*/ 143828911 h 36" name="T1"/>
                <a:gd fmla="*/ 247328892 w 22" name="T2"/>
                <a:gd fmla="*/ 169979622 h 36" name="T3"/>
                <a:gd fmla="*/ 247328892 w 22" name="T4"/>
                <a:gd fmla="*/ 183054978 h 36" name="T5"/>
                <a:gd fmla="*/ 247328892 w 22" name="T6"/>
                <a:gd fmla="*/ 209205689 h 36" name="T7"/>
                <a:gd fmla="*/ 234311392 w 22" name="T8"/>
                <a:gd fmla="*/ 222281044 h 36" name="T9"/>
                <a:gd fmla="*/ 234311392 w 22" name="T10"/>
                <a:gd fmla="*/ 248428140 h 36" name="T11"/>
                <a:gd fmla="*/ 221293892 w 22" name="T12"/>
                <a:gd fmla="*/ 261503495 h 36" name="T13"/>
                <a:gd fmla="*/ 221293892 w 22" name="T14"/>
                <a:gd fmla="*/ 287654206 h 36" name="T15"/>
                <a:gd fmla="*/ 221293892 w 22" name="T16"/>
                <a:gd fmla="*/ 313804917 h 36" name="T17"/>
                <a:gd fmla="*/ 221293892 w 22" name="T18"/>
                <a:gd fmla="*/ 326880273 h 36" name="T19"/>
                <a:gd fmla="*/ 208276392 w 22" name="T20"/>
                <a:gd fmla="*/ 353030984 h 36" name="T21"/>
                <a:gd fmla="*/ 208276392 w 22" name="T22"/>
                <a:gd fmla="*/ 366106340 h 36" name="T23"/>
                <a:gd fmla="*/ 208276392 w 22" name="T24"/>
                <a:gd fmla="*/ 392257051 h 36" name="T25"/>
                <a:gd fmla="*/ 208276392 w 22" name="T26"/>
                <a:gd fmla="*/ 405332406 h 36" name="T27"/>
                <a:gd fmla="*/ 208276392 w 22" name="T28"/>
                <a:gd fmla="*/ 405332406 h 36" name="T29"/>
                <a:gd fmla="*/ 208276392 w 22" name="T30"/>
                <a:gd fmla="*/ 418407762 h 36" name="T31"/>
                <a:gd fmla="*/ 156206392 w 22" name="T32"/>
                <a:gd fmla="*/ 470709184 h 36" name="T33"/>
                <a:gd fmla="*/ 65087500 w 22" name="T34"/>
                <a:gd fmla="*/ 470709184 h 36" name="T35"/>
                <a:gd fmla="*/ 26035000 w 22" name="T36"/>
                <a:gd fmla="*/ 457633828 h 36" name="T37"/>
                <a:gd fmla="*/ 13017500 w 22" name="T38"/>
                <a:gd fmla="*/ 405332406 h 36" name="T39"/>
                <a:gd fmla="*/ 182241392 w 22" name="T40"/>
                <a:gd fmla="*/ 26150711 h 36" name="T41"/>
                <a:gd fmla="*/ 247328892 w 22" name="T42"/>
                <a:gd fmla="*/ 13075356 h 36" name="T43"/>
                <a:gd fmla="*/ 260346392 w 22" name="T44"/>
                <a:gd fmla="*/ 26150711 h 36" name="T45"/>
                <a:gd fmla="*/ 286381392 w 22" name="T46"/>
                <a:gd fmla="*/ 91527489 h 36" name="T47"/>
                <a:gd fmla="*/ 273363892 w 22" name="T48"/>
                <a:gd fmla="*/ 104602844 h 36" name="T49"/>
                <a:gd fmla="*/ 260346392 w 22" name="T50"/>
                <a:gd fmla="*/ 130753556 h 36" name="T51"/>
                <a:gd fmla="*/ 260346392 w 22" name="T52"/>
                <a:gd fmla="*/ 143828911 h 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w 22" name="T81"/>
                <a:gd fmla="*/ 0 h 36" name="T82"/>
                <a:gd fmla="*/ 22 w 22" name="T83"/>
                <a:gd fmla="*/ 36 h 36" name="T84"/>
              </a:gd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b="T84" l="T81" r="T83" t="T82"/>
              <a:pathLst>
                <a:path h="36" w="22">
                  <a:moveTo>
                    <a:pt x="20" y="11"/>
                  </a:moveTo>
                  <a:cubicBezTo>
                    <a:pt x="20" y="11"/>
                    <a:pt x="20" y="12"/>
                    <a:pt x="19" y="13"/>
                  </a:cubicBezTo>
                  <a:cubicBezTo>
                    <a:pt x="19" y="13"/>
                    <a:pt x="19" y="13"/>
                    <a:pt x="19" y="14"/>
                  </a:cubicBezTo>
                  <a:cubicBezTo>
                    <a:pt x="19" y="14"/>
                    <a:pt x="19" y="15"/>
                    <a:pt x="19" y="16"/>
                  </a:cubicBezTo>
                  <a:cubicBezTo>
                    <a:pt x="18" y="16"/>
                    <a:pt x="18" y="17"/>
                    <a:pt x="18" y="17"/>
                  </a:cubicBezTo>
                  <a:cubicBezTo>
                    <a:pt x="18" y="18"/>
                    <a:pt x="18" y="18"/>
                    <a:pt x="18" y="19"/>
                  </a:cubicBezTo>
                  <a:cubicBezTo>
                    <a:pt x="18" y="19"/>
                    <a:pt x="18" y="20"/>
                    <a:pt x="17" y="20"/>
                  </a:cubicBezTo>
                  <a:cubicBezTo>
                    <a:pt x="17" y="21"/>
                    <a:pt x="17" y="21"/>
                    <a:pt x="17" y="22"/>
                  </a:cubicBezTo>
                  <a:cubicBezTo>
                    <a:pt x="17" y="22"/>
                    <a:pt x="17" y="23"/>
                    <a:pt x="17" y="24"/>
                  </a:cubicBezTo>
                  <a:cubicBezTo>
                    <a:pt x="17" y="24"/>
                    <a:pt x="17" y="25"/>
                    <a:pt x="17" y="25"/>
                  </a:cubicBezTo>
                  <a:cubicBezTo>
                    <a:pt x="17" y="26"/>
                    <a:pt x="16" y="26"/>
                    <a:pt x="16" y="27"/>
                  </a:cubicBezTo>
                  <a:cubicBezTo>
                    <a:pt x="16" y="27"/>
                    <a:pt x="16" y="28"/>
                    <a:pt x="16" y="28"/>
                  </a:cubicBezTo>
                  <a:cubicBezTo>
                    <a:pt x="16" y="29"/>
                    <a:pt x="16" y="29"/>
                    <a:pt x="16" y="30"/>
                  </a:cubicBezTo>
                  <a:cubicBezTo>
                    <a:pt x="16" y="30"/>
                    <a:pt x="16" y="31"/>
                    <a:pt x="16" y="31"/>
                  </a:cubicBezTo>
                  <a:cubicBezTo>
                    <a:pt x="16" y="31"/>
                    <a:pt x="16" y="31"/>
                    <a:pt x="16" y="31"/>
                  </a:cubicBezTo>
                  <a:cubicBezTo>
                    <a:pt x="16" y="32"/>
                    <a:pt x="16" y="32"/>
                    <a:pt x="16" y="32"/>
                  </a:cubicBezTo>
                  <a:cubicBezTo>
                    <a:pt x="16" y="34"/>
                    <a:pt x="14" y="36"/>
                    <a:pt x="12" y="36"/>
                  </a:cubicBezTo>
                  <a:cubicBezTo>
                    <a:pt x="5" y="36"/>
                    <a:pt x="5" y="36"/>
                    <a:pt x="5" y="36"/>
                  </a:cubicBezTo>
                  <a:cubicBezTo>
                    <a:pt x="3" y="36"/>
                    <a:pt x="2" y="35"/>
                    <a:pt x="2" y="35"/>
                  </a:cubicBezTo>
                  <a:cubicBezTo>
                    <a:pt x="1" y="34"/>
                    <a:pt x="0" y="33"/>
                    <a:pt x="1" y="31"/>
                  </a:cubicBezTo>
                  <a:cubicBezTo>
                    <a:pt x="2" y="21"/>
                    <a:pt x="7" y="10"/>
                    <a:pt x="14" y="2"/>
                  </a:cubicBezTo>
                  <a:cubicBezTo>
                    <a:pt x="15" y="1"/>
                    <a:pt x="17" y="0"/>
                    <a:pt x="19" y="1"/>
                  </a:cubicBezTo>
                  <a:cubicBezTo>
                    <a:pt x="19" y="1"/>
                    <a:pt x="19" y="2"/>
                    <a:pt x="20" y="2"/>
                  </a:cubicBezTo>
                  <a:cubicBezTo>
                    <a:pt x="21" y="3"/>
                    <a:pt x="22" y="5"/>
                    <a:pt x="22" y="7"/>
                  </a:cubicBezTo>
                  <a:cubicBezTo>
                    <a:pt x="21" y="7"/>
                    <a:pt x="21" y="7"/>
                    <a:pt x="21" y="8"/>
                  </a:cubicBezTo>
                  <a:cubicBezTo>
                    <a:pt x="21" y="8"/>
                    <a:pt x="21" y="9"/>
                    <a:pt x="20" y="10"/>
                  </a:cubicBezTo>
                  <a:cubicBezTo>
                    <a:pt x="20" y="10"/>
                    <a:pt x="20" y="10"/>
                    <a:pt x="20" y="11"/>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64" name="Freeform 809"/>
            <p:cNvSpPr/>
            <p:nvPr/>
          </p:nvSpPr>
          <p:spPr bwMode="auto">
            <a:xfrm>
              <a:off x="2897188" y="2957513"/>
              <a:ext cx="114300" cy="107950"/>
            </a:xfrm>
            <a:custGeom>
              <a:gdLst>
                <a:gd fmla="*/ 357233934 w 32" name="T0"/>
                <a:gd fmla="*/ 388440083 h 30" name="T1"/>
                <a:gd fmla="*/ 38276213 w 32" name="T2"/>
                <a:gd fmla="*/ 388440083 h 30" name="T3"/>
                <a:gd fmla="*/ 0 w 32" name="T4"/>
                <a:gd fmla="*/ 336649272 h 30" name="T5"/>
                <a:gd fmla="*/ 0 w 32" name="T6"/>
                <a:gd fmla="*/ 90634820 h 30" name="T7"/>
                <a:gd fmla="*/ 38276213 w 32" name="T8"/>
                <a:gd fmla="*/ 38844008 h 30" name="T9"/>
                <a:gd fmla="*/ 51034950 w 32" name="T10"/>
                <a:gd fmla="*/ 38844008 h 30" name="T11"/>
                <a:gd fmla="*/ 51034950 w 32" name="T12"/>
                <a:gd fmla="*/ 38844008 h 30" name="T13"/>
                <a:gd fmla="*/ 102066328 w 32" name="T14"/>
                <a:gd fmla="*/ 38844008 h 30" name="T15"/>
                <a:gd fmla="*/ 102066328 w 32" name="T16"/>
                <a:gd fmla="*/ 38844008 h 30" name="T17"/>
                <a:gd fmla="*/ 153101278 w 32" name="T18"/>
                <a:gd fmla="*/ 25897205 h 30" name="T19"/>
                <a:gd fmla="*/ 165856444 w 32" name="T20"/>
                <a:gd fmla="*/ 25897205 h 30" name="T21"/>
                <a:gd fmla="*/ 204132656 w 32" name="T22"/>
                <a:gd fmla="*/ 25897205 h 30" name="T23"/>
                <a:gd fmla="*/ 216891394 w 32" name="T24"/>
                <a:gd fmla="*/ 12946803 h 30" name="T25"/>
                <a:gd fmla="*/ 229650131 w 32" name="T26"/>
                <a:gd fmla="*/ 12946803 h 30" name="T27"/>
                <a:gd fmla="*/ 242408869 w 32" name="T28"/>
                <a:gd fmla="*/ 12946803 h 30" name="T29"/>
                <a:gd fmla="*/ 267922772 w 32" name="T30"/>
                <a:gd fmla="*/ 0 h 30" name="T31"/>
                <a:gd fmla="*/ 293440247 w 32" name="T32"/>
                <a:gd fmla="*/ 0 h 30" name="T33"/>
                <a:gd fmla="*/ 331716459 w 32" name="T34"/>
                <a:gd fmla="*/ 25897205 h 30" name="T35"/>
                <a:gd fmla="*/ 331716459 w 32" name="T36"/>
                <a:gd fmla="*/ 38844008 h 30" name="T37"/>
                <a:gd fmla="*/ 344475197 w 32" name="T38"/>
                <a:gd fmla="*/ 64741213 h 30" name="T39"/>
                <a:gd fmla="*/ 344475197 w 32" name="T40"/>
                <a:gd fmla="*/ 77688017 h 30" name="T41"/>
                <a:gd fmla="*/ 395506575 w 32" name="T42"/>
                <a:gd fmla="*/ 258961255 h 30" name="T43"/>
                <a:gd fmla="*/ 395506575 w 32" name="T44"/>
                <a:gd fmla="*/ 271908058 h 30" name="T45"/>
                <a:gd fmla="*/ 395506575 w 32" name="T46"/>
                <a:gd fmla="*/ 297805263 h 30" name="T47"/>
                <a:gd fmla="*/ 395506575 w 32" name="T48"/>
                <a:gd fmla="*/ 310752067 h 30" name="T49"/>
                <a:gd fmla="*/ 408265313 w 32" name="T50"/>
                <a:gd fmla="*/ 336649272 h 30" name="T51"/>
                <a:gd fmla="*/ 382747838 w 32" name="T52"/>
                <a:gd fmla="*/ 375493280 h 30" name="T53"/>
                <a:gd fmla="*/ 357233934 w 32" name="T54"/>
                <a:gd fmla="*/ 388440083 h 30"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w 32" name="T84"/>
                <a:gd fmla="*/ 0 h 30" name="T85"/>
                <a:gd fmla="*/ 32 w 32" name="T86"/>
                <a:gd fmla="*/ 30 h 30" name="T87"/>
              </a:gd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b="T87" l="T84" r="T86" t="T85"/>
              <a:pathLst>
                <a:path h="30" w="32">
                  <a:moveTo>
                    <a:pt x="28" y="30"/>
                  </a:moveTo>
                  <a:cubicBezTo>
                    <a:pt x="3" y="30"/>
                    <a:pt x="3" y="30"/>
                    <a:pt x="3" y="30"/>
                  </a:cubicBezTo>
                  <a:cubicBezTo>
                    <a:pt x="1" y="30"/>
                    <a:pt x="0" y="28"/>
                    <a:pt x="0" y="26"/>
                  </a:cubicBezTo>
                  <a:cubicBezTo>
                    <a:pt x="0" y="7"/>
                    <a:pt x="0" y="7"/>
                    <a:pt x="0" y="7"/>
                  </a:cubicBezTo>
                  <a:cubicBezTo>
                    <a:pt x="0" y="5"/>
                    <a:pt x="1" y="4"/>
                    <a:pt x="3" y="3"/>
                  </a:cubicBezTo>
                  <a:cubicBezTo>
                    <a:pt x="3" y="3"/>
                    <a:pt x="4" y="3"/>
                    <a:pt x="4" y="3"/>
                  </a:cubicBezTo>
                  <a:cubicBezTo>
                    <a:pt x="4" y="3"/>
                    <a:pt x="4" y="3"/>
                    <a:pt x="4" y="3"/>
                  </a:cubicBezTo>
                  <a:cubicBezTo>
                    <a:pt x="5" y="3"/>
                    <a:pt x="7" y="3"/>
                    <a:pt x="8" y="3"/>
                  </a:cubicBezTo>
                  <a:cubicBezTo>
                    <a:pt x="8" y="3"/>
                    <a:pt x="8" y="3"/>
                    <a:pt x="8" y="3"/>
                  </a:cubicBezTo>
                  <a:cubicBezTo>
                    <a:pt x="9" y="3"/>
                    <a:pt x="11" y="3"/>
                    <a:pt x="12" y="2"/>
                  </a:cubicBezTo>
                  <a:cubicBezTo>
                    <a:pt x="12" y="2"/>
                    <a:pt x="13" y="2"/>
                    <a:pt x="13" y="2"/>
                  </a:cubicBezTo>
                  <a:cubicBezTo>
                    <a:pt x="14" y="2"/>
                    <a:pt x="15" y="2"/>
                    <a:pt x="16" y="2"/>
                  </a:cubicBezTo>
                  <a:cubicBezTo>
                    <a:pt x="17" y="1"/>
                    <a:pt x="17" y="1"/>
                    <a:pt x="17" y="1"/>
                  </a:cubicBezTo>
                  <a:cubicBezTo>
                    <a:pt x="18" y="1"/>
                    <a:pt x="18" y="1"/>
                    <a:pt x="18" y="1"/>
                  </a:cubicBezTo>
                  <a:cubicBezTo>
                    <a:pt x="18" y="1"/>
                    <a:pt x="19" y="1"/>
                    <a:pt x="19" y="1"/>
                  </a:cubicBezTo>
                  <a:cubicBezTo>
                    <a:pt x="20" y="1"/>
                    <a:pt x="21" y="0"/>
                    <a:pt x="21" y="0"/>
                  </a:cubicBezTo>
                  <a:cubicBezTo>
                    <a:pt x="22" y="0"/>
                    <a:pt x="22" y="0"/>
                    <a:pt x="23" y="0"/>
                  </a:cubicBezTo>
                  <a:cubicBezTo>
                    <a:pt x="24" y="0"/>
                    <a:pt x="26" y="1"/>
                    <a:pt x="26" y="2"/>
                  </a:cubicBezTo>
                  <a:cubicBezTo>
                    <a:pt x="26" y="3"/>
                    <a:pt x="26" y="3"/>
                    <a:pt x="26" y="3"/>
                  </a:cubicBezTo>
                  <a:cubicBezTo>
                    <a:pt x="27" y="4"/>
                    <a:pt x="27" y="5"/>
                    <a:pt x="27" y="5"/>
                  </a:cubicBezTo>
                  <a:cubicBezTo>
                    <a:pt x="27" y="5"/>
                    <a:pt x="27" y="5"/>
                    <a:pt x="27" y="6"/>
                  </a:cubicBezTo>
                  <a:cubicBezTo>
                    <a:pt x="29" y="10"/>
                    <a:pt x="30" y="15"/>
                    <a:pt x="31" y="20"/>
                  </a:cubicBezTo>
                  <a:cubicBezTo>
                    <a:pt x="31" y="20"/>
                    <a:pt x="31" y="20"/>
                    <a:pt x="31" y="21"/>
                  </a:cubicBezTo>
                  <a:cubicBezTo>
                    <a:pt x="31" y="21"/>
                    <a:pt x="31" y="22"/>
                    <a:pt x="31" y="23"/>
                  </a:cubicBezTo>
                  <a:cubicBezTo>
                    <a:pt x="31" y="23"/>
                    <a:pt x="31" y="24"/>
                    <a:pt x="31" y="24"/>
                  </a:cubicBezTo>
                  <a:cubicBezTo>
                    <a:pt x="31" y="25"/>
                    <a:pt x="31" y="25"/>
                    <a:pt x="32" y="26"/>
                  </a:cubicBezTo>
                  <a:cubicBezTo>
                    <a:pt x="32" y="27"/>
                    <a:pt x="31" y="28"/>
                    <a:pt x="30" y="29"/>
                  </a:cubicBezTo>
                  <a:cubicBezTo>
                    <a:pt x="30" y="29"/>
                    <a:pt x="29" y="30"/>
                    <a:pt x="28" y="30"/>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65" name="Freeform 810"/>
            <p:cNvSpPr/>
            <p:nvPr/>
          </p:nvSpPr>
          <p:spPr bwMode="auto">
            <a:xfrm>
              <a:off x="2765425" y="2957513"/>
              <a:ext cx="114300" cy="107950"/>
            </a:xfrm>
            <a:custGeom>
              <a:gdLst>
                <a:gd fmla="*/ 408265313 w 32" name="T0"/>
                <a:gd fmla="*/ 90634820 h 30" name="T1"/>
                <a:gd fmla="*/ 408265313 w 32" name="T2"/>
                <a:gd fmla="*/ 336649272 h 30" name="T3"/>
                <a:gd fmla="*/ 357233934 w 32" name="T4"/>
                <a:gd fmla="*/ 388440083 h 30" name="T5"/>
                <a:gd fmla="*/ 51034950 w 32" name="T6"/>
                <a:gd fmla="*/ 388440083 h 30" name="T7"/>
                <a:gd fmla="*/ 12758738 w 32" name="T8"/>
                <a:gd fmla="*/ 375493280 h 30" name="T9"/>
                <a:gd fmla="*/ 0 w 32" name="T10"/>
                <a:gd fmla="*/ 336649272 h 30" name="T11"/>
                <a:gd fmla="*/ 0 w 32" name="T12"/>
                <a:gd fmla="*/ 310752067 h 30" name="T13"/>
                <a:gd fmla="*/ 0 w 32" name="T14"/>
                <a:gd fmla="*/ 297805263 h 30" name="T15"/>
                <a:gd fmla="*/ 0 w 32" name="T16"/>
                <a:gd fmla="*/ 271908058 h 30" name="T17"/>
                <a:gd fmla="*/ 0 w 32" name="T18"/>
                <a:gd fmla="*/ 258961255 h 30" name="T19"/>
                <a:gd fmla="*/ 51034950 w 32" name="T20"/>
                <a:gd fmla="*/ 64741213 h 30" name="T21"/>
                <a:gd fmla="*/ 51034950 w 32" name="T22"/>
                <a:gd fmla="*/ 64741213 h 30" name="T23"/>
                <a:gd fmla="*/ 63790116 w 32" name="T24"/>
                <a:gd fmla="*/ 38844008 h 30" name="T25"/>
                <a:gd fmla="*/ 63790116 w 32" name="T26"/>
                <a:gd fmla="*/ 25897205 h 30" name="T27"/>
                <a:gd fmla="*/ 114825066 w 32" name="T28"/>
                <a:gd fmla="*/ 0 h 30" name="T29"/>
                <a:gd fmla="*/ 114825066 w 32" name="T30"/>
                <a:gd fmla="*/ 0 h 30" name="T31"/>
                <a:gd fmla="*/ 127583803 w 32" name="T32"/>
                <a:gd fmla="*/ 0 h 30" name="T33"/>
                <a:gd fmla="*/ 153101278 w 32" name="T34"/>
                <a:gd fmla="*/ 12946803 h 30" name="T35"/>
                <a:gd fmla="*/ 165856444 w 32" name="T36"/>
                <a:gd fmla="*/ 12946803 h 30" name="T37"/>
                <a:gd fmla="*/ 178615181 w 32" name="T38"/>
                <a:gd fmla="*/ 12946803 h 30" name="T39"/>
                <a:gd fmla="*/ 191373919 w 32" name="T40"/>
                <a:gd fmla="*/ 25897205 h 30" name="T41"/>
                <a:gd fmla="*/ 229650131 w 32" name="T42"/>
                <a:gd fmla="*/ 25897205 h 30" name="T43"/>
                <a:gd fmla="*/ 242408869 w 32" name="T44"/>
                <a:gd fmla="*/ 25897205 h 30" name="T45"/>
                <a:gd fmla="*/ 293440247 w 32" name="T46"/>
                <a:gd fmla="*/ 38844008 h 30" name="T47"/>
                <a:gd fmla="*/ 293440247 w 32" name="T48"/>
                <a:gd fmla="*/ 38844008 h 30" name="T49"/>
                <a:gd fmla="*/ 344475197 w 32" name="T50"/>
                <a:gd fmla="*/ 38844008 h 30" name="T51"/>
                <a:gd fmla="*/ 344475197 w 32" name="T52"/>
                <a:gd fmla="*/ 38844008 h 30" name="T53"/>
                <a:gd fmla="*/ 357233934 w 32" name="T54"/>
                <a:gd fmla="*/ 38844008 h 30" name="T55"/>
                <a:gd fmla="*/ 408265313 w 32" name="T56"/>
                <a:gd fmla="*/ 90634820 h 30"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w 32" name="T87"/>
                <a:gd fmla="*/ 0 h 30" name="T88"/>
                <a:gd fmla="*/ 32 w 32" name="T89"/>
                <a:gd fmla="*/ 30 h 30" name="T90"/>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T90" l="T87" r="T89" t="T88"/>
              <a:pathLst>
                <a:path h="30" w="32">
                  <a:moveTo>
                    <a:pt x="32" y="7"/>
                  </a:moveTo>
                  <a:cubicBezTo>
                    <a:pt x="32" y="26"/>
                    <a:pt x="32" y="26"/>
                    <a:pt x="32" y="26"/>
                  </a:cubicBezTo>
                  <a:cubicBezTo>
                    <a:pt x="32" y="28"/>
                    <a:pt x="30" y="30"/>
                    <a:pt x="28" y="30"/>
                  </a:cubicBezTo>
                  <a:cubicBezTo>
                    <a:pt x="4" y="30"/>
                    <a:pt x="4" y="30"/>
                    <a:pt x="4" y="30"/>
                  </a:cubicBezTo>
                  <a:cubicBezTo>
                    <a:pt x="3" y="30"/>
                    <a:pt x="1" y="29"/>
                    <a:pt x="1" y="29"/>
                  </a:cubicBezTo>
                  <a:cubicBezTo>
                    <a:pt x="0" y="28"/>
                    <a:pt x="0" y="27"/>
                    <a:pt x="0" y="26"/>
                  </a:cubicBezTo>
                  <a:cubicBezTo>
                    <a:pt x="0" y="25"/>
                    <a:pt x="0" y="25"/>
                    <a:pt x="0" y="24"/>
                  </a:cubicBezTo>
                  <a:cubicBezTo>
                    <a:pt x="0" y="24"/>
                    <a:pt x="0" y="23"/>
                    <a:pt x="0" y="23"/>
                  </a:cubicBezTo>
                  <a:cubicBezTo>
                    <a:pt x="0" y="22"/>
                    <a:pt x="0" y="21"/>
                    <a:pt x="0" y="21"/>
                  </a:cubicBezTo>
                  <a:cubicBezTo>
                    <a:pt x="0" y="20"/>
                    <a:pt x="0" y="20"/>
                    <a:pt x="0" y="20"/>
                  </a:cubicBezTo>
                  <a:cubicBezTo>
                    <a:pt x="1" y="15"/>
                    <a:pt x="2" y="10"/>
                    <a:pt x="4" y="5"/>
                  </a:cubicBezTo>
                  <a:cubicBezTo>
                    <a:pt x="4" y="5"/>
                    <a:pt x="4" y="5"/>
                    <a:pt x="4" y="5"/>
                  </a:cubicBezTo>
                  <a:cubicBezTo>
                    <a:pt x="4" y="5"/>
                    <a:pt x="5" y="4"/>
                    <a:pt x="5" y="3"/>
                  </a:cubicBezTo>
                  <a:cubicBezTo>
                    <a:pt x="5" y="3"/>
                    <a:pt x="5" y="3"/>
                    <a:pt x="5" y="2"/>
                  </a:cubicBezTo>
                  <a:cubicBezTo>
                    <a:pt x="6" y="1"/>
                    <a:pt x="7" y="0"/>
                    <a:pt x="9" y="0"/>
                  </a:cubicBezTo>
                  <a:cubicBezTo>
                    <a:pt x="9" y="0"/>
                    <a:pt x="9" y="0"/>
                    <a:pt x="9" y="0"/>
                  </a:cubicBezTo>
                  <a:cubicBezTo>
                    <a:pt x="9" y="0"/>
                    <a:pt x="9" y="0"/>
                    <a:pt x="10" y="0"/>
                  </a:cubicBezTo>
                  <a:cubicBezTo>
                    <a:pt x="11" y="0"/>
                    <a:pt x="12" y="1"/>
                    <a:pt x="12" y="1"/>
                  </a:cubicBezTo>
                  <a:cubicBezTo>
                    <a:pt x="13" y="1"/>
                    <a:pt x="13" y="1"/>
                    <a:pt x="13" y="1"/>
                  </a:cubicBezTo>
                  <a:cubicBezTo>
                    <a:pt x="13" y="1"/>
                    <a:pt x="13" y="1"/>
                    <a:pt x="14" y="1"/>
                  </a:cubicBezTo>
                  <a:cubicBezTo>
                    <a:pt x="14" y="1"/>
                    <a:pt x="15" y="1"/>
                    <a:pt x="15" y="2"/>
                  </a:cubicBezTo>
                  <a:cubicBezTo>
                    <a:pt x="16" y="2"/>
                    <a:pt x="17" y="2"/>
                    <a:pt x="18" y="2"/>
                  </a:cubicBezTo>
                  <a:cubicBezTo>
                    <a:pt x="18" y="2"/>
                    <a:pt x="19" y="2"/>
                    <a:pt x="19" y="2"/>
                  </a:cubicBezTo>
                  <a:cubicBezTo>
                    <a:pt x="21" y="3"/>
                    <a:pt x="22" y="3"/>
                    <a:pt x="23" y="3"/>
                  </a:cubicBezTo>
                  <a:cubicBezTo>
                    <a:pt x="23" y="3"/>
                    <a:pt x="23" y="3"/>
                    <a:pt x="23" y="3"/>
                  </a:cubicBezTo>
                  <a:cubicBezTo>
                    <a:pt x="25" y="3"/>
                    <a:pt x="26" y="3"/>
                    <a:pt x="27" y="3"/>
                  </a:cubicBezTo>
                  <a:cubicBezTo>
                    <a:pt x="27" y="3"/>
                    <a:pt x="27" y="3"/>
                    <a:pt x="27" y="3"/>
                  </a:cubicBezTo>
                  <a:cubicBezTo>
                    <a:pt x="28" y="3"/>
                    <a:pt x="28" y="3"/>
                    <a:pt x="28" y="3"/>
                  </a:cubicBezTo>
                  <a:cubicBezTo>
                    <a:pt x="30" y="4"/>
                    <a:pt x="32" y="5"/>
                    <a:pt x="32" y="7"/>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66" name="Freeform 811"/>
            <p:cNvSpPr/>
            <p:nvPr/>
          </p:nvSpPr>
          <p:spPr bwMode="auto">
            <a:xfrm>
              <a:off x="2803525" y="2878138"/>
              <a:ext cx="76200" cy="76200"/>
            </a:xfrm>
            <a:custGeom>
              <a:gdLst>
                <a:gd fmla="*/ 250164600 w 21" name="T0"/>
                <a:gd fmla="*/ 13168086 h 21" name="T1"/>
                <a:gd fmla="*/ 276497143 w 21" name="T2"/>
                <a:gd fmla="*/ 52665086 h 21" name="T3"/>
                <a:gd fmla="*/ 276497143 w 21" name="T4"/>
                <a:gd fmla="*/ 223832057 h 21" name="T5"/>
                <a:gd fmla="*/ 250164600 w 21" name="T6"/>
                <a:gd fmla="*/ 263329057 h 21" name="T7"/>
                <a:gd fmla="*/ 223832057 w 21" name="T8"/>
                <a:gd fmla="*/ 276497143 h 21" name="T9"/>
                <a:gd fmla="*/ 171163343 w 21" name="T10"/>
                <a:gd fmla="*/ 263329057 h 21" name="T11"/>
                <a:gd fmla="*/ 171163343 w 21" name="T12"/>
                <a:gd fmla="*/ 263329057 h 21" name="T13"/>
                <a:gd fmla="*/ 118498257 w 21" name="T14"/>
                <a:gd fmla="*/ 263329057 h 21" name="T15"/>
                <a:gd fmla="*/ 105333800 w 21" name="T16"/>
                <a:gd fmla="*/ 250164600 h 21" name="T17"/>
                <a:gd fmla="*/ 65833171 w 21" name="T18"/>
                <a:gd fmla="*/ 250164600 h 21" name="T19"/>
                <a:gd fmla="*/ 52665086 w 21" name="T20"/>
                <a:gd fmla="*/ 250164600 h 21" name="T21"/>
                <a:gd fmla="*/ 39500629 w 21" name="T22"/>
                <a:gd fmla="*/ 236996514 h 21" name="T23"/>
                <a:gd fmla="*/ 0 w 21" name="T24"/>
                <a:gd fmla="*/ 210663971 h 21" name="T25"/>
                <a:gd fmla="*/ 13168086 w 21" name="T26"/>
                <a:gd fmla="*/ 157998886 h 21" name="T27"/>
                <a:gd fmla="*/ 13168086 w 21" name="T28"/>
                <a:gd fmla="*/ 157998886 h 21" name="T29"/>
                <a:gd fmla="*/ 26332543 w 21" name="T30"/>
                <a:gd fmla="*/ 144830800 h 21" name="T31"/>
                <a:gd fmla="*/ 39500629 w 21" name="T32"/>
                <a:gd fmla="*/ 131666343 h 21" name="T33"/>
                <a:gd fmla="*/ 52665086 w 21" name="T34"/>
                <a:gd fmla="*/ 105333800 h 21" name="T35"/>
                <a:gd fmla="*/ 65833171 w 21" name="T36"/>
                <a:gd fmla="*/ 105333800 h 21" name="T37"/>
                <a:gd fmla="*/ 78997629 w 21" name="T38"/>
                <a:gd fmla="*/ 92165714 h 21" name="T39"/>
                <a:gd fmla="*/ 92165714 w 21" name="T40"/>
                <a:gd fmla="*/ 78997629 h 21" name="T41"/>
                <a:gd fmla="*/ 92165714 w 21" name="T42"/>
                <a:gd fmla="*/ 65833171 h 21" name="T43"/>
                <a:gd fmla="*/ 118498257 w 21" name="T44"/>
                <a:gd fmla="*/ 65833171 h 21" name="T45"/>
                <a:gd fmla="*/ 118498257 w 21" name="T46"/>
                <a:gd fmla="*/ 52665086 h 21" name="T47"/>
                <a:gd fmla="*/ 131666343 w 21" name="T48"/>
                <a:gd fmla="*/ 39500629 h 21" name="T49"/>
                <a:gd fmla="*/ 144830800 w 21" name="T50"/>
                <a:gd fmla="*/ 39500629 h 21" name="T51"/>
                <a:gd fmla="*/ 157998886 w 21" name="T52"/>
                <a:gd fmla="*/ 26332543 h 21" name="T53"/>
                <a:gd fmla="*/ 171163343 w 21" name="T54"/>
                <a:gd fmla="*/ 26332543 h 21" name="T55"/>
                <a:gd fmla="*/ 184331429 w 21" name="T56"/>
                <a:gd fmla="*/ 13168086 h 21" name="T57"/>
                <a:gd fmla="*/ 184331429 w 21" name="T58"/>
                <a:gd fmla="*/ 13168086 h 21" name="T59"/>
                <a:gd fmla="*/ 210663971 w 21" name="T60"/>
                <a:gd fmla="*/ 13168086 h 21" name="T61"/>
                <a:gd fmla="*/ 250164600 w 21" name="T62"/>
                <a:gd fmla="*/ 13168086 h 21"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21" name="T96"/>
                <a:gd fmla="*/ 0 h 21" name="T97"/>
                <a:gd fmla="*/ 21 w 21" name="T98"/>
                <a:gd fmla="*/ 21 h 21"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21" w="21">
                  <a:moveTo>
                    <a:pt x="19" y="1"/>
                  </a:moveTo>
                  <a:cubicBezTo>
                    <a:pt x="20" y="2"/>
                    <a:pt x="21" y="3"/>
                    <a:pt x="21" y="4"/>
                  </a:cubicBezTo>
                  <a:cubicBezTo>
                    <a:pt x="21" y="17"/>
                    <a:pt x="21" y="17"/>
                    <a:pt x="21" y="17"/>
                  </a:cubicBezTo>
                  <a:cubicBezTo>
                    <a:pt x="21" y="18"/>
                    <a:pt x="20" y="19"/>
                    <a:pt x="19" y="20"/>
                  </a:cubicBezTo>
                  <a:cubicBezTo>
                    <a:pt x="19" y="20"/>
                    <a:pt x="18" y="21"/>
                    <a:pt x="17" y="21"/>
                  </a:cubicBezTo>
                  <a:cubicBezTo>
                    <a:pt x="15" y="21"/>
                    <a:pt x="14" y="20"/>
                    <a:pt x="13" y="20"/>
                  </a:cubicBezTo>
                  <a:cubicBezTo>
                    <a:pt x="13" y="20"/>
                    <a:pt x="13" y="20"/>
                    <a:pt x="13" y="20"/>
                  </a:cubicBezTo>
                  <a:cubicBezTo>
                    <a:pt x="12" y="20"/>
                    <a:pt x="10" y="20"/>
                    <a:pt x="9" y="20"/>
                  </a:cubicBezTo>
                  <a:cubicBezTo>
                    <a:pt x="9" y="20"/>
                    <a:pt x="8" y="20"/>
                    <a:pt x="8" y="19"/>
                  </a:cubicBezTo>
                  <a:cubicBezTo>
                    <a:pt x="7" y="19"/>
                    <a:pt x="6" y="19"/>
                    <a:pt x="5" y="19"/>
                  </a:cubicBezTo>
                  <a:cubicBezTo>
                    <a:pt x="5" y="19"/>
                    <a:pt x="4" y="19"/>
                    <a:pt x="4" y="19"/>
                  </a:cubicBezTo>
                  <a:cubicBezTo>
                    <a:pt x="4" y="18"/>
                    <a:pt x="3" y="18"/>
                    <a:pt x="3" y="18"/>
                  </a:cubicBezTo>
                  <a:cubicBezTo>
                    <a:pt x="2" y="18"/>
                    <a:pt x="1" y="17"/>
                    <a:pt x="0" y="16"/>
                  </a:cubicBezTo>
                  <a:cubicBezTo>
                    <a:pt x="0" y="15"/>
                    <a:pt x="0" y="13"/>
                    <a:pt x="1" y="12"/>
                  </a:cubicBezTo>
                  <a:cubicBezTo>
                    <a:pt x="1" y="12"/>
                    <a:pt x="1" y="12"/>
                    <a:pt x="1" y="12"/>
                  </a:cubicBezTo>
                  <a:cubicBezTo>
                    <a:pt x="1" y="11"/>
                    <a:pt x="2" y="11"/>
                    <a:pt x="2" y="11"/>
                  </a:cubicBezTo>
                  <a:cubicBezTo>
                    <a:pt x="2" y="10"/>
                    <a:pt x="2" y="10"/>
                    <a:pt x="3" y="10"/>
                  </a:cubicBezTo>
                  <a:cubicBezTo>
                    <a:pt x="3" y="9"/>
                    <a:pt x="4" y="9"/>
                    <a:pt x="4" y="8"/>
                  </a:cubicBezTo>
                  <a:cubicBezTo>
                    <a:pt x="4" y="8"/>
                    <a:pt x="5" y="8"/>
                    <a:pt x="5" y="8"/>
                  </a:cubicBezTo>
                  <a:cubicBezTo>
                    <a:pt x="5" y="7"/>
                    <a:pt x="5" y="7"/>
                    <a:pt x="6" y="7"/>
                  </a:cubicBezTo>
                  <a:cubicBezTo>
                    <a:pt x="6" y="6"/>
                    <a:pt x="6" y="6"/>
                    <a:pt x="7" y="6"/>
                  </a:cubicBezTo>
                  <a:cubicBezTo>
                    <a:pt x="7" y="6"/>
                    <a:pt x="7" y="6"/>
                    <a:pt x="7" y="5"/>
                  </a:cubicBezTo>
                  <a:cubicBezTo>
                    <a:pt x="8" y="5"/>
                    <a:pt x="8" y="5"/>
                    <a:pt x="9" y="5"/>
                  </a:cubicBezTo>
                  <a:cubicBezTo>
                    <a:pt x="9" y="4"/>
                    <a:pt x="9" y="4"/>
                    <a:pt x="9" y="4"/>
                  </a:cubicBezTo>
                  <a:cubicBezTo>
                    <a:pt x="10" y="4"/>
                    <a:pt x="10" y="4"/>
                    <a:pt x="10" y="3"/>
                  </a:cubicBezTo>
                  <a:cubicBezTo>
                    <a:pt x="11" y="3"/>
                    <a:pt x="11" y="3"/>
                    <a:pt x="11" y="3"/>
                  </a:cubicBezTo>
                  <a:cubicBezTo>
                    <a:pt x="11" y="3"/>
                    <a:pt x="12" y="2"/>
                    <a:pt x="12" y="2"/>
                  </a:cubicBezTo>
                  <a:cubicBezTo>
                    <a:pt x="12" y="2"/>
                    <a:pt x="12" y="2"/>
                    <a:pt x="13" y="2"/>
                  </a:cubicBezTo>
                  <a:cubicBezTo>
                    <a:pt x="13" y="2"/>
                    <a:pt x="14" y="2"/>
                    <a:pt x="14" y="1"/>
                  </a:cubicBezTo>
                  <a:cubicBezTo>
                    <a:pt x="14" y="1"/>
                    <a:pt x="14" y="1"/>
                    <a:pt x="14" y="1"/>
                  </a:cubicBezTo>
                  <a:cubicBezTo>
                    <a:pt x="15" y="1"/>
                    <a:pt x="15" y="1"/>
                    <a:pt x="16" y="1"/>
                  </a:cubicBezTo>
                  <a:cubicBezTo>
                    <a:pt x="17" y="0"/>
                    <a:pt x="18" y="1"/>
                    <a:pt x="19" y="1"/>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67" name="Freeform 812"/>
            <p:cNvSpPr/>
            <p:nvPr/>
          </p:nvSpPr>
          <p:spPr bwMode="auto">
            <a:xfrm>
              <a:off x="2897188" y="2878138"/>
              <a:ext cx="71438" cy="76200"/>
            </a:xfrm>
            <a:custGeom>
              <a:gdLst>
                <a:gd fmla="*/ 255169392 w 20" name="T0"/>
                <a:gd fmla="*/ 210663971 h 21" name="T1"/>
                <a:gd fmla="*/ 216892912 w 20" name="T2"/>
                <a:gd fmla="*/ 236996514 h 21" name="T3"/>
                <a:gd fmla="*/ 204134085 w 20" name="T4"/>
                <a:gd fmla="*/ 250164600 h 21" name="T5"/>
                <a:gd fmla="*/ 191378830 w 20" name="T6"/>
                <a:gd fmla="*/ 250164600 h 21" name="T7"/>
                <a:gd fmla="*/ 153102350 w 20" name="T8"/>
                <a:gd fmla="*/ 250164600 h 21" name="T9"/>
                <a:gd fmla="*/ 140343523 w 20" name="T10"/>
                <a:gd fmla="*/ 263329057 h 21" name="T11"/>
                <a:gd fmla="*/ 102067043 w 20" name="T12"/>
                <a:gd fmla="*/ 263329057 h 21" name="T13"/>
                <a:gd fmla="*/ 89308216 w 20" name="T14"/>
                <a:gd fmla="*/ 263329057 h 21" name="T15"/>
                <a:gd fmla="*/ 38276480 w 20" name="T16"/>
                <a:gd fmla="*/ 276497143 h 21" name="T17"/>
                <a:gd fmla="*/ 12758827 w 20" name="T18"/>
                <a:gd fmla="*/ 263329057 h 21" name="T19"/>
                <a:gd fmla="*/ 0 w 20" name="T20"/>
                <a:gd fmla="*/ 223832057 h 21" name="T21"/>
                <a:gd fmla="*/ 0 w 20" name="T22"/>
                <a:gd fmla="*/ 52665086 h 21" name="T23"/>
                <a:gd fmla="*/ 12758827 w 20" name="T24"/>
                <a:gd fmla="*/ 13168086 h 21" name="T25"/>
                <a:gd fmla="*/ 63794134 w 20" name="T26"/>
                <a:gd fmla="*/ 13168086 h 21" name="T27"/>
                <a:gd fmla="*/ 76549389 w 20" name="T28"/>
                <a:gd fmla="*/ 13168086 h 21" name="T29"/>
                <a:gd fmla="*/ 76549389 w 20" name="T30"/>
                <a:gd fmla="*/ 13168086 h 21" name="T31"/>
                <a:gd fmla="*/ 102067043 w 20" name="T32"/>
                <a:gd fmla="*/ 26332543 h 21" name="T33"/>
                <a:gd fmla="*/ 102067043 w 20" name="T34"/>
                <a:gd fmla="*/ 26332543 h 21" name="T35"/>
                <a:gd fmla="*/ 114825869 w 20" name="T36"/>
                <a:gd fmla="*/ 39500629 h 21" name="T37"/>
                <a:gd fmla="*/ 127584696 w 20" name="T38"/>
                <a:gd fmla="*/ 39500629 h 21" name="T39"/>
                <a:gd fmla="*/ 140343523 w 20" name="T40"/>
                <a:gd fmla="*/ 52665086 h 21" name="T41"/>
                <a:gd fmla="*/ 153102350 w 20" name="T42"/>
                <a:gd fmla="*/ 65833171 h 21" name="T43"/>
                <a:gd fmla="*/ 165861177 w 20" name="T44"/>
                <a:gd fmla="*/ 65833171 h 21" name="T45"/>
                <a:gd fmla="*/ 178620003 w 20" name="T46"/>
                <a:gd fmla="*/ 78997629 h 21" name="T47"/>
                <a:gd fmla="*/ 178620003 w 20" name="T48"/>
                <a:gd fmla="*/ 92165714 h 21" name="T49"/>
                <a:gd fmla="*/ 191378830 w 20" name="T50"/>
                <a:gd fmla="*/ 105333800 h 21" name="T51"/>
                <a:gd fmla="*/ 204134085 w 20" name="T52"/>
                <a:gd fmla="*/ 105333800 h 21" name="T53"/>
                <a:gd fmla="*/ 229651739 w 20" name="T54"/>
                <a:gd fmla="*/ 131666343 h 21" name="T55"/>
                <a:gd fmla="*/ 229651739 w 20" name="T56"/>
                <a:gd fmla="*/ 144830800 h 21" name="T57"/>
                <a:gd fmla="*/ 242410565 w 20" name="T58"/>
                <a:gd fmla="*/ 157998886 h 21" name="T59"/>
                <a:gd fmla="*/ 242410565 w 20" name="T60"/>
                <a:gd fmla="*/ 157998886 h 21" name="T61"/>
                <a:gd fmla="*/ 255169392 w 20" name="T62"/>
                <a:gd fmla="*/ 210663971 h 21"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20" name="T96"/>
                <a:gd fmla="*/ 0 h 21" name="T97"/>
                <a:gd fmla="*/ 20 w 20" name="T98"/>
                <a:gd fmla="*/ 21 h 21"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21" w="20">
                  <a:moveTo>
                    <a:pt x="20" y="16"/>
                  </a:moveTo>
                  <a:cubicBezTo>
                    <a:pt x="19" y="17"/>
                    <a:pt x="18" y="18"/>
                    <a:pt x="17" y="18"/>
                  </a:cubicBezTo>
                  <a:cubicBezTo>
                    <a:pt x="17" y="18"/>
                    <a:pt x="17" y="18"/>
                    <a:pt x="16" y="19"/>
                  </a:cubicBezTo>
                  <a:cubicBezTo>
                    <a:pt x="16" y="19"/>
                    <a:pt x="16" y="19"/>
                    <a:pt x="15" y="19"/>
                  </a:cubicBezTo>
                  <a:cubicBezTo>
                    <a:pt x="14" y="19"/>
                    <a:pt x="13" y="19"/>
                    <a:pt x="12" y="19"/>
                  </a:cubicBezTo>
                  <a:cubicBezTo>
                    <a:pt x="12" y="20"/>
                    <a:pt x="12" y="20"/>
                    <a:pt x="11" y="20"/>
                  </a:cubicBezTo>
                  <a:cubicBezTo>
                    <a:pt x="10" y="20"/>
                    <a:pt x="9" y="20"/>
                    <a:pt x="8" y="20"/>
                  </a:cubicBezTo>
                  <a:cubicBezTo>
                    <a:pt x="7" y="20"/>
                    <a:pt x="7" y="20"/>
                    <a:pt x="7" y="20"/>
                  </a:cubicBezTo>
                  <a:cubicBezTo>
                    <a:pt x="6" y="20"/>
                    <a:pt x="5" y="21"/>
                    <a:pt x="3" y="21"/>
                  </a:cubicBezTo>
                  <a:cubicBezTo>
                    <a:pt x="2" y="21"/>
                    <a:pt x="2" y="20"/>
                    <a:pt x="1" y="20"/>
                  </a:cubicBezTo>
                  <a:cubicBezTo>
                    <a:pt x="0" y="19"/>
                    <a:pt x="0" y="18"/>
                    <a:pt x="0" y="17"/>
                  </a:cubicBezTo>
                  <a:cubicBezTo>
                    <a:pt x="0" y="4"/>
                    <a:pt x="0" y="4"/>
                    <a:pt x="0" y="4"/>
                  </a:cubicBezTo>
                  <a:cubicBezTo>
                    <a:pt x="0" y="3"/>
                    <a:pt x="0" y="2"/>
                    <a:pt x="1" y="1"/>
                  </a:cubicBezTo>
                  <a:cubicBezTo>
                    <a:pt x="2" y="1"/>
                    <a:pt x="3" y="0"/>
                    <a:pt x="5" y="1"/>
                  </a:cubicBezTo>
                  <a:cubicBezTo>
                    <a:pt x="5" y="1"/>
                    <a:pt x="6" y="1"/>
                    <a:pt x="6" y="1"/>
                  </a:cubicBezTo>
                  <a:cubicBezTo>
                    <a:pt x="6" y="1"/>
                    <a:pt x="6" y="1"/>
                    <a:pt x="6" y="1"/>
                  </a:cubicBezTo>
                  <a:cubicBezTo>
                    <a:pt x="7" y="2"/>
                    <a:pt x="7" y="2"/>
                    <a:pt x="8" y="2"/>
                  </a:cubicBezTo>
                  <a:cubicBezTo>
                    <a:pt x="8" y="2"/>
                    <a:pt x="8" y="2"/>
                    <a:pt x="8" y="2"/>
                  </a:cubicBezTo>
                  <a:cubicBezTo>
                    <a:pt x="8" y="2"/>
                    <a:pt x="9" y="3"/>
                    <a:pt x="9" y="3"/>
                  </a:cubicBezTo>
                  <a:cubicBezTo>
                    <a:pt x="10" y="3"/>
                    <a:pt x="10" y="3"/>
                    <a:pt x="10" y="3"/>
                  </a:cubicBezTo>
                  <a:cubicBezTo>
                    <a:pt x="10" y="4"/>
                    <a:pt x="11" y="4"/>
                    <a:pt x="11" y="4"/>
                  </a:cubicBezTo>
                  <a:cubicBezTo>
                    <a:pt x="11" y="4"/>
                    <a:pt x="11" y="4"/>
                    <a:pt x="12" y="5"/>
                  </a:cubicBezTo>
                  <a:cubicBezTo>
                    <a:pt x="12" y="5"/>
                    <a:pt x="12" y="5"/>
                    <a:pt x="13" y="5"/>
                  </a:cubicBezTo>
                  <a:cubicBezTo>
                    <a:pt x="13" y="6"/>
                    <a:pt x="13" y="6"/>
                    <a:pt x="14" y="6"/>
                  </a:cubicBezTo>
                  <a:cubicBezTo>
                    <a:pt x="14" y="6"/>
                    <a:pt x="14" y="6"/>
                    <a:pt x="14" y="7"/>
                  </a:cubicBezTo>
                  <a:cubicBezTo>
                    <a:pt x="15" y="7"/>
                    <a:pt x="15" y="7"/>
                    <a:pt x="15" y="8"/>
                  </a:cubicBezTo>
                  <a:cubicBezTo>
                    <a:pt x="16" y="8"/>
                    <a:pt x="16" y="8"/>
                    <a:pt x="16" y="8"/>
                  </a:cubicBezTo>
                  <a:cubicBezTo>
                    <a:pt x="17" y="9"/>
                    <a:pt x="17" y="9"/>
                    <a:pt x="18" y="10"/>
                  </a:cubicBezTo>
                  <a:cubicBezTo>
                    <a:pt x="18" y="10"/>
                    <a:pt x="18" y="11"/>
                    <a:pt x="18" y="11"/>
                  </a:cubicBezTo>
                  <a:cubicBezTo>
                    <a:pt x="18" y="11"/>
                    <a:pt x="19" y="12"/>
                    <a:pt x="19" y="12"/>
                  </a:cubicBezTo>
                  <a:cubicBezTo>
                    <a:pt x="19" y="12"/>
                    <a:pt x="19" y="12"/>
                    <a:pt x="19" y="12"/>
                  </a:cubicBezTo>
                  <a:cubicBezTo>
                    <a:pt x="20" y="13"/>
                    <a:pt x="20" y="15"/>
                    <a:pt x="20" y="16"/>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68" name="Freeform 813"/>
            <p:cNvSpPr/>
            <p:nvPr/>
          </p:nvSpPr>
          <p:spPr bwMode="auto">
            <a:xfrm>
              <a:off x="2760663" y="2892425"/>
              <a:ext cx="47625" cy="42863"/>
            </a:xfrm>
            <a:custGeom>
              <a:gdLst>
                <a:gd fmla="*/ 107368731 w 13" name="T0"/>
                <a:gd fmla="*/ 76553318 h 12" name="T1"/>
                <a:gd fmla="*/ 107368731 w 13" name="T2"/>
                <a:gd fmla="*/ 76553318 h 12" name="T3"/>
                <a:gd fmla="*/ 134210913 w 13" name="T4"/>
                <a:gd fmla="*/ 51035545 h 12" name="T5"/>
                <a:gd fmla="*/ 174472356 w 13" name="T6"/>
                <a:gd fmla="*/ 12758886 h 12" name="T7"/>
                <a:gd fmla="*/ 174472356 w 13" name="T8"/>
                <a:gd fmla="*/ 0 h 12" name="T9"/>
                <a:gd fmla="*/ 161053096 w 13" name="T10"/>
                <a:gd fmla="*/ 0 h 12" name="T11"/>
                <a:gd fmla="*/ 13419260 w 13" name="T12"/>
                <a:gd fmla="*/ 89308632 h 12" name="T13"/>
                <a:gd fmla="*/ 0 w 13" name="T14"/>
                <a:gd fmla="*/ 114826405 h 12" name="T15"/>
                <a:gd fmla="*/ 13419260 w 13" name="T16"/>
                <a:gd fmla="*/ 140344178 h 12" name="T17"/>
                <a:gd fmla="*/ 80526548 w 13" name="T18"/>
                <a:gd fmla="*/ 114826405 h 12" name="T19"/>
                <a:gd fmla="*/ 107368731 w 13" name="T20"/>
                <a:gd fmla="*/ 89308632 h 12" name="T21"/>
                <a:gd fmla="*/ 107368731 w 13" name="T22"/>
                <a:gd fmla="*/ 89308632 h 12" name="T23"/>
                <a:gd fmla="*/ 107368731 w 13" name="T24"/>
                <a:gd fmla="*/ 76553318 h 12"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w 13" name="T39"/>
                <a:gd fmla="*/ 0 h 12" name="T40"/>
                <a:gd fmla="*/ 13 w 13" name="T41"/>
                <a:gd fmla="*/ 12 h 12" name="T42"/>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T42" l="T39" r="T41" t="T40"/>
              <a:pathLst>
                <a:path h="12" w="13">
                  <a:moveTo>
                    <a:pt x="8" y="6"/>
                  </a:moveTo>
                  <a:cubicBezTo>
                    <a:pt x="8" y="6"/>
                    <a:pt x="8" y="6"/>
                    <a:pt x="8" y="6"/>
                  </a:cubicBezTo>
                  <a:cubicBezTo>
                    <a:pt x="9" y="5"/>
                    <a:pt x="9" y="5"/>
                    <a:pt x="10" y="4"/>
                  </a:cubicBezTo>
                  <a:cubicBezTo>
                    <a:pt x="10" y="4"/>
                    <a:pt x="11" y="3"/>
                    <a:pt x="13" y="1"/>
                  </a:cubicBezTo>
                  <a:cubicBezTo>
                    <a:pt x="13" y="1"/>
                    <a:pt x="13" y="0"/>
                    <a:pt x="13" y="0"/>
                  </a:cubicBezTo>
                  <a:cubicBezTo>
                    <a:pt x="13" y="0"/>
                    <a:pt x="12" y="0"/>
                    <a:pt x="12" y="0"/>
                  </a:cubicBezTo>
                  <a:cubicBezTo>
                    <a:pt x="8" y="2"/>
                    <a:pt x="4" y="4"/>
                    <a:pt x="1" y="7"/>
                  </a:cubicBezTo>
                  <a:cubicBezTo>
                    <a:pt x="0" y="8"/>
                    <a:pt x="0" y="8"/>
                    <a:pt x="0" y="9"/>
                  </a:cubicBezTo>
                  <a:cubicBezTo>
                    <a:pt x="0" y="10"/>
                    <a:pt x="0" y="10"/>
                    <a:pt x="1" y="11"/>
                  </a:cubicBezTo>
                  <a:cubicBezTo>
                    <a:pt x="3" y="12"/>
                    <a:pt x="5" y="11"/>
                    <a:pt x="6" y="9"/>
                  </a:cubicBezTo>
                  <a:cubicBezTo>
                    <a:pt x="7" y="8"/>
                    <a:pt x="7" y="8"/>
                    <a:pt x="8" y="7"/>
                  </a:cubicBezTo>
                  <a:cubicBezTo>
                    <a:pt x="8" y="7"/>
                    <a:pt x="8" y="7"/>
                    <a:pt x="8" y="7"/>
                  </a:cubicBezTo>
                  <a:cubicBezTo>
                    <a:pt x="8" y="7"/>
                    <a:pt x="8" y="7"/>
                    <a:pt x="8" y="6"/>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69" name="Freeform 814"/>
            <p:cNvSpPr/>
            <p:nvPr/>
          </p:nvSpPr>
          <p:spPr bwMode="auto">
            <a:xfrm>
              <a:off x="2963863" y="2892425"/>
              <a:ext cx="47625" cy="42863"/>
            </a:xfrm>
            <a:custGeom>
              <a:gdLst>
                <a:gd fmla="*/ 67103625 w 13" name="T0"/>
                <a:gd fmla="*/ 76553318 h 12" name="T1"/>
                <a:gd fmla="*/ 67103625 w 13" name="T2"/>
                <a:gd fmla="*/ 76553318 h 12" name="T3"/>
                <a:gd fmla="*/ 40261442 w 13" name="T4"/>
                <a:gd fmla="*/ 51035545 h 12" name="T5"/>
                <a:gd fmla="*/ 0 w 13" name="T6"/>
                <a:gd fmla="*/ 12758886 h 12" name="T7"/>
                <a:gd fmla="*/ 0 w 13" name="T8"/>
                <a:gd fmla="*/ 0 h 12" name="T9"/>
                <a:gd fmla="*/ 13419260 w 13" name="T10"/>
                <a:gd fmla="*/ 0 h 12" name="T11"/>
                <a:gd fmla="*/ 161053096 w 13" name="T12"/>
                <a:gd fmla="*/ 89308632 h 12" name="T13"/>
                <a:gd fmla="*/ 174472356 w 13" name="T14"/>
                <a:gd fmla="*/ 114826405 h 12" name="T15"/>
                <a:gd fmla="*/ 161053096 w 13" name="T16"/>
                <a:gd fmla="*/ 140344178 h 12" name="T17"/>
                <a:gd fmla="*/ 93945808 w 13" name="T18"/>
                <a:gd fmla="*/ 114826405 h 12" name="T19"/>
                <a:gd fmla="*/ 67103625 w 13" name="T20"/>
                <a:gd fmla="*/ 89308632 h 12" name="T21"/>
                <a:gd fmla="*/ 67103625 w 13" name="T22"/>
                <a:gd fmla="*/ 89308632 h 12" name="T23"/>
                <a:gd fmla="*/ 67103625 w 13" name="T24"/>
                <a:gd fmla="*/ 76553318 h 12"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w 13" name="T39"/>
                <a:gd fmla="*/ 0 h 12" name="T40"/>
                <a:gd fmla="*/ 13 w 13" name="T41"/>
                <a:gd fmla="*/ 12 h 12" name="T42"/>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T42" l="T39" r="T41" t="T40"/>
              <a:pathLst>
                <a:path h="12" w="13">
                  <a:moveTo>
                    <a:pt x="5" y="6"/>
                  </a:moveTo>
                  <a:cubicBezTo>
                    <a:pt x="5" y="6"/>
                    <a:pt x="5" y="6"/>
                    <a:pt x="5" y="6"/>
                  </a:cubicBezTo>
                  <a:cubicBezTo>
                    <a:pt x="4" y="5"/>
                    <a:pt x="4" y="5"/>
                    <a:pt x="3" y="4"/>
                  </a:cubicBezTo>
                  <a:cubicBezTo>
                    <a:pt x="3" y="4"/>
                    <a:pt x="2" y="3"/>
                    <a:pt x="0" y="1"/>
                  </a:cubicBezTo>
                  <a:cubicBezTo>
                    <a:pt x="0" y="1"/>
                    <a:pt x="0" y="0"/>
                    <a:pt x="0" y="0"/>
                  </a:cubicBezTo>
                  <a:cubicBezTo>
                    <a:pt x="1" y="0"/>
                    <a:pt x="1" y="0"/>
                    <a:pt x="1" y="0"/>
                  </a:cubicBezTo>
                  <a:cubicBezTo>
                    <a:pt x="5" y="2"/>
                    <a:pt x="9" y="4"/>
                    <a:pt x="12" y="7"/>
                  </a:cubicBezTo>
                  <a:cubicBezTo>
                    <a:pt x="13" y="8"/>
                    <a:pt x="13" y="8"/>
                    <a:pt x="13" y="9"/>
                  </a:cubicBezTo>
                  <a:cubicBezTo>
                    <a:pt x="13" y="10"/>
                    <a:pt x="13" y="10"/>
                    <a:pt x="12" y="11"/>
                  </a:cubicBezTo>
                  <a:cubicBezTo>
                    <a:pt x="10" y="12"/>
                    <a:pt x="8" y="11"/>
                    <a:pt x="7" y="9"/>
                  </a:cubicBezTo>
                  <a:cubicBezTo>
                    <a:pt x="6" y="8"/>
                    <a:pt x="6" y="8"/>
                    <a:pt x="5" y="7"/>
                  </a:cubicBezTo>
                  <a:cubicBezTo>
                    <a:pt x="5" y="7"/>
                    <a:pt x="5" y="7"/>
                    <a:pt x="5" y="7"/>
                  </a:cubicBezTo>
                  <a:cubicBezTo>
                    <a:pt x="5" y="7"/>
                    <a:pt x="5" y="7"/>
                    <a:pt x="5" y="6"/>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70" name="Freeform 815"/>
            <p:cNvSpPr/>
            <p:nvPr/>
          </p:nvSpPr>
          <p:spPr bwMode="auto">
            <a:xfrm>
              <a:off x="2760663" y="3213100"/>
              <a:ext cx="47625" cy="38100"/>
            </a:xfrm>
            <a:custGeom>
              <a:gdLst>
                <a:gd fmla="*/ 107368731 w 13" name="T0"/>
                <a:gd fmla="*/ 59983255 h 11" name="T1"/>
                <a:gd fmla="*/ 107368731 w 13" name="T2"/>
                <a:gd fmla="*/ 71981291 h 11" name="T3"/>
                <a:gd fmla="*/ 134210913 w 13" name="T4"/>
                <a:gd fmla="*/ 83975864 h 11" name="T5"/>
                <a:gd fmla="*/ 174472356 w 13" name="T6"/>
                <a:gd fmla="*/ 119966509 h 11" name="T7"/>
                <a:gd fmla="*/ 174472356 w 13" name="T8"/>
                <a:gd fmla="*/ 131964545 h 11" name="T9"/>
                <a:gd fmla="*/ 161053096 w 13" name="T10"/>
                <a:gd fmla="*/ 131964545 h 11" name="T11"/>
                <a:gd fmla="*/ 13419260 w 13" name="T12"/>
                <a:gd fmla="*/ 47988682 h 11" name="T13"/>
                <a:gd fmla="*/ 0 w 13" name="T14"/>
                <a:gd fmla="*/ 23992609 h 11" name="T15"/>
                <a:gd fmla="*/ 13419260 w 13" name="T16"/>
                <a:gd fmla="*/ 11998036 h 11" name="T17"/>
                <a:gd fmla="*/ 80526548 w 13" name="T18"/>
                <a:gd fmla="*/ 23992609 h 11" name="T19"/>
                <a:gd fmla="*/ 107368731 w 13" name="T20"/>
                <a:gd fmla="*/ 47988682 h 11" name="T21"/>
                <a:gd fmla="*/ 107368731 w 13" name="T22"/>
                <a:gd fmla="*/ 59983255 h 11" name="T23"/>
                <a:gd fmla="*/ 107368731 w 13" name="T24"/>
                <a:gd fmla="*/ 59983255 h 11"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w 13" name="T39"/>
                <a:gd fmla="*/ 0 h 11" name="T40"/>
                <a:gd fmla="*/ 13 w 13" name="T41"/>
                <a:gd fmla="*/ 11 h 11" name="T42"/>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T42" l="T39" r="T41" t="T40"/>
              <a:pathLst>
                <a:path h="11" w="13">
                  <a:moveTo>
                    <a:pt x="8" y="5"/>
                  </a:moveTo>
                  <a:cubicBezTo>
                    <a:pt x="8" y="5"/>
                    <a:pt x="8" y="5"/>
                    <a:pt x="8" y="6"/>
                  </a:cubicBezTo>
                  <a:cubicBezTo>
                    <a:pt x="9" y="6"/>
                    <a:pt x="9" y="7"/>
                    <a:pt x="10" y="7"/>
                  </a:cubicBezTo>
                  <a:cubicBezTo>
                    <a:pt x="10" y="7"/>
                    <a:pt x="11" y="9"/>
                    <a:pt x="13" y="10"/>
                  </a:cubicBezTo>
                  <a:cubicBezTo>
                    <a:pt x="13" y="11"/>
                    <a:pt x="13" y="11"/>
                    <a:pt x="13" y="11"/>
                  </a:cubicBezTo>
                  <a:cubicBezTo>
                    <a:pt x="13" y="11"/>
                    <a:pt x="12" y="11"/>
                    <a:pt x="12" y="11"/>
                  </a:cubicBezTo>
                  <a:cubicBezTo>
                    <a:pt x="8" y="9"/>
                    <a:pt x="4" y="7"/>
                    <a:pt x="1" y="4"/>
                  </a:cubicBezTo>
                  <a:cubicBezTo>
                    <a:pt x="0" y="4"/>
                    <a:pt x="0" y="3"/>
                    <a:pt x="0" y="2"/>
                  </a:cubicBezTo>
                  <a:cubicBezTo>
                    <a:pt x="0" y="2"/>
                    <a:pt x="0" y="1"/>
                    <a:pt x="1" y="1"/>
                  </a:cubicBezTo>
                  <a:cubicBezTo>
                    <a:pt x="3" y="0"/>
                    <a:pt x="5" y="1"/>
                    <a:pt x="6" y="2"/>
                  </a:cubicBezTo>
                  <a:cubicBezTo>
                    <a:pt x="7" y="3"/>
                    <a:pt x="7" y="4"/>
                    <a:pt x="8" y="4"/>
                  </a:cubicBezTo>
                  <a:cubicBezTo>
                    <a:pt x="8" y="4"/>
                    <a:pt x="8" y="5"/>
                    <a:pt x="8" y="5"/>
                  </a:cubicBezTo>
                  <a:cubicBezTo>
                    <a:pt x="8" y="5"/>
                    <a:pt x="8" y="5"/>
                    <a:pt x="8" y="5"/>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71" name="Freeform 816"/>
            <p:cNvSpPr/>
            <p:nvPr/>
          </p:nvSpPr>
          <p:spPr bwMode="auto">
            <a:xfrm>
              <a:off x="2963863" y="3213100"/>
              <a:ext cx="47625" cy="38100"/>
            </a:xfrm>
            <a:custGeom>
              <a:gdLst>
                <a:gd fmla="*/ 67103625 w 13" name="T0"/>
                <a:gd fmla="*/ 59983255 h 11" name="T1"/>
                <a:gd fmla="*/ 67103625 w 13" name="T2"/>
                <a:gd fmla="*/ 71981291 h 11" name="T3"/>
                <a:gd fmla="*/ 40261442 w 13" name="T4"/>
                <a:gd fmla="*/ 83975864 h 11" name="T5"/>
                <a:gd fmla="*/ 0 w 13" name="T6"/>
                <a:gd fmla="*/ 119966509 h 11" name="T7"/>
                <a:gd fmla="*/ 0 w 13" name="T8"/>
                <a:gd fmla="*/ 131964545 h 11" name="T9"/>
                <a:gd fmla="*/ 13419260 w 13" name="T10"/>
                <a:gd fmla="*/ 131964545 h 11" name="T11"/>
                <a:gd fmla="*/ 161053096 w 13" name="T12"/>
                <a:gd fmla="*/ 47988682 h 11" name="T13"/>
                <a:gd fmla="*/ 174472356 w 13" name="T14"/>
                <a:gd fmla="*/ 23992609 h 11" name="T15"/>
                <a:gd fmla="*/ 161053096 w 13" name="T16"/>
                <a:gd fmla="*/ 11998036 h 11" name="T17"/>
                <a:gd fmla="*/ 93945808 w 13" name="T18"/>
                <a:gd fmla="*/ 23992609 h 11" name="T19"/>
                <a:gd fmla="*/ 67103625 w 13" name="T20"/>
                <a:gd fmla="*/ 47988682 h 11" name="T21"/>
                <a:gd fmla="*/ 67103625 w 13" name="T22"/>
                <a:gd fmla="*/ 59983255 h 11" name="T23"/>
                <a:gd fmla="*/ 67103625 w 13" name="T24"/>
                <a:gd fmla="*/ 59983255 h 11"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w 13" name="T39"/>
                <a:gd fmla="*/ 0 h 11" name="T40"/>
                <a:gd fmla="*/ 13 w 13" name="T41"/>
                <a:gd fmla="*/ 11 h 11" name="T42"/>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T42" l="T39" r="T41" t="T40"/>
              <a:pathLst>
                <a:path h="11" w="13">
                  <a:moveTo>
                    <a:pt x="5" y="5"/>
                  </a:moveTo>
                  <a:cubicBezTo>
                    <a:pt x="5" y="5"/>
                    <a:pt x="5" y="5"/>
                    <a:pt x="5" y="6"/>
                  </a:cubicBezTo>
                  <a:cubicBezTo>
                    <a:pt x="4" y="6"/>
                    <a:pt x="4" y="7"/>
                    <a:pt x="3" y="7"/>
                  </a:cubicBezTo>
                  <a:cubicBezTo>
                    <a:pt x="3" y="7"/>
                    <a:pt x="2" y="9"/>
                    <a:pt x="0" y="10"/>
                  </a:cubicBezTo>
                  <a:cubicBezTo>
                    <a:pt x="0" y="11"/>
                    <a:pt x="0" y="11"/>
                    <a:pt x="0" y="11"/>
                  </a:cubicBezTo>
                  <a:cubicBezTo>
                    <a:pt x="1" y="11"/>
                    <a:pt x="1" y="11"/>
                    <a:pt x="1" y="11"/>
                  </a:cubicBezTo>
                  <a:cubicBezTo>
                    <a:pt x="5" y="9"/>
                    <a:pt x="9" y="7"/>
                    <a:pt x="12" y="4"/>
                  </a:cubicBezTo>
                  <a:cubicBezTo>
                    <a:pt x="13" y="4"/>
                    <a:pt x="13" y="3"/>
                    <a:pt x="13" y="2"/>
                  </a:cubicBezTo>
                  <a:cubicBezTo>
                    <a:pt x="13" y="2"/>
                    <a:pt x="13" y="1"/>
                    <a:pt x="12" y="1"/>
                  </a:cubicBezTo>
                  <a:cubicBezTo>
                    <a:pt x="10" y="0"/>
                    <a:pt x="8" y="1"/>
                    <a:pt x="7" y="2"/>
                  </a:cubicBezTo>
                  <a:cubicBezTo>
                    <a:pt x="6" y="3"/>
                    <a:pt x="6" y="4"/>
                    <a:pt x="5" y="4"/>
                  </a:cubicBezTo>
                  <a:cubicBezTo>
                    <a:pt x="5" y="4"/>
                    <a:pt x="5" y="5"/>
                    <a:pt x="5" y="5"/>
                  </a:cubicBezTo>
                  <a:cubicBezTo>
                    <a:pt x="5" y="5"/>
                    <a:pt x="5" y="5"/>
                    <a:pt x="5" y="5"/>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grpSp>
      <p:grpSp>
        <p:nvGrpSpPr>
          <p:cNvPr id="72" name="Group 80"/>
          <p:cNvGrpSpPr/>
          <p:nvPr/>
        </p:nvGrpSpPr>
        <p:grpSpPr>
          <a:xfrm>
            <a:off x="5413872" y="1864305"/>
            <a:ext cx="312300" cy="262990"/>
            <a:chOff x="6051550" y="2911475"/>
            <a:chExt cx="382588" cy="322263"/>
          </a:xfrm>
          <a:solidFill>
            <a:schemeClr val="bg1"/>
          </a:solidFill>
        </p:grpSpPr>
        <p:sp>
          <p:nvSpPr>
            <p:cNvPr id="73" name="Freeform 823"/>
            <p:cNvSpPr>
              <a:spLocks noEditPoints="1"/>
            </p:cNvSpPr>
            <p:nvPr/>
          </p:nvSpPr>
          <p:spPr bwMode="auto">
            <a:xfrm>
              <a:off x="6080125" y="2911475"/>
              <a:ext cx="320675" cy="236538"/>
            </a:xfrm>
            <a:custGeom>
              <a:gdLst>
                <a:gd fmla="*/ 76171002 w 90" name="T0"/>
                <a:gd fmla="*/ 847730689 h 66" name="T1"/>
                <a:gd fmla="*/ 1079107006 w 90" name="T2"/>
                <a:gd fmla="*/ 847730689 h 66" name="T3"/>
                <a:gd fmla="*/ 1142582840 w 90" name="T4"/>
                <a:gd fmla="*/ 770665891 h 66" name="T5"/>
                <a:gd fmla="*/ 1142582840 w 90" name="T6"/>
                <a:gd fmla="*/ 77064797 h 66" name="T7"/>
                <a:gd fmla="*/ 1079107006 w 90" name="T8"/>
                <a:gd fmla="*/ 0 h 66" name="T9"/>
                <a:gd fmla="*/ 76171002 w 90" name="T10"/>
                <a:gd fmla="*/ 0 h 66" name="T11"/>
                <a:gd fmla="*/ 0 w 90" name="T12"/>
                <a:gd fmla="*/ 77064797 h 66" name="T13"/>
                <a:gd fmla="*/ 0 w 90" name="T14"/>
                <a:gd fmla="*/ 770665891 h 66" name="T15"/>
                <a:gd fmla="*/ 76171002 w 90" name="T16"/>
                <a:gd fmla="*/ 847730689 h 66" name="T17"/>
                <a:gd fmla="*/ 88866169 w 90" name="T18"/>
                <a:gd fmla="*/ 128443718 h 66" name="T19"/>
                <a:gd fmla="*/ 126955233 w 90" name="T20"/>
                <a:gd fmla="*/ 77064797 h 66" name="T21"/>
                <a:gd fmla="*/ 1015627608 w 90" name="T22"/>
                <a:gd fmla="*/ 77064797 h 66" name="T23"/>
                <a:gd fmla="*/ 1066411839 w 90" name="T24"/>
                <a:gd fmla="*/ 128443718 h 66" name="T25"/>
                <a:gd fmla="*/ 1066411839 w 90" name="T26"/>
                <a:gd fmla="*/ 719286971 h 66" name="T27"/>
                <a:gd fmla="*/ 1015627608 w 90" name="T28"/>
                <a:gd fmla="*/ 757821161 h 66" name="T29"/>
                <a:gd fmla="*/ 126955233 w 90" name="T30"/>
                <a:gd fmla="*/ 757821161 h 66" name="T31"/>
                <a:gd fmla="*/ 88866169 w 90" name="T32"/>
                <a:gd fmla="*/ 719286971 h 66" name="T33"/>
                <a:gd fmla="*/ 88866169 w 90" name="T34"/>
                <a:gd fmla="*/ 128443718 h 6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w 90" name="T54"/>
                <a:gd fmla="*/ 0 h 66" name="T55"/>
                <a:gd fmla="*/ 90 w 90" name="T56"/>
                <a:gd fmla="*/ 66 h 66" name="T57"/>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T57" l="T54" r="T56" t="T55"/>
              <a:pathLst>
                <a:path h="66" w="90">
                  <a:moveTo>
                    <a:pt x="6" y="66"/>
                  </a:moveTo>
                  <a:cubicBezTo>
                    <a:pt x="85" y="66"/>
                    <a:pt x="85" y="66"/>
                    <a:pt x="85" y="66"/>
                  </a:cubicBezTo>
                  <a:cubicBezTo>
                    <a:pt x="88" y="66"/>
                    <a:pt x="90" y="63"/>
                    <a:pt x="90" y="60"/>
                  </a:cubicBezTo>
                  <a:cubicBezTo>
                    <a:pt x="90" y="6"/>
                    <a:pt x="90" y="6"/>
                    <a:pt x="90" y="6"/>
                  </a:cubicBezTo>
                  <a:cubicBezTo>
                    <a:pt x="90" y="2"/>
                    <a:pt x="88" y="0"/>
                    <a:pt x="85" y="0"/>
                  </a:cubicBezTo>
                  <a:cubicBezTo>
                    <a:pt x="6" y="0"/>
                    <a:pt x="6" y="0"/>
                    <a:pt x="6" y="0"/>
                  </a:cubicBezTo>
                  <a:cubicBezTo>
                    <a:pt x="3" y="0"/>
                    <a:pt x="0" y="2"/>
                    <a:pt x="0" y="6"/>
                  </a:cubicBezTo>
                  <a:cubicBezTo>
                    <a:pt x="0" y="60"/>
                    <a:pt x="0" y="60"/>
                    <a:pt x="0" y="60"/>
                  </a:cubicBezTo>
                  <a:cubicBezTo>
                    <a:pt x="0" y="63"/>
                    <a:pt x="3" y="66"/>
                    <a:pt x="6" y="66"/>
                  </a:cubicBezTo>
                  <a:close/>
                  <a:moveTo>
                    <a:pt x="7" y="10"/>
                  </a:moveTo>
                  <a:cubicBezTo>
                    <a:pt x="7" y="8"/>
                    <a:pt x="8" y="6"/>
                    <a:pt x="10" y="6"/>
                  </a:cubicBezTo>
                  <a:cubicBezTo>
                    <a:pt x="80" y="6"/>
                    <a:pt x="80" y="6"/>
                    <a:pt x="80" y="6"/>
                  </a:cubicBezTo>
                  <a:cubicBezTo>
                    <a:pt x="82" y="6"/>
                    <a:pt x="84" y="8"/>
                    <a:pt x="84" y="10"/>
                  </a:cubicBezTo>
                  <a:cubicBezTo>
                    <a:pt x="84" y="56"/>
                    <a:pt x="84" y="56"/>
                    <a:pt x="84" y="56"/>
                  </a:cubicBezTo>
                  <a:cubicBezTo>
                    <a:pt x="84" y="58"/>
                    <a:pt x="82" y="59"/>
                    <a:pt x="80" y="59"/>
                  </a:cubicBezTo>
                  <a:cubicBezTo>
                    <a:pt x="10" y="59"/>
                    <a:pt x="10" y="59"/>
                    <a:pt x="10" y="59"/>
                  </a:cubicBezTo>
                  <a:cubicBezTo>
                    <a:pt x="8" y="59"/>
                    <a:pt x="7" y="58"/>
                    <a:pt x="7" y="56"/>
                  </a:cubicBezTo>
                  <a:lnTo>
                    <a:pt x="7" y="10"/>
                  </a:ln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74" name="Freeform 824"/>
            <p:cNvSpPr/>
            <p:nvPr/>
          </p:nvSpPr>
          <p:spPr bwMode="auto">
            <a:xfrm>
              <a:off x="6051550" y="3162300"/>
              <a:ext cx="382588" cy="71438"/>
            </a:xfrm>
            <a:custGeom>
              <a:gdLst>
                <a:gd fmla="*/ 1342408327 w 107" name="T0"/>
                <a:gd fmla="*/ 102067043 h 20" name="T1"/>
                <a:gd fmla="*/ 1291266680 w 107" name="T2"/>
                <a:gd fmla="*/ 25517654 h 20" name="T3"/>
                <a:gd fmla="*/ 1240128609 w 107" name="T4"/>
                <a:gd fmla="*/ 0 h 20" name="T5"/>
                <a:gd fmla="*/ 1227345880 w 107" name="T6"/>
                <a:gd fmla="*/ 0 h 20" name="T7"/>
                <a:gd fmla="*/ 127848753 w 107" name="T8"/>
                <a:gd fmla="*/ 0 h 20" name="T9"/>
                <a:gd fmla="*/ 127848753 w 107" name="T10"/>
                <a:gd fmla="*/ 0 h 20" name="T11"/>
                <a:gd fmla="*/ 63924376 w 107" name="T12"/>
                <a:gd fmla="*/ 25517654 h 20" name="T13"/>
                <a:gd fmla="*/ 12786305 w 107" name="T14"/>
                <a:gd fmla="*/ 102067043 h 20" name="T15"/>
                <a:gd fmla="*/ 12786305 w 107" name="T16"/>
                <a:gd fmla="*/ 204134085 h 20" name="T17"/>
                <a:gd fmla="*/ 76710682 w 107" name="T18"/>
                <a:gd fmla="*/ 255169392 h 20" name="T19"/>
                <a:gd fmla="*/ 1278483950 w 107" name="T20"/>
                <a:gd fmla="*/ 255169392 h 20" name="T21"/>
                <a:gd fmla="*/ 1342408327 w 107" name="T22"/>
                <a:gd fmla="*/ 204134085 h 20" name="T23"/>
                <a:gd fmla="*/ 1342408327 w 107" name="T24"/>
                <a:gd fmla="*/ 102067043 h 20"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w 107" name="T39"/>
                <a:gd fmla="*/ 0 h 20" name="T40"/>
                <a:gd fmla="*/ 107 w 107" name="T41"/>
                <a:gd fmla="*/ 20 h 20" name="T42"/>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T42" l="T39" r="T41" t="T40"/>
              <a:pathLst>
                <a:path h="20" w="107">
                  <a:moveTo>
                    <a:pt x="105" y="8"/>
                  </a:moveTo>
                  <a:cubicBezTo>
                    <a:pt x="101" y="2"/>
                    <a:pt x="101" y="2"/>
                    <a:pt x="101" y="2"/>
                  </a:cubicBezTo>
                  <a:cubicBezTo>
                    <a:pt x="100" y="1"/>
                    <a:pt x="98" y="0"/>
                    <a:pt x="97" y="0"/>
                  </a:cubicBezTo>
                  <a:cubicBezTo>
                    <a:pt x="96" y="0"/>
                    <a:pt x="96" y="0"/>
                    <a:pt x="96" y="0"/>
                  </a:cubicBezTo>
                  <a:cubicBezTo>
                    <a:pt x="10" y="0"/>
                    <a:pt x="10" y="0"/>
                    <a:pt x="10" y="0"/>
                  </a:cubicBezTo>
                  <a:cubicBezTo>
                    <a:pt x="10" y="0"/>
                    <a:pt x="10" y="0"/>
                    <a:pt x="10" y="0"/>
                  </a:cubicBezTo>
                  <a:cubicBezTo>
                    <a:pt x="8" y="0"/>
                    <a:pt x="6" y="1"/>
                    <a:pt x="5" y="2"/>
                  </a:cubicBezTo>
                  <a:cubicBezTo>
                    <a:pt x="1" y="8"/>
                    <a:pt x="1" y="8"/>
                    <a:pt x="1" y="8"/>
                  </a:cubicBezTo>
                  <a:cubicBezTo>
                    <a:pt x="0" y="10"/>
                    <a:pt x="0" y="13"/>
                    <a:pt x="1" y="16"/>
                  </a:cubicBezTo>
                  <a:cubicBezTo>
                    <a:pt x="2" y="18"/>
                    <a:pt x="4" y="20"/>
                    <a:pt x="6" y="20"/>
                  </a:cubicBezTo>
                  <a:cubicBezTo>
                    <a:pt x="100" y="20"/>
                    <a:pt x="100" y="20"/>
                    <a:pt x="100" y="20"/>
                  </a:cubicBezTo>
                  <a:cubicBezTo>
                    <a:pt x="102" y="20"/>
                    <a:pt x="104" y="18"/>
                    <a:pt x="105" y="16"/>
                  </a:cubicBezTo>
                  <a:cubicBezTo>
                    <a:pt x="107" y="13"/>
                    <a:pt x="106" y="10"/>
                    <a:pt x="105" y="8"/>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grpSp>
      <p:grpSp>
        <p:nvGrpSpPr>
          <p:cNvPr id="75" name="Group 81"/>
          <p:cNvGrpSpPr/>
          <p:nvPr/>
        </p:nvGrpSpPr>
        <p:grpSpPr>
          <a:xfrm>
            <a:off x="3432222" y="1814265"/>
            <a:ext cx="354938" cy="301890"/>
            <a:chOff x="7700963" y="2874963"/>
            <a:chExt cx="434975" cy="369888"/>
          </a:xfrm>
          <a:solidFill>
            <a:schemeClr val="bg1"/>
          </a:solidFill>
        </p:grpSpPr>
        <p:sp>
          <p:nvSpPr>
            <p:cNvPr id="76" name="Freeform 829"/>
            <p:cNvSpPr/>
            <p:nvPr/>
          </p:nvSpPr>
          <p:spPr bwMode="auto">
            <a:xfrm>
              <a:off x="7743825" y="3017838"/>
              <a:ext cx="346075" cy="115888"/>
            </a:xfrm>
            <a:custGeom>
              <a:gdLst>
                <a:gd fmla="*/ 25459703 w 97" name="T0"/>
                <a:gd fmla="*/ 419688392 h 32" name="T1"/>
                <a:gd fmla="*/ 38185987 w 97" name="T2"/>
                <a:gd fmla="*/ 419688392 h 32" name="T3"/>
                <a:gd fmla="*/ 63645690 w 97" name="T4"/>
                <a:gd fmla="*/ 393457868 h 32" name="T5"/>
                <a:gd fmla="*/ 63645690 w 97" name="T6"/>
                <a:gd fmla="*/ 340996819 h 32" name="T7"/>
                <a:gd fmla="*/ 165477367 w 97" name="T8"/>
                <a:gd fmla="*/ 236074721 h 32" name="T9"/>
                <a:gd fmla="*/ 547351506 w 97" name="T10"/>
                <a:gd fmla="*/ 236074721 h 32" name="T11"/>
                <a:gd fmla="*/ 598267345 w 97" name="T12"/>
                <a:gd fmla="*/ 275422318 h 32" name="T13"/>
                <a:gd fmla="*/ 598267345 w 97" name="T14"/>
                <a:gd fmla="*/ 393457868 h 32" name="T15"/>
                <a:gd fmla="*/ 623723480 w 97" name="T16"/>
                <a:gd fmla="*/ 419688392 h 32" name="T17"/>
                <a:gd fmla="*/ 623723480 w 97" name="T18"/>
                <a:gd fmla="*/ 419688392 h 32" name="T19"/>
                <a:gd fmla="*/ 649183183 w 97" name="T20"/>
                <a:gd fmla="*/ 393457868 h 32" name="T21"/>
                <a:gd fmla="*/ 649183183 w 97" name="T22"/>
                <a:gd fmla="*/ 275422318 h 32" name="T23"/>
                <a:gd fmla="*/ 687369170 w 97" name="T24"/>
                <a:gd fmla="*/ 236074721 h 32" name="T25"/>
                <a:gd fmla="*/ 1081973161 w 97" name="T26"/>
                <a:gd fmla="*/ 236074721 h 32" name="T27"/>
                <a:gd fmla="*/ 1183804838 w 97" name="T28"/>
                <a:gd fmla="*/ 340996819 h 32" name="T29"/>
                <a:gd fmla="*/ 1183804838 w 97" name="T30"/>
                <a:gd fmla="*/ 393457868 h 32" name="T31"/>
                <a:gd fmla="*/ 1209260973 w 97" name="T32"/>
                <a:gd fmla="*/ 419688392 h 32" name="T33"/>
                <a:gd fmla="*/ 1209260973 w 97" name="T34"/>
                <a:gd fmla="*/ 419688392 h 32" name="T35"/>
                <a:gd fmla="*/ 1234720677 w 97" name="T36"/>
                <a:gd fmla="*/ 393457868 h 32" name="T37"/>
                <a:gd fmla="*/ 1234720677 w 97" name="T38"/>
                <a:gd fmla="*/ 340996819 h 32" name="T39"/>
                <a:gd fmla="*/ 1081973161 w 97" name="T40"/>
                <a:gd fmla="*/ 170500220 h 32" name="T41"/>
                <a:gd fmla="*/ 687369170 w 97" name="T42"/>
                <a:gd fmla="*/ 170500220 h 32" name="T43"/>
                <a:gd fmla="*/ 649183183 w 97" name="T44"/>
                <a:gd fmla="*/ 131152623 h 32" name="T45"/>
                <a:gd fmla="*/ 649183183 w 97" name="T46"/>
                <a:gd fmla="*/ 26230525 h 32" name="T47"/>
                <a:gd fmla="*/ 623723480 w 97" name="T48"/>
                <a:gd fmla="*/ 0 h 32" name="T49"/>
                <a:gd fmla="*/ 623723480 w 97" name="T50"/>
                <a:gd fmla="*/ 0 h 32" name="T51"/>
                <a:gd fmla="*/ 598267345 w 97" name="T52"/>
                <a:gd fmla="*/ 26230525 h 32" name="T53"/>
                <a:gd fmla="*/ 598267345 w 97" name="T54"/>
                <a:gd fmla="*/ 131152623 h 32" name="T55"/>
                <a:gd fmla="*/ 547351506 w 97" name="T56"/>
                <a:gd fmla="*/ 170500220 h 32" name="T57"/>
                <a:gd fmla="*/ 165477367 w 97" name="T58"/>
                <a:gd fmla="*/ 170500220 h 32" name="T59"/>
                <a:gd fmla="*/ 0 w 97" name="T60"/>
                <a:gd fmla="*/ 340996819 h 32" name="T61"/>
                <a:gd fmla="*/ 0 w 97" name="T62"/>
                <a:gd fmla="*/ 393457868 h 32" name="T63"/>
                <a:gd fmla="*/ 25459703 w 97" name="T64"/>
                <a:gd fmla="*/ 419688392 h 32"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w 97" name="T99"/>
                <a:gd fmla="*/ 0 h 32" name="T100"/>
                <a:gd fmla="*/ 97 w 97" name="T101"/>
                <a:gd fmla="*/ 32 h 32" name="T102"/>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T102" l="T99" r="T101" t="T100"/>
              <a:pathLst>
                <a:path h="32" w="97">
                  <a:moveTo>
                    <a:pt x="2" y="32"/>
                  </a:moveTo>
                  <a:cubicBezTo>
                    <a:pt x="3" y="32"/>
                    <a:pt x="3" y="32"/>
                    <a:pt x="3" y="32"/>
                  </a:cubicBezTo>
                  <a:cubicBezTo>
                    <a:pt x="4" y="32"/>
                    <a:pt x="5" y="31"/>
                    <a:pt x="5" y="30"/>
                  </a:cubicBezTo>
                  <a:cubicBezTo>
                    <a:pt x="5" y="26"/>
                    <a:pt x="5" y="26"/>
                    <a:pt x="5" y="26"/>
                  </a:cubicBezTo>
                  <a:cubicBezTo>
                    <a:pt x="5" y="21"/>
                    <a:pt x="8" y="18"/>
                    <a:pt x="13" y="18"/>
                  </a:cubicBezTo>
                  <a:cubicBezTo>
                    <a:pt x="43" y="18"/>
                    <a:pt x="43" y="18"/>
                    <a:pt x="43" y="18"/>
                  </a:cubicBezTo>
                  <a:cubicBezTo>
                    <a:pt x="45" y="18"/>
                    <a:pt x="47" y="19"/>
                    <a:pt x="47" y="21"/>
                  </a:cubicBezTo>
                  <a:cubicBezTo>
                    <a:pt x="47" y="30"/>
                    <a:pt x="47" y="30"/>
                    <a:pt x="47" y="30"/>
                  </a:cubicBezTo>
                  <a:cubicBezTo>
                    <a:pt x="47" y="31"/>
                    <a:pt x="48" y="32"/>
                    <a:pt x="49" y="32"/>
                  </a:cubicBezTo>
                  <a:cubicBezTo>
                    <a:pt x="49" y="32"/>
                    <a:pt x="49" y="32"/>
                    <a:pt x="49" y="32"/>
                  </a:cubicBezTo>
                  <a:cubicBezTo>
                    <a:pt x="50" y="32"/>
                    <a:pt x="51" y="31"/>
                    <a:pt x="51" y="30"/>
                  </a:cubicBezTo>
                  <a:cubicBezTo>
                    <a:pt x="51" y="21"/>
                    <a:pt x="51" y="21"/>
                    <a:pt x="51" y="21"/>
                  </a:cubicBezTo>
                  <a:cubicBezTo>
                    <a:pt x="51" y="19"/>
                    <a:pt x="52" y="18"/>
                    <a:pt x="54" y="18"/>
                  </a:cubicBezTo>
                  <a:cubicBezTo>
                    <a:pt x="85" y="18"/>
                    <a:pt x="85" y="18"/>
                    <a:pt x="85" y="18"/>
                  </a:cubicBezTo>
                  <a:cubicBezTo>
                    <a:pt x="89" y="18"/>
                    <a:pt x="93" y="21"/>
                    <a:pt x="93" y="26"/>
                  </a:cubicBezTo>
                  <a:cubicBezTo>
                    <a:pt x="93" y="30"/>
                    <a:pt x="93" y="30"/>
                    <a:pt x="93" y="30"/>
                  </a:cubicBezTo>
                  <a:cubicBezTo>
                    <a:pt x="93" y="31"/>
                    <a:pt x="94" y="32"/>
                    <a:pt x="95" y="32"/>
                  </a:cubicBezTo>
                  <a:cubicBezTo>
                    <a:pt x="95" y="32"/>
                    <a:pt x="95" y="32"/>
                    <a:pt x="95" y="32"/>
                  </a:cubicBezTo>
                  <a:cubicBezTo>
                    <a:pt x="97" y="32"/>
                    <a:pt x="97" y="31"/>
                    <a:pt x="97" y="30"/>
                  </a:cubicBezTo>
                  <a:cubicBezTo>
                    <a:pt x="97" y="26"/>
                    <a:pt x="97" y="26"/>
                    <a:pt x="97" y="26"/>
                  </a:cubicBezTo>
                  <a:cubicBezTo>
                    <a:pt x="97" y="19"/>
                    <a:pt x="92" y="13"/>
                    <a:pt x="85" y="13"/>
                  </a:cubicBezTo>
                  <a:cubicBezTo>
                    <a:pt x="54" y="13"/>
                    <a:pt x="54" y="13"/>
                    <a:pt x="54" y="13"/>
                  </a:cubicBezTo>
                  <a:cubicBezTo>
                    <a:pt x="52" y="13"/>
                    <a:pt x="51" y="12"/>
                    <a:pt x="51" y="10"/>
                  </a:cubicBezTo>
                  <a:cubicBezTo>
                    <a:pt x="51" y="2"/>
                    <a:pt x="51" y="2"/>
                    <a:pt x="51" y="2"/>
                  </a:cubicBezTo>
                  <a:cubicBezTo>
                    <a:pt x="51" y="1"/>
                    <a:pt x="50" y="0"/>
                    <a:pt x="49" y="0"/>
                  </a:cubicBezTo>
                  <a:cubicBezTo>
                    <a:pt x="49" y="0"/>
                    <a:pt x="49" y="0"/>
                    <a:pt x="49" y="0"/>
                  </a:cubicBezTo>
                  <a:cubicBezTo>
                    <a:pt x="48" y="0"/>
                    <a:pt x="47" y="1"/>
                    <a:pt x="47" y="2"/>
                  </a:cubicBezTo>
                  <a:cubicBezTo>
                    <a:pt x="47" y="10"/>
                    <a:pt x="47" y="10"/>
                    <a:pt x="47" y="10"/>
                  </a:cubicBezTo>
                  <a:cubicBezTo>
                    <a:pt x="47" y="12"/>
                    <a:pt x="45" y="13"/>
                    <a:pt x="43" y="13"/>
                  </a:cubicBezTo>
                  <a:cubicBezTo>
                    <a:pt x="13" y="13"/>
                    <a:pt x="13" y="13"/>
                    <a:pt x="13" y="13"/>
                  </a:cubicBezTo>
                  <a:cubicBezTo>
                    <a:pt x="6" y="13"/>
                    <a:pt x="0" y="19"/>
                    <a:pt x="0" y="26"/>
                  </a:cubicBezTo>
                  <a:cubicBezTo>
                    <a:pt x="0" y="30"/>
                    <a:pt x="0" y="30"/>
                    <a:pt x="0" y="30"/>
                  </a:cubicBezTo>
                  <a:cubicBezTo>
                    <a:pt x="0" y="31"/>
                    <a:pt x="1" y="32"/>
                    <a:pt x="2" y="32"/>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77" name="Freeform 830"/>
            <p:cNvSpPr/>
            <p:nvPr/>
          </p:nvSpPr>
          <p:spPr bwMode="auto">
            <a:xfrm>
              <a:off x="7847013" y="2874963"/>
              <a:ext cx="142875" cy="128588"/>
            </a:xfrm>
            <a:custGeom>
              <a:gdLst>
                <a:gd fmla="*/ 102066328 w 40" name="T0"/>
                <a:gd fmla="*/ 459302048 h 36" name="T1"/>
                <a:gd fmla="*/ 229650131 w 40" name="T2"/>
                <a:gd fmla="*/ 459302048 h 36" name="T3"/>
                <a:gd fmla="*/ 280681509 w 40" name="T4"/>
                <a:gd fmla="*/ 459302048 h 36" name="T5"/>
                <a:gd fmla="*/ 408265313 w 40" name="T6"/>
                <a:gd fmla="*/ 459302048 h 36" name="T7"/>
                <a:gd fmla="*/ 510331641 w 40" name="T8"/>
                <a:gd fmla="*/ 357235323 h 36" name="T9"/>
                <a:gd fmla="*/ 510331641 w 40" name="T10"/>
                <a:gd fmla="*/ 102066725 h 36" name="T11"/>
                <a:gd fmla="*/ 408265313 w 40" name="T12"/>
                <a:gd fmla="*/ 0 h 36" name="T13"/>
                <a:gd fmla="*/ 102066328 w 40" name="T14"/>
                <a:gd fmla="*/ 0 h 36" name="T15"/>
                <a:gd fmla="*/ 0 w 40" name="T16"/>
                <a:gd fmla="*/ 102066725 h 36" name="T17"/>
                <a:gd fmla="*/ 0 w 40" name="T18"/>
                <a:gd fmla="*/ 357235323 h 36" name="T19"/>
                <a:gd fmla="*/ 102066328 w 40" name="T20"/>
                <a:gd fmla="*/ 459302048 h 36"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40" name="T33"/>
                <a:gd fmla="*/ 0 h 36" name="T34"/>
                <a:gd fmla="*/ 40 w 40" name="T35"/>
                <a:gd fmla="*/ 36 h 36"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36" w="40">
                  <a:moveTo>
                    <a:pt x="8" y="36"/>
                  </a:moveTo>
                  <a:cubicBezTo>
                    <a:pt x="18" y="36"/>
                    <a:pt x="18" y="36"/>
                    <a:pt x="18" y="36"/>
                  </a:cubicBezTo>
                  <a:cubicBezTo>
                    <a:pt x="22" y="36"/>
                    <a:pt x="22" y="36"/>
                    <a:pt x="22" y="36"/>
                  </a:cubicBezTo>
                  <a:cubicBezTo>
                    <a:pt x="32" y="36"/>
                    <a:pt x="32" y="36"/>
                    <a:pt x="32" y="36"/>
                  </a:cubicBezTo>
                  <a:cubicBezTo>
                    <a:pt x="36" y="36"/>
                    <a:pt x="40" y="32"/>
                    <a:pt x="40" y="28"/>
                  </a:cubicBezTo>
                  <a:cubicBezTo>
                    <a:pt x="40" y="8"/>
                    <a:pt x="40" y="8"/>
                    <a:pt x="40" y="8"/>
                  </a:cubicBezTo>
                  <a:cubicBezTo>
                    <a:pt x="40" y="3"/>
                    <a:pt x="36" y="0"/>
                    <a:pt x="32" y="0"/>
                  </a:cubicBezTo>
                  <a:cubicBezTo>
                    <a:pt x="8" y="0"/>
                    <a:pt x="8" y="0"/>
                    <a:pt x="8" y="0"/>
                  </a:cubicBezTo>
                  <a:cubicBezTo>
                    <a:pt x="4" y="0"/>
                    <a:pt x="0" y="3"/>
                    <a:pt x="0" y="8"/>
                  </a:cubicBezTo>
                  <a:cubicBezTo>
                    <a:pt x="0" y="28"/>
                    <a:pt x="0" y="28"/>
                    <a:pt x="0" y="28"/>
                  </a:cubicBezTo>
                  <a:cubicBezTo>
                    <a:pt x="0" y="32"/>
                    <a:pt x="4" y="36"/>
                    <a:pt x="8" y="36"/>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78" name="Freeform 831"/>
            <p:cNvSpPr/>
            <p:nvPr/>
          </p:nvSpPr>
          <p:spPr bwMode="auto">
            <a:xfrm>
              <a:off x="7700963" y="3148013"/>
              <a:ext cx="103188" cy="96838"/>
            </a:xfrm>
            <a:custGeom>
              <a:gdLst>
                <a:gd fmla="*/ 291200094 w 29" name="T0"/>
                <a:gd fmla="*/ 0 h 27" name="T1"/>
                <a:gd fmla="*/ 75964159 w 29" name="T2"/>
                <a:gd fmla="*/ 0 h 27" name="T3"/>
                <a:gd fmla="*/ 0 w 29" name="T4"/>
                <a:gd fmla="*/ 77183473 h 27" name="T5"/>
                <a:gd fmla="*/ 0 w 29" name="T6"/>
                <a:gd fmla="*/ 270134981 h 27" name="T7"/>
                <a:gd fmla="*/ 75964159 w 29" name="T8"/>
                <a:gd fmla="*/ 347318453 h 27" name="T9"/>
                <a:gd fmla="*/ 291200094 w 29" name="T10"/>
                <a:gd fmla="*/ 347318453 h 27" name="T11"/>
                <a:gd fmla="*/ 367164253 w 29" name="T12"/>
                <a:gd fmla="*/ 270134981 h 27" name="T13"/>
                <a:gd fmla="*/ 367164253 w 29" name="T14"/>
                <a:gd fmla="*/ 77183473 h 27" name="T15"/>
                <a:gd fmla="*/ 291200094 w 29" name="T16"/>
                <a:gd fmla="*/ 0 h 27"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29" name="T27"/>
                <a:gd fmla="*/ 0 h 27" name="T28"/>
                <a:gd fmla="*/ 29 w 29" name="T29"/>
                <a:gd fmla="*/ 27 h 27"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27" w="28">
                  <a:moveTo>
                    <a:pt x="23" y="0"/>
                  </a:moveTo>
                  <a:cubicBezTo>
                    <a:pt x="6" y="0"/>
                    <a:pt x="6" y="0"/>
                    <a:pt x="6" y="0"/>
                  </a:cubicBezTo>
                  <a:cubicBezTo>
                    <a:pt x="2" y="0"/>
                    <a:pt x="0" y="3"/>
                    <a:pt x="0" y="6"/>
                  </a:cubicBezTo>
                  <a:cubicBezTo>
                    <a:pt x="0" y="21"/>
                    <a:pt x="0" y="21"/>
                    <a:pt x="0" y="21"/>
                  </a:cubicBezTo>
                  <a:cubicBezTo>
                    <a:pt x="0" y="24"/>
                    <a:pt x="2" y="27"/>
                    <a:pt x="6" y="27"/>
                  </a:cubicBezTo>
                  <a:cubicBezTo>
                    <a:pt x="23" y="27"/>
                    <a:pt x="23" y="27"/>
                    <a:pt x="23" y="27"/>
                  </a:cubicBezTo>
                  <a:cubicBezTo>
                    <a:pt x="27" y="27"/>
                    <a:pt x="29" y="24"/>
                    <a:pt x="29" y="21"/>
                  </a:cubicBezTo>
                  <a:cubicBezTo>
                    <a:pt x="29" y="6"/>
                    <a:pt x="29" y="6"/>
                    <a:pt x="29" y="6"/>
                  </a:cubicBezTo>
                  <a:cubicBezTo>
                    <a:pt x="29" y="3"/>
                    <a:pt x="27" y="0"/>
                    <a:pt x="23" y="0"/>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79" name="Freeform 832"/>
            <p:cNvSpPr/>
            <p:nvPr/>
          </p:nvSpPr>
          <p:spPr bwMode="auto">
            <a:xfrm>
              <a:off x="7864475" y="3148013"/>
              <a:ext cx="106363" cy="96838"/>
            </a:xfrm>
            <a:custGeom>
              <a:gdLst>
                <a:gd fmla="*/ 301680922 w 30" name="T0"/>
                <a:gd fmla="*/ 0 h 27" name="T1"/>
                <a:gd fmla="*/ 75422003 w 30" name="T2"/>
                <a:gd fmla="*/ 0 h 27" name="T3"/>
                <a:gd fmla="*/ 0 w 30" name="T4"/>
                <a:gd fmla="*/ 77183473 h 27" name="T5"/>
                <a:gd fmla="*/ 0 w 30" name="T6"/>
                <a:gd fmla="*/ 270134981 h 27" name="T7"/>
                <a:gd fmla="*/ 75422003 w 30" name="T8"/>
                <a:gd fmla="*/ 347318453 h 27" name="T9"/>
                <a:gd fmla="*/ 301680922 w 30" name="T10"/>
                <a:gd fmla="*/ 347318453 h 27" name="T11"/>
                <a:gd fmla="*/ 377102926 w 30" name="T12"/>
                <a:gd fmla="*/ 270134981 h 27" name="T13"/>
                <a:gd fmla="*/ 377102926 w 30" name="T14"/>
                <a:gd fmla="*/ 77183473 h 27" name="T15"/>
                <a:gd fmla="*/ 301680922 w 30" name="T16"/>
                <a:gd fmla="*/ 0 h 27"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30" name="T27"/>
                <a:gd fmla="*/ 0 h 27" name="T28"/>
                <a:gd fmla="*/ 30 w 30" name="T29"/>
                <a:gd fmla="*/ 27 h 27"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27" w="30">
                  <a:moveTo>
                    <a:pt x="24" y="0"/>
                  </a:moveTo>
                  <a:cubicBezTo>
                    <a:pt x="6" y="0"/>
                    <a:pt x="6" y="0"/>
                    <a:pt x="6" y="0"/>
                  </a:cubicBezTo>
                  <a:cubicBezTo>
                    <a:pt x="3" y="0"/>
                    <a:pt x="0" y="3"/>
                    <a:pt x="0" y="6"/>
                  </a:cubicBezTo>
                  <a:cubicBezTo>
                    <a:pt x="0" y="21"/>
                    <a:pt x="0" y="21"/>
                    <a:pt x="0" y="21"/>
                  </a:cubicBezTo>
                  <a:cubicBezTo>
                    <a:pt x="0" y="24"/>
                    <a:pt x="3" y="27"/>
                    <a:pt x="6" y="27"/>
                  </a:cubicBezTo>
                  <a:cubicBezTo>
                    <a:pt x="24" y="27"/>
                    <a:pt x="24" y="27"/>
                    <a:pt x="24" y="27"/>
                  </a:cubicBezTo>
                  <a:cubicBezTo>
                    <a:pt x="27" y="27"/>
                    <a:pt x="30" y="24"/>
                    <a:pt x="30" y="21"/>
                  </a:cubicBezTo>
                  <a:cubicBezTo>
                    <a:pt x="30" y="6"/>
                    <a:pt x="30" y="6"/>
                    <a:pt x="30" y="6"/>
                  </a:cubicBezTo>
                  <a:cubicBezTo>
                    <a:pt x="30" y="3"/>
                    <a:pt x="27" y="0"/>
                    <a:pt x="24" y="0"/>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sp>
          <p:nvSpPr>
            <p:cNvPr id="80" name="Freeform 833"/>
            <p:cNvSpPr/>
            <p:nvPr/>
          </p:nvSpPr>
          <p:spPr bwMode="auto">
            <a:xfrm>
              <a:off x="8027988" y="3148013"/>
              <a:ext cx="107950" cy="96838"/>
            </a:xfrm>
            <a:custGeom>
              <a:gdLst>
                <a:gd fmla="*/ 310752067 w 30" name="T0"/>
                <a:gd fmla="*/ 0 h 27" name="T1"/>
                <a:gd fmla="*/ 77688017 w 30" name="T2"/>
                <a:gd fmla="*/ 0 h 27" name="T3"/>
                <a:gd fmla="*/ 0 w 30" name="T4"/>
                <a:gd fmla="*/ 77183473 h 27" name="T5"/>
                <a:gd fmla="*/ 0 w 30" name="T6"/>
                <a:gd fmla="*/ 270134981 h 27" name="T7"/>
                <a:gd fmla="*/ 77688017 w 30" name="T8"/>
                <a:gd fmla="*/ 347318453 h 27" name="T9"/>
                <a:gd fmla="*/ 310752067 w 30" name="T10"/>
                <a:gd fmla="*/ 347318453 h 27" name="T11"/>
                <a:gd fmla="*/ 388440083 w 30" name="T12"/>
                <a:gd fmla="*/ 270134981 h 27" name="T13"/>
                <a:gd fmla="*/ 388440083 w 30" name="T14"/>
                <a:gd fmla="*/ 77183473 h 27" name="T15"/>
                <a:gd fmla="*/ 310752067 w 30" name="T16"/>
                <a:gd fmla="*/ 0 h 27"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30" name="T27"/>
                <a:gd fmla="*/ 0 h 27" name="T28"/>
                <a:gd fmla="*/ 30 w 30" name="T29"/>
                <a:gd fmla="*/ 27 h 27"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27" w="30">
                  <a:moveTo>
                    <a:pt x="24" y="0"/>
                  </a:moveTo>
                  <a:cubicBezTo>
                    <a:pt x="6" y="0"/>
                    <a:pt x="6" y="0"/>
                    <a:pt x="6" y="0"/>
                  </a:cubicBezTo>
                  <a:cubicBezTo>
                    <a:pt x="3" y="0"/>
                    <a:pt x="0" y="3"/>
                    <a:pt x="0" y="6"/>
                  </a:cubicBezTo>
                  <a:cubicBezTo>
                    <a:pt x="0" y="21"/>
                    <a:pt x="0" y="21"/>
                    <a:pt x="0" y="21"/>
                  </a:cubicBezTo>
                  <a:cubicBezTo>
                    <a:pt x="0" y="24"/>
                    <a:pt x="3" y="27"/>
                    <a:pt x="6" y="27"/>
                  </a:cubicBezTo>
                  <a:cubicBezTo>
                    <a:pt x="24" y="27"/>
                    <a:pt x="24" y="27"/>
                    <a:pt x="24" y="27"/>
                  </a:cubicBezTo>
                  <a:cubicBezTo>
                    <a:pt x="27" y="27"/>
                    <a:pt x="30" y="24"/>
                    <a:pt x="30" y="21"/>
                  </a:cubicBezTo>
                  <a:cubicBezTo>
                    <a:pt x="30" y="6"/>
                    <a:pt x="30" y="6"/>
                    <a:pt x="30" y="6"/>
                  </a:cubicBezTo>
                  <a:cubicBezTo>
                    <a:pt x="30" y="3"/>
                    <a:pt x="27" y="0"/>
                    <a:pt x="24" y="0"/>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latin typeface="+mn-lt"/>
                <a:cs typeface="+mn-ea"/>
                <a:sym typeface="+mn-lt"/>
              </a:endParaRPr>
            </a:p>
          </p:txBody>
        </p:sp>
      </p:grpSp>
      <p:sp>
        <p:nvSpPr>
          <p:cNvPr id="81" name="Text Placeholder 33"/>
          <p:cNvSpPr txBox="1"/>
          <p:nvPr/>
        </p:nvSpPr>
        <p:spPr>
          <a:xfrm>
            <a:off x="1339865" y="3121883"/>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rgbClr val="43536A"/>
                </a:solidFill>
                <a:latin typeface="+mn-lt"/>
                <a:ea typeface="+mn-ea"/>
                <a:cs typeface="+mn-ea"/>
                <a:sym typeface="+mn-lt"/>
              </a:rPr>
              <a:t>线上运营</a:t>
            </a:r>
          </a:p>
        </p:txBody>
      </p:sp>
      <p:sp>
        <p:nvSpPr>
          <p:cNvPr id="82" name="Text Placeholder 33"/>
          <p:cNvSpPr txBox="1"/>
          <p:nvPr/>
        </p:nvSpPr>
        <p:spPr>
          <a:xfrm>
            <a:off x="6099941" y="3121883"/>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rgbClr val="43536A"/>
                </a:solidFill>
                <a:latin typeface="+mn-lt"/>
                <a:ea typeface="+mn-ea"/>
                <a:cs typeface="+mn-ea"/>
                <a:sym typeface="+mn-lt"/>
              </a:rPr>
              <a:t>市场推广</a:t>
            </a:r>
          </a:p>
        </p:txBody>
      </p:sp>
      <p:sp>
        <p:nvSpPr>
          <p:cNvPr id="83" name="Text Placeholder 33"/>
          <p:cNvSpPr txBox="1"/>
          <p:nvPr/>
        </p:nvSpPr>
        <p:spPr>
          <a:xfrm>
            <a:off x="6099941" y="1497294"/>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rgbClr val="43536A"/>
                </a:solidFill>
                <a:latin typeface="+mn-lt"/>
                <a:ea typeface="+mn-ea"/>
                <a:cs typeface="+mn-ea"/>
                <a:sym typeface="+mn-lt"/>
              </a:rPr>
              <a:t>平台研发</a:t>
            </a:r>
          </a:p>
        </p:txBody>
      </p:sp>
      <p:sp>
        <p:nvSpPr>
          <p:cNvPr id="84" name="Text Placeholder 33"/>
          <p:cNvSpPr txBox="1"/>
          <p:nvPr/>
        </p:nvSpPr>
        <p:spPr>
          <a:xfrm>
            <a:off x="1348578" y="1497294"/>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rgbClr val="43536A"/>
                </a:solidFill>
                <a:latin typeface="+mn-lt"/>
                <a:ea typeface="+mn-ea"/>
                <a:cs typeface="+mn-ea"/>
                <a:sym typeface="+mn-lt"/>
              </a:rPr>
              <a:t>用户补贴</a:t>
            </a:r>
          </a:p>
        </p:txBody>
      </p:sp>
    </p:spTree>
    <p:extLst>
      <p:ext uri="{BB962C8B-B14F-4D97-AF65-F5344CB8AC3E}">
        <p14:creationId val="3611648169"/>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1" presetSubtype="1">
                                  <p:stCondLst>
                                    <p:cond delay="0"/>
                                  </p:stCondLst>
                                  <p:childTnLst>
                                    <p:set>
                                      <p:cBhvr>
                                        <p:cTn dur="1" fill="hold" id="6">
                                          <p:stCondLst>
                                            <p:cond delay="0"/>
                                          </p:stCondLst>
                                        </p:cTn>
                                        <p:tgtEl>
                                          <p:spTgt spid="26"/>
                                        </p:tgtEl>
                                        <p:attrNameLst>
                                          <p:attrName>style.visibility</p:attrName>
                                        </p:attrNameLst>
                                      </p:cBhvr>
                                      <p:to>
                                        <p:strVal val="visible"/>
                                      </p:to>
                                    </p:set>
                                    <p:animEffect filter="wheel(1)" transition="in">
                                      <p:cBhvr>
                                        <p:cTn dur="750" id="7"/>
                                        <p:tgtEl>
                                          <p:spTgt spid="26"/>
                                        </p:tgtEl>
                                      </p:cBhvr>
                                    </p:animEffect>
                                  </p:childTnLst>
                                </p:cTn>
                              </p:par>
                            </p:childTnLst>
                          </p:cTn>
                        </p:par>
                        <p:par>
                          <p:cTn fill="hold" id="8" nodeType="afterGroup">
                            <p:stCondLst>
                              <p:cond delay="750"/>
                            </p:stCondLst>
                            <p:childTnLst>
                              <p:par>
                                <p:cTn fill="hold" grpId="0" id="9" nodeType="afterEffect" presetClass="entr" presetID="22" presetSubtype="1">
                                  <p:stCondLst>
                                    <p:cond delay="500"/>
                                  </p:stCondLst>
                                  <p:childTnLst>
                                    <p:set>
                                      <p:cBhvr>
                                        <p:cTn dur="1" fill="hold" id="10">
                                          <p:stCondLst>
                                            <p:cond delay="0"/>
                                          </p:stCondLst>
                                        </p:cTn>
                                        <p:tgtEl>
                                          <p:spTgt spid="27"/>
                                        </p:tgtEl>
                                        <p:attrNameLst>
                                          <p:attrName>style.visibility</p:attrName>
                                        </p:attrNameLst>
                                      </p:cBhvr>
                                      <p:to>
                                        <p:strVal val="visible"/>
                                      </p:to>
                                    </p:set>
                                    <p:animEffect filter="wipe(up)" transition="in">
                                      <p:cBhvr>
                                        <p:cTn dur="500" id="11"/>
                                        <p:tgtEl>
                                          <p:spTgt spid="27"/>
                                        </p:tgtEl>
                                      </p:cBhvr>
                                    </p:animEffect>
                                  </p:childTnLst>
                                </p:cTn>
                              </p:par>
                            </p:childTnLst>
                          </p:cTn>
                        </p:par>
                        <p:par>
                          <p:cTn fill="hold" id="12" nodeType="afterGroup">
                            <p:stCondLst>
                              <p:cond delay="1750"/>
                            </p:stCondLst>
                            <p:childTnLst>
                              <p:par>
                                <p:cTn fill="hold" grpId="0" id="13" nodeType="afterEffect" presetClass="entr" presetID="10" presetSubtype="0">
                                  <p:stCondLst>
                                    <p:cond delay="0"/>
                                  </p:stCondLst>
                                  <p:childTnLst>
                                    <p:set>
                                      <p:cBhvr>
                                        <p:cTn dur="1" fill="hold" id="14">
                                          <p:stCondLst>
                                            <p:cond delay="0"/>
                                          </p:stCondLst>
                                        </p:cTn>
                                        <p:tgtEl>
                                          <p:spTgt spid="36"/>
                                        </p:tgtEl>
                                        <p:attrNameLst>
                                          <p:attrName>style.visibility</p:attrName>
                                        </p:attrNameLst>
                                      </p:cBhvr>
                                      <p:to>
                                        <p:strVal val="visible"/>
                                      </p:to>
                                    </p:set>
                                    <p:animEffect filter="fade" transition="in">
                                      <p:cBhvr>
                                        <p:cTn dur="500" id="15"/>
                                        <p:tgtEl>
                                          <p:spTgt spid="36"/>
                                        </p:tgtEl>
                                      </p:cBhvr>
                                    </p:animEffect>
                                  </p:childTnLst>
                                </p:cTn>
                              </p:par>
                            </p:childTnLst>
                          </p:cTn>
                        </p:par>
                        <p:par>
                          <p:cTn fill="hold" id="16" nodeType="afterGroup">
                            <p:stCondLst>
                              <p:cond delay="2250"/>
                            </p:stCondLst>
                            <p:childTnLst>
                              <p:par>
                                <p:cTn fill="hold" grpId="0" id="17" nodeType="afterEffect" presetClass="entr" presetID="22" presetSubtype="1">
                                  <p:stCondLst>
                                    <p:cond delay="250"/>
                                  </p:stCondLst>
                                  <p:childTnLst>
                                    <p:set>
                                      <p:cBhvr>
                                        <p:cTn dur="1" fill="hold" id="18">
                                          <p:stCondLst>
                                            <p:cond delay="0"/>
                                          </p:stCondLst>
                                        </p:cTn>
                                        <p:tgtEl>
                                          <p:spTgt spid="28"/>
                                        </p:tgtEl>
                                        <p:attrNameLst>
                                          <p:attrName>style.visibility</p:attrName>
                                        </p:attrNameLst>
                                      </p:cBhvr>
                                      <p:to>
                                        <p:strVal val="visible"/>
                                      </p:to>
                                    </p:set>
                                    <p:animEffect filter="wipe(up)" transition="in">
                                      <p:cBhvr>
                                        <p:cTn dur="500" id="19"/>
                                        <p:tgtEl>
                                          <p:spTgt spid="28"/>
                                        </p:tgtEl>
                                      </p:cBhvr>
                                    </p:animEffect>
                                  </p:childTnLst>
                                </p:cTn>
                              </p:par>
                            </p:childTnLst>
                          </p:cTn>
                        </p:par>
                        <p:par>
                          <p:cTn fill="hold" id="20" nodeType="afterGroup">
                            <p:stCondLst>
                              <p:cond delay="3000"/>
                            </p:stCondLst>
                            <p:childTnLst>
                              <p:par>
                                <p:cTn fill="hold" grpId="0" id="21" nodeType="afterEffect" presetClass="entr" presetID="10" presetSubtype="0">
                                  <p:stCondLst>
                                    <p:cond delay="0"/>
                                  </p:stCondLst>
                                  <p:childTnLst>
                                    <p:set>
                                      <p:cBhvr>
                                        <p:cTn dur="1" fill="hold" id="22">
                                          <p:stCondLst>
                                            <p:cond delay="0"/>
                                          </p:stCondLst>
                                        </p:cTn>
                                        <p:tgtEl>
                                          <p:spTgt spid="38"/>
                                        </p:tgtEl>
                                        <p:attrNameLst>
                                          <p:attrName>style.visibility</p:attrName>
                                        </p:attrNameLst>
                                      </p:cBhvr>
                                      <p:to>
                                        <p:strVal val="visible"/>
                                      </p:to>
                                    </p:set>
                                    <p:animEffect filter="fade" transition="in">
                                      <p:cBhvr>
                                        <p:cTn dur="500" id="23"/>
                                        <p:tgtEl>
                                          <p:spTgt spid="38"/>
                                        </p:tgtEl>
                                      </p:cBhvr>
                                    </p:animEffect>
                                  </p:childTnLst>
                                </p:cTn>
                              </p:par>
                            </p:childTnLst>
                          </p:cTn>
                        </p:par>
                        <p:par>
                          <p:cTn fill="hold" id="24" nodeType="afterGroup">
                            <p:stCondLst>
                              <p:cond delay="3500"/>
                            </p:stCondLst>
                            <p:childTnLst>
                              <p:par>
                                <p:cTn fill="hold" grpId="0" id="25" nodeType="afterEffect" presetClass="entr" presetID="22" presetSubtype="4">
                                  <p:stCondLst>
                                    <p:cond delay="250"/>
                                  </p:stCondLst>
                                  <p:childTnLst>
                                    <p:set>
                                      <p:cBhvr>
                                        <p:cTn dur="1" fill="hold" id="26">
                                          <p:stCondLst>
                                            <p:cond delay="0"/>
                                          </p:stCondLst>
                                        </p:cTn>
                                        <p:tgtEl>
                                          <p:spTgt spid="33"/>
                                        </p:tgtEl>
                                        <p:attrNameLst>
                                          <p:attrName>style.visibility</p:attrName>
                                        </p:attrNameLst>
                                      </p:cBhvr>
                                      <p:to>
                                        <p:strVal val="visible"/>
                                      </p:to>
                                    </p:set>
                                    <p:animEffect filter="wipe(down)" transition="in">
                                      <p:cBhvr>
                                        <p:cTn dur="500" id="27"/>
                                        <p:tgtEl>
                                          <p:spTgt spid="33"/>
                                        </p:tgtEl>
                                      </p:cBhvr>
                                    </p:animEffect>
                                  </p:childTnLst>
                                </p:cTn>
                              </p:par>
                              <p:par>
                                <p:cTn fill="hold" grpId="0" id="28" nodeType="withEffect" presetClass="entr" presetID="10" presetSubtype="0">
                                  <p:stCondLst>
                                    <p:cond delay="0"/>
                                  </p:stCondLst>
                                  <p:childTnLst>
                                    <p:set>
                                      <p:cBhvr>
                                        <p:cTn dur="1" fill="hold" id="29">
                                          <p:stCondLst>
                                            <p:cond delay="0"/>
                                          </p:stCondLst>
                                        </p:cTn>
                                        <p:tgtEl>
                                          <p:spTgt spid="40"/>
                                        </p:tgtEl>
                                        <p:attrNameLst>
                                          <p:attrName>style.visibility</p:attrName>
                                        </p:attrNameLst>
                                      </p:cBhvr>
                                      <p:to>
                                        <p:strVal val="visible"/>
                                      </p:to>
                                    </p:set>
                                    <p:animEffect filter="fade" transition="in">
                                      <p:cBhvr>
                                        <p:cTn dur="500" id="30"/>
                                        <p:tgtEl>
                                          <p:spTgt spid="40"/>
                                        </p:tgtEl>
                                      </p:cBhvr>
                                    </p:animEffect>
                                  </p:childTnLst>
                                </p:cTn>
                              </p:par>
                            </p:childTnLst>
                          </p:cTn>
                        </p:par>
                        <p:par>
                          <p:cTn fill="hold" id="31" nodeType="afterGroup">
                            <p:stCondLst>
                              <p:cond delay="4250"/>
                            </p:stCondLst>
                            <p:childTnLst>
                              <p:par>
                                <p:cTn fill="hold" grpId="0" id="32" nodeType="afterEffect" presetClass="entr" presetID="22" presetSubtype="4">
                                  <p:stCondLst>
                                    <p:cond delay="250"/>
                                  </p:stCondLst>
                                  <p:childTnLst>
                                    <p:set>
                                      <p:cBhvr>
                                        <p:cTn dur="1" fill="hold" id="33">
                                          <p:stCondLst>
                                            <p:cond delay="0"/>
                                          </p:stCondLst>
                                        </p:cTn>
                                        <p:tgtEl>
                                          <p:spTgt spid="34"/>
                                        </p:tgtEl>
                                        <p:attrNameLst>
                                          <p:attrName>style.visibility</p:attrName>
                                        </p:attrNameLst>
                                      </p:cBhvr>
                                      <p:to>
                                        <p:strVal val="visible"/>
                                      </p:to>
                                    </p:set>
                                    <p:animEffect filter="wipe(down)" transition="in">
                                      <p:cBhvr>
                                        <p:cTn dur="500" id="34"/>
                                        <p:tgtEl>
                                          <p:spTgt spid="34"/>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42"/>
                                        </p:tgtEl>
                                        <p:attrNameLst>
                                          <p:attrName>style.visibility</p:attrName>
                                        </p:attrNameLst>
                                      </p:cBhvr>
                                      <p:to>
                                        <p:strVal val="visible"/>
                                      </p:to>
                                    </p:set>
                                    <p:animEffect filter="fade" transition="in">
                                      <p:cBhvr>
                                        <p:cTn dur="500" id="37"/>
                                        <p:tgtEl>
                                          <p:spTgt spid="42"/>
                                        </p:tgtEl>
                                      </p:cBhvr>
                                    </p:animEffect>
                                  </p:childTnLst>
                                </p:cTn>
                              </p:par>
                              <p:par>
                                <p:cTn decel="100000" fill="hold" grpId="0" id="38" nodeType="withEffect" presetClass="entr" presetID="2" presetSubtype="2">
                                  <p:stCondLst>
                                    <p:cond delay="250"/>
                                  </p:stCondLst>
                                  <p:iterate type="wd">
                                    <p:tmPct val="10000"/>
                                  </p:iterate>
                                  <p:childTnLst>
                                    <p:set>
                                      <p:cBhvr>
                                        <p:cTn dur="1" fill="hold" id="39">
                                          <p:stCondLst>
                                            <p:cond delay="0"/>
                                          </p:stCondLst>
                                        </p:cTn>
                                        <p:tgtEl>
                                          <p:spTgt spid="44"/>
                                        </p:tgtEl>
                                        <p:attrNameLst>
                                          <p:attrName>style.visibility</p:attrName>
                                        </p:attrNameLst>
                                      </p:cBhvr>
                                      <p:to>
                                        <p:strVal val="visible"/>
                                      </p:to>
                                    </p:set>
                                    <p:anim calcmode="lin" valueType="num">
                                      <p:cBhvr additive="base">
                                        <p:cTn dur="500" fill="hold" id="40"/>
                                        <p:tgtEl>
                                          <p:spTgt spid="44"/>
                                        </p:tgtEl>
                                        <p:attrNameLst>
                                          <p:attrName>ppt_x</p:attrName>
                                        </p:attrNameLst>
                                      </p:cBhvr>
                                      <p:tavLst>
                                        <p:tav tm="0">
                                          <p:val>
                                            <p:strVal val="1+#ppt_w/2"/>
                                          </p:val>
                                        </p:tav>
                                        <p:tav tm="100000">
                                          <p:val>
                                            <p:strVal val="#ppt_x"/>
                                          </p:val>
                                        </p:tav>
                                      </p:tavLst>
                                    </p:anim>
                                    <p:anim calcmode="lin" valueType="num">
                                      <p:cBhvr additive="base">
                                        <p:cTn dur="500" fill="hold" id="41"/>
                                        <p:tgtEl>
                                          <p:spTgt spid="44"/>
                                        </p:tgtEl>
                                        <p:attrNameLst>
                                          <p:attrName>ppt_y</p:attrName>
                                        </p:attrNameLst>
                                      </p:cBhvr>
                                      <p:tavLst>
                                        <p:tav tm="0">
                                          <p:val>
                                            <p:strVal val="#ppt_y"/>
                                          </p:val>
                                        </p:tav>
                                        <p:tav tm="100000">
                                          <p:val>
                                            <p:strVal val="#ppt_y"/>
                                          </p:val>
                                        </p:tav>
                                      </p:tavLst>
                                    </p:anim>
                                  </p:childTnLst>
                                </p:cTn>
                              </p:par>
                              <p:par>
                                <p:cTn decel="100000" fill="hold" grpId="0" id="42" nodeType="withEffect" presetClass="entr" presetID="2" presetSubtype="2">
                                  <p:stCondLst>
                                    <p:cond delay="250"/>
                                  </p:stCondLst>
                                  <p:iterate type="wd">
                                    <p:tmPct val="10000"/>
                                  </p:iterate>
                                  <p:childTnLst>
                                    <p:set>
                                      <p:cBhvr>
                                        <p:cTn dur="1" fill="hold" id="43">
                                          <p:stCondLst>
                                            <p:cond delay="0"/>
                                          </p:stCondLst>
                                        </p:cTn>
                                        <p:tgtEl>
                                          <p:spTgt spid="45"/>
                                        </p:tgtEl>
                                        <p:attrNameLst>
                                          <p:attrName>style.visibility</p:attrName>
                                        </p:attrNameLst>
                                      </p:cBhvr>
                                      <p:to>
                                        <p:strVal val="visible"/>
                                      </p:to>
                                    </p:set>
                                    <p:anim calcmode="lin" valueType="num">
                                      <p:cBhvr additive="base">
                                        <p:cTn dur="500" fill="hold" id="44"/>
                                        <p:tgtEl>
                                          <p:spTgt spid="45"/>
                                        </p:tgtEl>
                                        <p:attrNameLst>
                                          <p:attrName>ppt_x</p:attrName>
                                        </p:attrNameLst>
                                      </p:cBhvr>
                                      <p:tavLst>
                                        <p:tav tm="0">
                                          <p:val>
                                            <p:strVal val="1+#ppt_w/2"/>
                                          </p:val>
                                        </p:tav>
                                        <p:tav tm="100000">
                                          <p:val>
                                            <p:strVal val="#ppt_x"/>
                                          </p:val>
                                        </p:tav>
                                      </p:tavLst>
                                    </p:anim>
                                    <p:anim calcmode="lin" valueType="num">
                                      <p:cBhvr additive="base">
                                        <p:cTn dur="500" fill="hold" id="45"/>
                                        <p:tgtEl>
                                          <p:spTgt spid="45"/>
                                        </p:tgtEl>
                                        <p:attrNameLst>
                                          <p:attrName>ppt_y</p:attrName>
                                        </p:attrNameLst>
                                      </p:cBhvr>
                                      <p:tavLst>
                                        <p:tav tm="0">
                                          <p:val>
                                            <p:strVal val="#ppt_y"/>
                                          </p:val>
                                        </p:tav>
                                        <p:tav tm="100000">
                                          <p:val>
                                            <p:strVal val="#ppt_y"/>
                                          </p:val>
                                        </p:tav>
                                      </p:tavLst>
                                    </p:anim>
                                  </p:childTnLst>
                                </p:cTn>
                              </p:par>
                              <p:par>
                                <p:cTn decel="100000" fill="hold" grpId="0" id="46" nodeType="withEffect" presetClass="entr" presetID="2" presetSubtype="8">
                                  <p:stCondLst>
                                    <p:cond delay="250"/>
                                  </p:stCondLst>
                                  <p:iterate type="wd">
                                    <p:tmPct val="10000"/>
                                  </p:iterate>
                                  <p:childTnLst>
                                    <p:set>
                                      <p:cBhvr>
                                        <p:cTn dur="1" fill="hold" id="47">
                                          <p:stCondLst>
                                            <p:cond delay="0"/>
                                          </p:stCondLst>
                                        </p:cTn>
                                        <p:tgtEl>
                                          <p:spTgt spid="46"/>
                                        </p:tgtEl>
                                        <p:attrNameLst>
                                          <p:attrName>style.visibility</p:attrName>
                                        </p:attrNameLst>
                                      </p:cBhvr>
                                      <p:to>
                                        <p:strVal val="visible"/>
                                      </p:to>
                                    </p:set>
                                    <p:anim calcmode="lin" valueType="num">
                                      <p:cBhvr additive="base">
                                        <p:cTn dur="500" fill="hold" id="48"/>
                                        <p:tgtEl>
                                          <p:spTgt spid="46"/>
                                        </p:tgtEl>
                                        <p:attrNameLst>
                                          <p:attrName>ppt_x</p:attrName>
                                        </p:attrNameLst>
                                      </p:cBhvr>
                                      <p:tavLst>
                                        <p:tav tm="0">
                                          <p:val>
                                            <p:strVal val="0-#ppt_w/2"/>
                                          </p:val>
                                        </p:tav>
                                        <p:tav tm="100000">
                                          <p:val>
                                            <p:strVal val="#ppt_x"/>
                                          </p:val>
                                        </p:tav>
                                      </p:tavLst>
                                    </p:anim>
                                    <p:anim calcmode="lin" valueType="num">
                                      <p:cBhvr additive="base">
                                        <p:cTn dur="500" fill="hold" id="49"/>
                                        <p:tgtEl>
                                          <p:spTgt spid="46"/>
                                        </p:tgtEl>
                                        <p:attrNameLst>
                                          <p:attrName>ppt_y</p:attrName>
                                        </p:attrNameLst>
                                      </p:cBhvr>
                                      <p:tavLst>
                                        <p:tav tm="0">
                                          <p:val>
                                            <p:strVal val="#ppt_y"/>
                                          </p:val>
                                        </p:tav>
                                        <p:tav tm="100000">
                                          <p:val>
                                            <p:strVal val="#ppt_y"/>
                                          </p:val>
                                        </p:tav>
                                      </p:tavLst>
                                    </p:anim>
                                  </p:childTnLst>
                                </p:cTn>
                              </p:par>
                              <p:par>
                                <p:cTn decel="100000" fill="hold" grpId="0" id="50" nodeType="withEffect" presetClass="entr" presetID="2" presetSubtype="8">
                                  <p:stCondLst>
                                    <p:cond delay="250"/>
                                  </p:stCondLst>
                                  <p:iterate type="wd">
                                    <p:tmPct val="10000"/>
                                  </p:iterate>
                                  <p:childTnLst>
                                    <p:set>
                                      <p:cBhvr>
                                        <p:cTn dur="1" fill="hold" id="51">
                                          <p:stCondLst>
                                            <p:cond delay="0"/>
                                          </p:stCondLst>
                                        </p:cTn>
                                        <p:tgtEl>
                                          <p:spTgt spid="47"/>
                                        </p:tgtEl>
                                        <p:attrNameLst>
                                          <p:attrName>style.visibility</p:attrName>
                                        </p:attrNameLst>
                                      </p:cBhvr>
                                      <p:to>
                                        <p:strVal val="visible"/>
                                      </p:to>
                                    </p:set>
                                    <p:anim calcmode="lin" valueType="num">
                                      <p:cBhvr additive="base">
                                        <p:cTn dur="500" fill="hold" id="52"/>
                                        <p:tgtEl>
                                          <p:spTgt spid="47"/>
                                        </p:tgtEl>
                                        <p:attrNameLst>
                                          <p:attrName>ppt_x</p:attrName>
                                        </p:attrNameLst>
                                      </p:cBhvr>
                                      <p:tavLst>
                                        <p:tav tm="0">
                                          <p:val>
                                            <p:strVal val="0-#ppt_w/2"/>
                                          </p:val>
                                        </p:tav>
                                        <p:tav tm="100000">
                                          <p:val>
                                            <p:strVal val="#ppt_x"/>
                                          </p:val>
                                        </p:tav>
                                      </p:tavLst>
                                    </p:anim>
                                    <p:anim calcmode="lin" valueType="num">
                                      <p:cBhvr additive="base">
                                        <p:cTn dur="500" fill="hold" id="53"/>
                                        <p:tgtEl>
                                          <p:spTgt spid="4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7"/>
      <p:bldP grpId="0" spid="28"/>
      <p:bldP grpId="0" spid="33"/>
      <p:bldP grpId="0" spid="34"/>
      <p:bldP grpId="0" spid="36"/>
      <p:bldP grpId="0" spid="38"/>
      <p:bldP grpId="0" spid="40"/>
      <p:bldP grpId="0" spid="42"/>
      <p:bldP grpId="0" spid="44"/>
      <p:bldP grpId="0" spid="45"/>
      <p:bldP grpId="0" spid="46"/>
      <p:bldP grpId="0" spid="47"/>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120"/>
          <p:cNvGrpSpPr/>
          <p:nvPr/>
        </p:nvGrpSpPr>
        <p:grpSpPr>
          <a:xfrm>
            <a:off x="400621" y="2989027"/>
            <a:ext cx="8203895" cy="34290"/>
            <a:chOff x="623889" y="3209929"/>
            <a:chExt cx="10944224" cy="438144"/>
          </a:xfrm>
          <a:solidFill>
            <a:schemeClr val="tx2"/>
          </a:solidFill>
        </p:grpSpPr>
        <p:sp>
          <p:nvSpPr>
            <p:cNvPr id="122" name="矩形 121"/>
            <p:cNvSpPr/>
            <p:nvPr/>
          </p:nvSpPr>
          <p:spPr>
            <a:xfrm>
              <a:off x="623889" y="3344465"/>
              <a:ext cx="5039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200">
                <a:solidFill>
                  <a:srgbClr val="FFFFFF"/>
                </a:solidFill>
                <a:cs typeface="+mn-ea"/>
                <a:sym typeface="+mn-lt"/>
              </a:endParaRPr>
            </a:p>
          </p:txBody>
        </p:sp>
        <p:sp>
          <p:nvSpPr>
            <p:cNvPr id="123" name="矩形 122"/>
            <p:cNvSpPr/>
            <p:nvPr/>
          </p:nvSpPr>
          <p:spPr>
            <a:xfrm>
              <a:off x="717047" y="3344465"/>
              <a:ext cx="107093"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200">
                <a:solidFill>
                  <a:srgbClr val="FFFFFF"/>
                </a:solidFill>
                <a:cs typeface="+mn-ea"/>
                <a:sym typeface="+mn-lt"/>
              </a:endParaRPr>
            </a:p>
          </p:txBody>
        </p:sp>
        <p:sp>
          <p:nvSpPr>
            <p:cNvPr id="124" name="矩形 123"/>
            <p:cNvSpPr/>
            <p:nvPr/>
          </p:nvSpPr>
          <p:spPr>
            <a:xfrm>
              <a:off x="866901" y="3344465"/>
              <a:ext cx="19843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200">
                <a:solidFill>
                  <a:srgbClr val="FFFFFF"/>
                </a:solidFill>
                <a:cs typeface="+mn-ea"/>
                <a:sym typeface="+mn-lt"/>
              </a:endParaRPr>
            </a:p>
          </p:txBody>
        </p:sp>
        <p:sp>
          <p:nvSpPr>
            <p:cNvPr id="125" name="矩形 124"/>
            <p:cNvSpPr/>
            <p:nvPr/>
          </p:nvSpPr>
          <p:spPr>
            <a:xfrm>
              <a:off x="1108099" y="3344465"/>
              <a:ext cx="9613876"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200">
                <a:solidFill>
                  <a:srgbClr val="FFFFFF"/>
                </a:solidFill>
                <a:cs typeface="+mn-ea"/>
                <a:sym typeface="+mn-lt"/>
              </a:endParaRPr>
            </a:p>
          </p:txBody>
        </p:sp>
        <p:sp>
          <p:nvSpPr>
            <p:cNvPr id="126" name="矩形 125"/>
            <p:cNvSpPr/>
            <p:nvPr/>
          </p:nvSpPr>
          <p:spPr>
            <a:xfrm>
              <a:off x="10994902" y="3344465"/>
              <a:ext cx="107093"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200">
                <a:solidFill>
                  <a:srgbClr val="FFFFFF"/>
                </a:solidFill>
                <a:cs typeface="+mn-ea"/>
                <a:sym typeface="+mn-lt"/>
              </a:endParaRPr>
            </a:p>
          </p:txBody>
        </p:sp>
        <p:sp>
          <p:nvSpPr>
            <p:cNvPr id="127" name="矩形 126"/>
            <p:cNvSpPr/>
            <p:nvPr/>
          </p:nvSpPr>
          <p:spPr>
            <a:xfrm>
              <a:off x="10759220" y="3344465"/>
              <a:ext cx="19843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200">
                <a:solidFill>
                  <a:srgbClr val="FFFFFF"/>
                </a:solidFill>
                <a:cs typeface="+mn-ea"/>
                <a:sym typeface="+mn-lt"/>
              </a:endParaRPr>
            </a:p>
          </p:txBody>
        </p:sp>
        <p:sp>
          <p:nvSpPr>
            <p:cNvPr id="128" name="等腰三角形 127"/>
            <p:cNvSpPr/>
            <p:nvPr/>
          </p:nvSpPr>
          <p:spPr>
            <a:xfrm rot="5400000">
              <a:off x="11159803" y="3239763"/>
              <a:ext cx="438144" cy="37847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200">
                <a:solidFill>
                  <a:srgbClr val="FFFFFF"/>
                </a:solidFill>
                <a:cs typeface="+mn-ea"/>
                <a:sym typeface="+mn-lt"/>
              </a:endParaRPr>
            </a:p>
          </p:txBody>
        </p:sp>
      </p:grpSp>
      <p:cxnSp>
        <p:nvCxnSpPr>
          <p:cNvPr id="129" name="肘形连接符 128"/>
          <p:cNvCxnSpPr/>
          <p:nvPr/>
        </p:nvCxnSpPr>
        <p:spPr>
          <a:xfrm flipH="1" flipV="1" rot="5400000">
            <a:off x="810376" y="2362646"/>
            <a:ext cx="564557" cy="218547"/>
          </a:xfrm>
          <a:prstGeom prst="bentConnector2">
            <a:avLst/>
          </a:prstGeom>
          <a:ln>
            <a:solidFill>
              <a:srgbClr val="414455"/>
            </a:solidFill>
          </a:ln>
        </p:spPr>
        <p:style>
          <a:lnRef idx="1">
            <a:schemeClr val="accent1"/>
          </a:lnRef>
          <a:fillRef idx="0">
            <a:schemeClr val="accent1"/>
          </a:fillRef>
          <a:effectRef idx="0">
            <a:schemeClr val="accent1"/>
          </a:effectRef>
          <a:fontRef idx="minor">
            <a:schemeClr val="tx1"/>
          </a:fontRef>
        </p:style>
      </p:cxnSp>
      <p:cxnSp>
        <p:nvCxnSpPr>
          <p:cNvPr id="143" name="肘形连接符 142"/>
          <p:cNvCxnSpPr/>
          <p:nvPr/>
        </p:nvCxnSpPr>
        <p:spPr>
          <a:xfrm flipH="1" flipV="1" rot="5400000">
            <a:off x="3455629" y="2362646"/>
            <a:ext cx="564557" cy="218547"/>
          </a:xfrm>
          <a:prstGeom prst="bentConnector2">
            <a:avLst/>
          </a:prstGeom>
          <a:ln>
            <a:solidFill>
              <a:srgbClr val="414455"/>
            </a:solidFill>
          </a:ln>
        </p:spPr>
        <p:style>
          <a:lnRef idx="1">
            <a:schemeClr val="accent1"/>
          </a:lnRef>
          <a:fillRef idx="0">
            <a:schemeClr val="accent1"/>
          </a:fillRef>
          <a:effectRef idx="0">
            <a:schemeClr val="accent1"/>
          </a:effectRef>
          <a:fontRef idx="minor">
            <a:schemeClr val="tx1"/>
          </a:fontRef>
        </p:style>
      </p:cxnSp>
      <p:cxnSp>
        <p:nvCxnSpPr>
          <p:cNvPr id="150" name="肘形连接符 149"/>
          <p:cNvCxnSpPr/>
          <p:nvPr/>
        </p:nvCxnSpPr>
        <p:spPr>
          <a:xfrm flipH="1" flipV="1" rot="5400000">
            <a:off x="5731484" y="2362646"/>
            <a:ext cx="564557" cy="218547"/>
          </a:xfrm>
          <a:prstGeom prst="bentConnector2">
            <a:avLst/>
          </a:prstGeom>
          <a:ln>
            <a:solidFill>
              <a:srgbClr val="414455"/>
            </a:solidFill>
          </a:ln>
        </p:spPr>
        <p:style>
          <a:lnRef idx="1">
            <a:schemeClr val="accent1"/>
          </a:lnRef>
          <a:fillRef idx="0">
            <a:schemeClr val="accent1"/>
          </a:fillRef>
          <a:effectRef idx="0">
            <a:schemeClr val="accent1"/>
          </a:effectRef>
          <a:fontRef idx="minor">
            <a:schemeClr val="tx1"/>
          </a:fontRef>
        </p:style>
      </p:cxnSp>
      <p:cxnSp>
        <p:nvCxnSpPr>
          <p:cNvPr id="157" name="肘形连接符 156"/>
          <p:cNvCxnSpPr/>
          <p:nvPr/>
        </p:nvCxnSpPr>
        <p:spPr>
          <a:xfrm flipH="1" rot="16200000">
            <a:off x="2327639" y="3539833"/>
            <a:ext cx="427856" cy="218547"/>
          </a:xfrm>
          <a:prstGeom prst="bentConnector3">
            <a:avLst>
              <a:gd fmla="val 50000" name="adj1"/>
            </a:avLst>
          </a:prstGeom>
          <a:ln>
            <a:solidFill>
              <a:srgbClr val="414455"/>
            </a:solidFill>
          </a:ln>
        </p:spPr>
        <p:style>
          <a:lnRef idx="1">
            <a:schemeClr val="accent1"/>
          </a:lnRef>
          <a:fillRef idx="0">
            <a:schemeClr val="accent1"/>
          </a:fillRef>
          <a:effectRef idx="0">
            <a:schemeClr val="accent1"/>
          </a:effectRef>
          <a:fontRef idx="minor">
            <a:schemeClr val="tx1"/>
          </a:fontRef>
        </p:style>
      </p:cxnSp>
      <p:cxnSp>
        <p:nvCxnSpPr>
          <p:cNvPr id="171" name="肘形连接符 170"/>
          <p:cNvCxnSpPr/>
          <p:nvPr/>
        </p:nvCxnSpPr>
        <p:spPr>
          <a:xfrm flipH="1" rot="16200000">
            <a:off x="4747299" y="3539834"/>
            <a:ext cx="427854" cy="218547"/>
          </a:xfrm>
          <a:prstGeom prst="bentConnector3">
            <a:avLst>
              <a:gd fmla="val 50000" name="adj1"/>
            </a:avLst>
          </a:prstGeom>
          <a:ln>
            <a:solidFill>
              <a:srgbClr val="414455"/>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bwMode="auto">
          <a:xfrm>
            <a:off x="3417318" y="2787123"/>
            <a:ext cx="431138" cy="431138"/>
          </a:xfrm>
          <a:prstGeom prst="ellipse">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b="1" lang="zh-CN" sz="1200">
              <a:solidFill>
                <a:srgbClr val="FFFFFF"/>
              </a:solidFill>
              <a:cs typeface="+mn-ea"/>
              <a:sym typeface="+mn-lt"/>
            </a:endParaRPr>
          </a:p>
        </p:txBody>
      </p:sp>
      <p:sp>
        <p:nvSpPr>
          <p:cNvPr id="54" name="椭圆 53"/>
          <p:cNvSpPr/>
          <p:nvPr/>
        </p:nvSpPr>
        <p:spPr bwMode="auto">
          <a:xfrm>
            <a:off x="2217677" y="2787123"/>
            <a:ext cx="431138" cy="431138"/>
          </a:xfrm>
          <a:prstGeom prst="ellipse">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b="1" lang="zh-CN" sz="1200">
              <a:solidFill>
                <a:srgbClr val="FFFFFF"/>
              </a:solidFill>
              <a:cs typeface="+mn-ea"/>
              <a:sym typeface="+mn-lt"/>
            </a:endParaRPr>
          </a:p>
        </p:txBody>
      </p:sp>
      <p:sp>
        <p:nvSpPr>
          <p:cNvPr id="55" name="椭圆 54"/>
          <p:cNvSpPr/>
          <p:nvPr/>
        </p:nvSpPr>
        <p:spPr bwMode="auto">
          <a:xfrm>
            <a:off x="808273" y="2787123"/>
            <a:ext cx="431138" cy="431138"/>
          </a:xfrm>
          <a:prstGeom prst="ellipse">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b="1" lang="zh-CN" sz="1200">
              <a:solidFill>
                <a:srgbClr val="FFFFFF"/>
              </a:solidFill>
              <a:cs typeface="+mn-ea"/>
              <a:sym typeface="+mn-lt"/>
            </a:endParaRPr>
          </a:p>
        </p:txBody>
      </p:sp>
      <p:sp>
        <p:nvSpPr>
          <p:cNvPr id="56" name="椭圆 55"/>
          <p:cNvSpPr/>
          <p:nvPr/>
        </p:nvSpPr>
        <p:spPr bwMode="auto">
          <a:xfrm>
            <a:off x="4586306" y="2787123"/>
            <a:ext cx="431138" cy="431138"/>
          </a:xfrm>
          <a:prstGeom prst="ellipse">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b="1" lang="zh-CN" sz="1200">
              <a:solidFill>
                <a:srgbClr val="FFFFFF"/>
              </a:solidFill>
              <a:cs typeface="+mn-ea"/>
              <a:sym typeface="+mn-lt"/>
            </a:endParaRPr>
          </a:p>
        </p:txBody>
      </p:sp>
      <p:sp>
        <p:nvSpPr>
          <p:cNvPr id="57" name="椭圆 56"/>
          <p:cNvSpPr/>
          <p:nvPr/>
        </p:nvSpPr>
        <p:spPr bwMode="auto">
          <a:xfrm>
            <a:off x="5691898" y="2787123"/>
            <a:ext cx="431138" cy="431138"/>
          </a:xfrm>
          <a:prstGeom prst="ellipse">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b="1" lang="zh-CN" sz="1200">
              <a:solidFill>
                <a:srgbClr val="FFFFFF"/>
              </a:solidFill>
              <a:cs typeface="+mn-ea"/>
              <a:sym typeface="+mn-lt"/>
            </a:endParaRPr>
          </a:p>
        </p:txBody>
      </p:sp>
      <p:sp>
        <p:nvSpPr>
          <p:cNvPr id="58" name="椭圆 57"/>
          <p:cNvSpPr/>
          <p:nvPr/>
        </p:nvSpPr>
        <p:spPr bwMode="auto">
          <a:xfrm>
            <a:off x="7397912" y="2787123"/>
            <a:ext cx="431138" cy="431138"/>
          </a:xfrm>
          <a:prstGeom prst="ellipse">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b="1" lang="zh-CN" sz="1200">
              <a:solidFill>
                <a:srgbClr val="FFFFFF"/>
              </a:solidFill>
              <a:cs typeface="+mn-ea"/>
              <a:sym typeface="+mn-lt"/>
            </a:endParaRPr>
          </a:p>
        </p:txBody>
      </p:sp>
      <p:sp>
        <p:nvSpPr>
          <p:cNvPr id="120" name="矩形 119"/>
          <p:cNvSpPr/>
          <p:nvPr/>
        </p:nvSpPr>
        <p:spPr>
          <a:xfrm>
            <a:off x="8283029" y="2942784"/>
            <a:ext cx="37778" cy="126773"/>
          </a:xfrm>
          <a:prstGeom prst="rect">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b="1" lang="zh-CN" sz="1200">
              <a:solidFill>
                <a:srgbClr val="FFFFFF"/>
              </a:solidFill>
              <a:cs typeface="+mn-ea"/>
              <a:sym typeface="+mn-lt"/>
            </a:endParaRPr>
          </a:p>
        </p:txBody>
      </p:sp>
      <p:sp>
        <p:nvSpPr>
          <p:cNvPr id="132" name="文本框 64"/>
          <p:cNvSpPr txBox="1"/>
          <p:nvPr/>
        </p:nvSpPr>
        <p:spPr>
          <a:xfrm>
            <a:off x="812013" y="2909704"/>
            <a:ext cx="433164" cy="213360"/>
          </a:xfrm>
          <a:prstGeom prst="rect">
            <a:avLst/>
          </a:prstGeom>
          <a:noFill/>
        </p:spPr>
        <p:txBody>
          <a:bodyPr rtlCol="0" wrap="square">
            <a:spAutoFit/>
          </a:bodyPr>
          <a:lstStyle/>
          <a:p>
            <a:pPr algn="ctr" fontAlgn="base">
              <a:spcBef>
                <a:spcPct val="0"/>
              </a:spcBef>
              <a:spcAft>
                <a:spcPct val="0"/>
              </a:spcAft>
            </a:pPr>
            <a:r>
              <a:rPr altLang="zh-CN" b="1" lang="en-US" sz="800">
                <a:solidFill>
                  <a:srgbClr val="FFFFFF"/>
                </a:solidFill>
                <a:latin typeface="+mn-lt"/>
                <a:cs typeface="+mn-ea"/>
                <a:sym typeface="+mn-lt"/>
              </a:rPr>
              <a:t>2009</a:t>
            </a:r>
          </a:p>
        </p:txBody>
      </p:sp>
      <p:sp>
        <p:nvSpPr>
          <p:cNvPr id="146" name="文本框 79"/>
          <p:cNvSpPr txBox="1"/>
          <p:nvPr/>
        </p:nvSpPr>
        <p:spPr>
          <a:xfrm>
            <a:off x="4581730" y="2909704"/>
            <a:ext cx="433164" cy="213360"/>
          </a:xfrm>
          <a:prstGeom prst="rect">
            <a:avLst/>
          </a:prstGeom>
          <a:noFill/>
        </p:spPr>
        <p:txBody>
          <a:bodyPr rtlCol="0" wrap="square">
            <a:spAutoFit/>
          </a:bodyPr>
          <a:lstStyle/>
          <a:p>
            <a:pPr algn="ctr" fontAlgn="base">
              <a:spcBef>
                <a:spcPct val="0"/>
              </a:spcBef>
              <a:spcAft>
                <a:spcPct val="0"/>
              </a:spcAft>
            </a:pPr>
            <a:r>
              <a:rPr altLang="zh-CN" b="1" lang="en-US" sz="800">
                <a:solidFill>
                  <a:srgbClr val="FFFFFF"/>
                </a:solidFill>
                <a:latin typeface="+mn-lt"/>
                <a:cs typeface="+mn-ea"/>
                <a:sym typeface="+mn-lt"/>
              </a:rPr>
              <a:t>2013</a:t>
            </a:r>
          </a:p>
        </p:txBody>
      </p:sp>
      <p:sp>
        <p:nvSpPr>
          <p:cNvPr id="153" name="文本框 86"/>
          <p:cNvSpPr txBox="1"/>
          <p:nvPr/>
        </p:nvSpPr>
        <p:spPr>
          <a:xfrm>
            <a:off x="3352547" y="2909703"/>
            <a:ext cx="539780" cy="213360"/>
          </a:xfrm>
          <a:prstGeom prst="rect">
            <a:avLst/>
          </a:prstGeom>
          <a:noFill/>
        </p:spPr>
        <p:txBody>
          <a:bodyPr rtlCol="0" wrap="square">
            <a:spAutoFit/>
          </a:bodyPr>
          <a:lstStyle/>
          <a:p>
            <a:pPr algn="ctr" fontAlgn="base">
              <a:spcBef>
                <a:spcPct val="0"/>
              </a:spcBef>
              <a:spcAft>
                <a:spcPct val="0"/>
              </a:spcAft>
            </a:pPr>
            <a:r>
              <a:rPr altLang="zh-CN" b="1" lang="en-US" sz="800">
                <a:solidFill>
                  <a:srgbClr val="FFFFFF"/>
                </a:solidFill>
                <a:latin typeface="+mn-lt"/>
                <a:cs typeface="+mn-ea"/>
                <a:sym typeface="+mn-lt"/>
              </a:rPr>
              <a:t>2015</a:t>
            </a:r>
          </a:p>
        </p:txBody>
      </p:sp>
      <p:sp>
        <p:nvSpPr>
          <p:cNvPr id="160" name="文本框 93"/>
          <p:cNvSpPr txBox="1"/>
          <p:nvPr/>
        </p:nvSpPr>
        <p:spPr>
          <a:xfrm>
            <a:off x="2217677" y="2909704"/>
            <a:ext cx="433164" cy="213360"/>
          </a:xfrm>
          <a:prstGeom prst="rect">
            <a:avLst/>
          </a:prstGeom>
          <a:noFill/>
        </p:spPr>
        <p:txBody>
          <a:bodyPr rtlCol="0" wrap="square">
            <a:spAutoFit/>
          </a:bodyPr>
          <a:lstStyle/>
          <a:p>
            <a:pPr algn="ctr" fontAlgn="base">
              <a:spcBef>
                <a:spcPct val="0"/>
              </a:spcBef>
              <a:spcAft>
                <a:spcPct val="0"/>
              </a:spcAft>
            </a:pPr>
            <a:r>
              <a:rPr altLang="zh-CN" b="1" lang="en-US" sz="800">
                <a:solidFill>
                  <a:srgbClr val="FFFFFF"/>
                </a:solidFill>
                <a:latin typeface="+mn-lt"/>
                <a:cs typeface="+mn-ea"/>
                <a:sym typeface="+mn-lt"/>
              </a:rPr>
              <a:t>2010</a:t>
            </a:r>
          </a:p>
        </p:txBody>
      </p:sp>
      <p:sp>
        <p:nvSpPr>
          <p:cNvPr id="174" name="文本框 108"/>
          <p:cNvSpPr txBox="1"/>
          <p:nvPr/>
        </p:nvSpPr>
        <p:spPr>
          <a:xfrm>
            <a:off x="5667184" y="2889706"/>
            <a:ext cx="475043" cy="213360"/>
          </a:xfrm>
          <a:prstGeom prst="rect">
            <a:avLst/>
          </a:prstGeom>
          <a:noFill/>
        </p:spPr>
        <p:txBody>
          <a:bodyPr rtlCol="0" wrap="square">
            <a:spAutoFit/>
          </a:bodyPr>
          <a:lstStyle/>
          <a:p>
            <a:pPr algn="ctr" fontAlgn="base">
              <a:spcBef>
                <a:spcPct val="0"/>
              </a:spcBef>
              <a:spcAft>
                <a:spcPct val="0"/>
              </a:spcAft>
            </a:pPr>
            <a:r>
              <a:rPr altLang="zh-CN" b="1" lang="en-US" sz="800">
                <a:solidFill>
                  <a:srgbClr val="FFFFFF"/>
                </a:solidFill>
                <a:latin typeface="+mn-lt"/>
                <a:cs typeface="+mn-ea"/>
                <a:sym typeface="+mn-lt"/>
              </a:rPr>
              <a:t>2014</a:t>
            </a:r>
          </a:p>
        </p:txBody>
      </p:sp>
      <p:sp>
        <p:nvSpPr>
          <p:cNvPr id="180" name="文本框 114"/>
          <p:cNvSpPr txBox="1"/>
          <p:nvPr/>
        </p:nvSpPr>
        <p:spPr>
          <a:xfrm>
            <a:off x="7346817" y="2909703"/>
            <a:ext cx="511355" cy="213360"/>
          </a:xfrm>
          <a:prstGeom prst="rect">
            <a:avLst/>
          </a:prstGeom>
          <a:noFill/>
        </p:spPr>
        <p:txBody>
          <a:bodyPr rtlCol="0" wrap="square">
            <a:spAutoFit/>
          </a:bodyPr>
          <a:lstStyle/>
          <a:p>
            <a:pPr algn="ctr" fontAlgn="base">
              <a:spcBef>
                <a:spcPct val="0"/>
              </a:spcBef>
              <a:spcAft>
                <a:spcPct val="0"/>
              </a:spcAft>
            </a:pPr>
            <a:r>
              <a:rPr altLang="zh-CN" b="1" lang="en-US" sz="800">
                <a:solidFill>
                  <a:srgbClr val="FFFFFF"/>
                </a:solidFill>
                <a:latin typeface="+mn-lt"/>
                <a:cs typeface="+mn-ea"/>
                <a:sym typeface="+mn-lt"/>
              </a:rPr>
              <a:t>2016</a:t>
            </a:r>
          </a:p>
        </p:txBody>
      </p:sp>
      <p:sp>
        <p:nvSpPr>
          <p:cNvPr id="32" name="矩形 31"/>
          <p:cNvSpPr/>
          <p:nvPr/>
        </p:nvSpPr>
        <p:spPr>
          <a:xfrm>
            <a:off x="2217679" y="3970649"/>
            <a:ext cx="2224931" cy="691515"/>
          </a:xfrm>
          <a:prstGeom prst="rect">
            <a:avLst/>
          </a:prstGeom>
        </p:spPr>
        <p:txBody>
          <a:bodyPr wrap="square">
            <a:spAutoFit/>
          </a:bodyPr>
          <a:lstStyle/>
          <a:p>
            <a:pPr>
              <a:lnSpc>
                <a:spcPct val="150000"/>
              </a:lnSpc>
            </a:pPr>
            <a:r>
              <a:rPr altLang="zh-CN" lang="en-US" sz="525">
                <a:solidFill>
                  <a:schemeClr val="tx1">
                    <a:lumMod val="50000"/>
                    <a:lumOff val="50000"/>
                  </a:schemeClr>
                </a:solidFill>
                <a:latin typeface="+mn-lt"/>
                <a:cs typeface="+mn-ea"/>
                <a:sym typeface="+mn-lt"/>
              </a:rPr>
              <a:t>1月  移动支付绑卡账户数超过2亿</a:t>
            </a:r>
          </a:p>
          <a:p>
            <a:pPr>
              <a:lnSpc>
                <a:spcPct val="150000"/>
              </a:lnSpc>
            </a:pPr>
            <a:r>
              <a:rPr altLang="zh-CN" lang="en-US" sz="525">
                <a:solidFill>
                  <a:schemeClr val="tx1">
                    <a:lumMod val="50000"/>
                    <a:lumOff val="50000"/>
                  </a:schemeClr>
                </a:solidFill>
                <a:latin typeface="+mn-lt"/>
                <a:cs typeface="+mn-ea"/>
                <a:sym typeface="+mn-lt"/>
              </a:rPr>
              <a:t>3月  北小北提出“互联网+”被写入政府工作报告成为国家战略</a:t>
            </a:r>
          </a:p>
          <a:p>
            <a:pPr>
              <a:lnSpc>
                <a:spcPct val="150000"/>
              </a:lnSpc>
            </a:pPr>
            <a:r>
              <a:rPr altLang="zh-CN" lang="en-US" sz="525">
                <a:solidFill>
                  <a:schemeClr val="tx1">
                    <a:lumMod val="50000"/>
                    <a:lumOff val="50000"/>
                  </a:schemeClr>
                </a:solidFill>
                <a:latin typeface="+mn-lt"/>
                <a:cs typeface="+mn-ea"/>
                <a:sym typeface="+mn-lt"/>
              </a:rPr>
              <a:t>5月  市值突破1000亿美金</a:t>
            </a:r>
          </a:p>
          <a:p>
            <a:pPr>
              <a:lnSpc>
                <a:spcPct val="150000"/>
              </a:lnSpc>
            </a:pPr>
            <a:r>
              <a:rPr altLang="zh-CN" lang="en-US" sz="525">
                <a:solidFill>
                  <a:schemeClr val="tx1">
                    <a:lumMod val="50000"/>
                    <a:lumOff val="50000"/>
                  </a:schemeClr>
                </a:solidFill>
                <a:latin typeface="+mn-lt"/>
                <a:cs typeface="+mn-ea"/>
                <a:sym typeface="+mn-lt"/>
              </a:rPr>
              <a:t>7月  北小北发布开放平台战略</a:t>
            </a:r>
          </a:p>
          <a:p>
            <a:pPr>
              <a:lnSpc>
                <a:spcPct val="150000"/>
              </a:lnSpc>
            </a:pPr>
            <a:r>
              <a:rPr altLang="zh-CN" lang="en-US" sz="525">
                <a:solidFill>
                  <a:schemeClr val="tx1">
                    <a:lumMod val="50000"/>
                    <a:lumOff val="50000"/>
                  </a:schemeClr>
                </a:solidFill>
                <a:latin typeface="+mn-lt"/>
                <a:cs typeface="+mn-ea"/>
                <a:sym typeface="+mn-lt"/>
              </a:rPr>
              <a:t>9月  用户同时最高同时在线超过1亿</a:t>
            </a:r>
          </a:p>
        </p:txBody>
      </p:sp>
      <p:sp>
        <p:nvSpPr>
          <p:cNvPr id="33" name="矩形 32"/>
          <p:cNvSpPr/>
          <p:nvPr/>
        </p:nvSpPr>
        <p:spPr>
          <a:xfrm>
            <a:off x="4561308" y="3970649"/>
            <a:ext cx="2224931" cy="691515"/>
          </a:xfrm>
          <a:prstGeom prst="rect">
            <a:avLst/>
          </a:prstGeom>
        </p:spPr>
        <p:txBody>
          <a:bodyPr wrap="square">
            <a:spAutoFit/>
          </a:bodyPr>
          <a:lstStyle/>
          <a:p>
            <a:pPr>
              <a:lnSpc>
                <a:spcPct val="150000"/>
              </a:lnSpc>
            </a:pPr>
            <a:r>
              <a:rPr altLang="zh-CN" lang="en-US" sz="525">
                <a:solidFill>
                  <a:schemeClr val="tx1">
                    <a:lumMod val="50000"/>
                    <a:lumOff val="50000"/>
                  </a:schemeClr>
                </a:solidFill>
                <a:latin typeface="+mn-lt"/>
                <a:cs typeface="+mn-ea"/>
                <a:sym typeface="+mn-lt"/>
              </a:rPr>
              <a:t>1月  移动支付绑卡账户数超过2亿</a:t>
            </a:r>
          </a:p>
          <a:p>
            <a:pPr>
              <a:lnSpc>
                <a:spcPct val="150000"/>
              </a:lnSpc>
            </a:pPr>
            <a:r>
              <a:rPr altLang="zh-CN" lang="en-US" sz="525">
                <a:solidFill>
                  <a:schemeClr val="tx1">
                    <a:lumMod val="50000"/>
                    <a:lumOff val="50000"/>
                  </a:schemeClr>
                </a:solidFill>
                <a:latin typeface="+mn-lt"/>
                <a:cs typeface="+mn-ea"/>
                <a:sym typeface="+mn-lt"/>
              </a:rPr>
              <a:t>3月  北小北提出“互联网+”被写入政府工作报告成为国家战略</a:t>
            </a:r>
          </a:p>
          <a:p>
            <a:pPr>
              <a:lnSpc>
                <a:spcPct val="150000"/>
              </a:lnSpc>
            </a:pPr>
            <a:r>
              <a:rPr altLang="zh-CN" lang="en-US" sz="525">
                <a:solidFill>
                  <a:schemeClr val="tx1">
                    <a:lumMod val="50000"/>
                    <a:lumOff val="50000"/>
                  </a:schemeClr>
                </a:solidFill>
                <a:latin typeface="+mn-lt"/>
                <a:cs typeface="+mn-ea"/>
                <a:sym typeface="+mn-lt"/>
              </a:rPr>
              <a:t>5月  市值突破1000亿美金</a:t>
            </a:r>
          </a:p>
          <a:p>
            <a:pPr>
              <a:lnSpc>
                <a:spcPct val="150000"/>
              </a:lnSpc>
            </a:pPr>
            <a:r>
              <a:rPr altLang="zh-CN" lang="en-US" sz="525">
                <a:solidFill>
                  <a:schemeClr val="tx1">
                    <a:lumMod val="50000"/>
                    <a:lumOff val="50000"/>
                  </a:schemeClr>
                </a:solidFill>
                <a:latin typeface="+mn-lt"/>
                <a:cs typeface="+mn-ea"/>
                <a:sym typeface="+mn-lt"/>
              </a:rPr>
              <a:t>7月  北小北发布开放平台战略</a:t>
            </a:r>
          </a:p>
          <a:p>
            <a:pPr>
              <a:lnSpc>
                <a:spcPct val="150000"/>
              </a:lnSpc>
            </a:pPr>
            <a:r>
              <a:rPr altLang="zh-CN" lang="en-US" sz="525">
                <a:solidFill>
                  <a:schemeClr val="tx1">
                    <a:lumMod val="50000"/>
                    <a:lumOff val="50000"/>
                  </a:schemeClr>
                </a:solidFill>
                <a:latin typeface="+mn-lt"/>
                <a:cs typeface="+mn-ea"/>
                <a:sym typeface="+mn-lt"/>
              </a:rPr>
              <a:t>9月  用户同时最高同时在线超过1亿</a:t>
            </a:r>
          </a:p>
        </p:txBody>
      </p:sp>
      <p:sp>
        <p:nvSpPr>
          <p:cNvPr id="34" name="矩形 33"/>
          <p:cNvSpPr/>
          <p:nvPr/>
        </p:nvSpPr>
        <p:spPr>
          <a:xfrm>
            <a:off x="563689" y="1398152"/>
            <a:ext cx="2224931" cy="691515"/>
          </a:xfrm>
          <a:prstGeom prst="rect">
            <a:avLst/>
          </a:prstGeom>
        </p:spPr>
        <p:txBody>
          <a:bodyPr wrap="square">
            <a:spAutoFit/>
          </a:bodyPr>
          <a:lstStyle/>
          <a:p>
            <a:pPr>
              <a:lnSpc>
                <a:spcPct val="150000"/>
              </a:lnSpc>
            </a:pPr>
            <a:r>
              <a:rPr altLang="zh-CN" lang="en-US" sz="525">
                <a:solidFill>
                  <a:schemeClr val="tx1">
                    <a:lumMod val="50000"/>
                    <a:lumOff val="50000"/>
                  </a:schemeClr>
                </a:solidFill>
                <a:latin typeface="+mn-lt"/>
                <a:cs typeface="+mn-ea"/>
                <a:sym typeface="+mn-lt"/>
              </a:rPr>
              <a:t>1月  移动支付绑卡账户数超过2亿</a:t>
            </a:r>
          </a:p>
          <a:p>
            <a:pPr>
              <a:lnSpc>
                <a:spcPct val="150000"/>
              </a:lnSpc>
            </a:pPr>
            <a:r>
              <a:rPr altLang="zh-CN" lang="en-US" sz="525">
                <a:solidFill>
                  <a:schemeClr val="tx1">
                    <a:lumMod val="50000"/>
                    <a:lumOff val="50000"/>
                  </a:schemeClr>
                </a:solidFill>
                <a:latin typeface="+mn-lt"/>
                <a:cs typeface="+mn-ea"/>
                <a:sym typeface="+mn-lt"/>
              </a:rPr>
              <a:t>3月  北小北提出“互联网+”被写入政府工作报告成为国家战略</a:t>
            </a:r>
          </a:p>
          <a:p>
            <a:pPr>
              <a:lnSpc>
                <a:spcPct val="150000"/>
              </a:lnSpc>
            </a:pPr>
            <a:r>
              <a:rPr altLang="zh-CN" lang="en-US" sz="525">
                <a:solidFill>
                  <a:schemeClr val="tx1">
                    <a:lumMod val="50000"/>
                    <a:lumOff val="50000"/>
                  </a:schemeClr>
                </a:solidFill>
                <a:latin typeface="+mn-lt"/>
                <a:cs typeface="+mn-ea"/>
                <a:sym typeface="+mn-lt"/>
              </a:rPr>
              <a:t>5月  市值突破1000亿美金</a:t>
            </a:r>
          </a:p>
          <a:p>
            <a:pPr>
              <a:lnSpc>
                <a:spcPct val="150000"/>
              </a:lnSpc>
            </a:pPr>
            <a:r>
              <a:rPr altLang="zh-CN" lang="en-US" sz="525">
                <a:solidFill>
                  <a:schemeClr val="tx1">
                    <a:lumMod val="50000"/>
                    <a:lumOff val="50000"/>
                  </a:schemeClr>
                </a:solidFill>
                <a:latin typeface="+mn-lt"/>
                <a:cs typeface="+mn-ea"/>
                <a:sym typeface="+mn-lt"/>
              </a:rPr>
              <a:t>7月  北小北发布开放平台战略</a:t>
            </a:r>
          </a:p>
          <a:p>
            <a:pPr>
              <a:lnSpc>
                <a:spcPct val="150000"/>
              </a:lnSpc>
            </a:pPr>
            <a:r>
              <a:rPr altLang="zh-CN" lang="en-US" sz="525">
                <a:solidFill>
                  <a:schemeClr val="tx1">
                    <a:lumMod val="50000"/>
                    <a:lumOff val="50000"/>
                  </a:schemeClr>
                </a:solidFill>
                <a:latin typeface="+mn-lt"/>
                <a:cs typeface="+mn-ea"/>
                <a:sym typeface="+mn-lt"/>
              </a:rPr>
              <a:t>9月  用户同时最高同时在线超过1亿</a:t>
            </a:r>
          </a:p>
        </p:txBody>
      </p:sp>
      <p:sp>
        <p:nvSpPr>
          <p:cNvPr id="35" name="矩形 34"/>
          <p:cNvSpPr/>
          <p:nvPr/>
        </p:nvSpPr>
        <p:spPr>
          <a:xfrm>
            <a:off x="3053576" y="1398152"/>
            <a:ext cx="2224931" cy="691515"/>
          </a:xfrm>
          <a:prstGeom prst="rect">
            <a:avLst/>
          </a:prstGeom>
        </p:spPr>
        <p:txBody>
          <a:bodyPr wrap="square">
            <a:spAutoFit/>
          </a:bodyPr>
          <a:lstStyle/>
          <a:p>
            <a:pPr>
              <a:lnSpc>
                <a:spcPct val="150000"/>
              </a:lnSpc>
            </a:pPr>
            <a:r>
              <a:rPr altLang="zh-CN" lang="en-US" sz="525">
                <a:solidFill>
                  <a:schemeClr val="tx1">
                    <a:lumMod val="50000"/>
                    <a:lumOff val="50000"/>
                  </a:schemeClr>
                </a:solidFill>
                <a:latin typeface="+mn-lt"/>
                <a:cs typeface="+mn-ea"/>
                <a:sym typeface="+mn-lt"/>
              </a:rPr>
              <a:t>1月  移动支付绑卡账户数超过2亿</a:t>
            </a:r>
          </a:p>
          <a:p>
            <a:pPr>
              <a:lnSpc>
                <a:spcPct val="150000"/>
              </a:lnSpc>
            </a:pPr>
            <a:r>
              <a:rPr altLang="zh-CN" lang="en-US" sz="525">
                <a:solidFill>
                  <a:schemeClr val="tx1">
                    <a:lumMod val="50000"/>
                    <a:lumOff val="50000"/>
                  </a:schemeClr>
                </a:solidFill>
                <a:latin typeface="+mn-lt"/>
                <a:cs typeface="+mn-ea"/>
                <a:sym typeface="+mn-lt"/>
              </a:rPr>
              <a:t>3月  北小北提出“互联网+”被写入政府工作报告成为国家战略</a:t>
            </a:r>
          </a:p>
          <a:p>
            <a:pPr>
              <a:lnSpc>
                <a:spcPct val="150000"/>
              </a:lnSpc>
            </a:pPr>
            <a:r>
              <a:rPr altLang="zh-CN" lang="en-US" sz="525">
                <a:solidFill>
                  <a:schemeClr val="tx1">
                    <a:lumMod val="50000"/>
                    <a:lumOff val="50000"/>
                  </a:schemeClr>
                </a:solidFill>
                <a:latin typeface="+mn-lt"/>
                <a:cs typeface="+mn-ea"/>
                <a:sym typeface="+mn-lt"/>
              </a:rPr>
              <a:t>5月  市值突破1000亿美金</a:t>
            </a:r>
          </a:p>
          <a:p>
            <a:pPr>
              <a:lnSpc>
                <a:spcPct val="150000"/>
              </a:lnSpc>
            </a:pPr>
            <a:r>
              <a:rPr altLang="zh-CN" lang="en-US" sz="525">
                <a:solidFill>
                  <a:schemeClr val="tx1">
                    <a:lumMod val="50000"/>
                    <a:lumOff val="50000"/>
                  </a:schemeClr>
                </a:solidFill>
                <a:latin typeface="+mn-lt"/>
                <a:cs typeface="+mn-ea"/>
                <a:sym typeface="+mn-lt"/>
              </a:rPr>
              <a:t>7月  北小北发布开放平台战略</a:t>
            </a:r>
          </a:p>
          <a:p>
            <a:pPr>
              <a:lnSpc>
                <a:spcPct val="150000"/>
              </a:lnSpc>
            </a:pPr>
            <a:r>
              <a:rPr altLang="zh-CN" lang="en-US" sz="525">
                <a:solidFill>
                  <a:schemeClr val="tx1">
                    <a:lumMod val="50000"/>
                    <a:lumOff val="50000"/>
                  </a:schemeClr>
                </a:solidFill>
                <a:latin typeface="+mn-lt"/>
                <a:cs typeface="+mn-ea"/>
                <a:sym typeface="+mn-lt"/>
              </a:rPr>
              <a:t>9月  用户同时最高同时在线超过1亿</a:t>
            </a:r>
          </a:p>
        </p:txBody>
      </p:sp>
      <p:sp>
        <p:nvSpPr>
          <p:cNvPr id="36" name="矩形 35"/>
          <p:cNvSpPr/>
          <p:nvPr/>
        </p:nvSpPr>
        <p:spPr>
          <a:xfrm>
            <a:off x="5543462" y="1398152"/>
            <a:ext cx="2224931" cy="691515"/>
          </a:xfrm>
          <a:prstGeom prst="rect">
            <a:avLst/>
          </a:prstGeom>
        </p:spPr>
        <p:txBody>
          <a:bodyPr wrap="square">
            <a:spAutoFit/>
          </a:bodyPr>
          <a:lstStyle/>
          <a:p>
            <a:pPr>
              <a:lnSpc>
                <a:spcPct val="150000"/>
              </a:lnSpc>
            </a:pPr>
            <a:r>
              <a:rPr altLang="zh-CN" lang="en-US" sz="525">
                <a:solidFill>
                  <a:schemeClr val="tx1">
                    <a:lumMod val="50000"/>
                    <a:lumOff val="50000"/>
                  </a:schemeClr>
                </a:solidFill>
                <a:latin typeface="+mn-lt"/>
                <a:cs typeface="+mn-ea"/>
                <a:sym typeface="+mn-lt"/>
              </a:rPr>
              <a:t>1月  移动支付绑卡账户数超过2亿</a:t>
            </a:r>
          </a:p>
          <a:p>
            <a:pPr>
              <a:lnSpc>
                <a:spcPct val="150000"/>
              </a:lnSpc>
            </a:pPr>
            <a:r>
              <a:rPr altLang="zh-CN" lang="en-US" sz="525">
                <a:solidFill>
                  <a:schemeClr val="tx1">
                    <a:lumMod val="50000"/>
                    <a:lumOff val="50000"/>
                  </a:schemeClr>
                </a:solidFill>
                <a:latin typeface="+mn-lt"/>
                <a:cs typeface="+mn-ea"/>
                <a:sym typeface="+mn-lt"/>
              </a:rPr>
              <a:t>3月  北小北提出“互联网+”被写入政府工作报告成为国家战略</a:t>
            </a:r>
          </a:p>
          <a:p>
            <a:pPr>
              <a:lnSpc>
                <a:spcPct val="150000"/>
              </a:lnSpc>
            </a:pPr>
            <a:r>
              <a:rPr altLang="zh-CN" lang="en-US" sz="525">
                <a:solidFill>
                  <a:schemeClr val="tx1">
                    <a:lumMod val="50000"/>
                    <a:lumOff val="50000"/>
                  </a:schemeClr>
                </a:solidFill>
                <a:latin typeface="+mn-lt"/>
                <a:cs typeface="+mn-ea"/>
                <a:sym typeface="+mn-lt"/>
              </a:rPr>
              <a:t>5月  市值突破1000亿美金</a:t>
            </a:r>
          </a:p>
          <a:p>
            <a:pPr>
              <a:lnSpc>
                <a:spcPct val="150000"/>
              </a:lnSpc>
            </a:pPr>
            <a:r>
              <a:rPr altLang="zh-CN" lang="en-US" sz="525">
                <a:solidFill>
                  <a:schemeClr val="tx1">
                    <a:lumMod val="50000"/>
                    <a:lumOff val="50000"/>
                  </a:schemeClr>
                </a:solidFill>
                <a:latin typeface="+mn-lt"/>
                <a:cs typeface="+mn-ea"/>
                <a:sym typeface="+mn-lt"/>
              </a:rPr>
              <a:t>7月  北小北发布开放平台战略</a:t>
            </a:r>
          </a:p>
          <a:p>
            <a:pPr>
              <a:lnSpc>
                <a:spcPct val="150000"/>
              </a:lnSpc>
            </a:pPr>
            <a:r>
              <a:rPr altLang="zh-CN" lang="en-US" sz="525">
                <a:solidFill>
                  <a:schemeClr val="tx1">
                    <a:lumMod val="50000"/>
                    <a:lumOff val="50000"/>
                  </a:schemeClr>
                </a:solidFill>
                <a:latin typeface="+mn-lt"/>
                <a:cs typeface="+mn-ea"/>
                <a:sym typeface="+mn-lt"/>
              </a:rPr>
              <a:t>9月  用户同时最高同时在线超过1亿</a:t>
            </a:r>
          </a:p>
        </p:txBody>
      </p:sp>
      <p:sp>
        <p:nvSpPr>
          <p:cNvPr id="37" name="矩形 36"/>
          <p:cNvSpPr/>
          <p:nvPr/>
        </p:nvSpPr>
        <p:spPr>
          <a:xfrm>
            <a:off x="6857778" y="3970649"/>
            <a:ext cx="2224931" cy="691515"/>
          </a:xfrm>
          <a:prstGeom prst="rect">
            <a:avLst/>
          </a:prstGeom>
        </p:spPr>
        <p:txBody>
          <a:bodyPr wrap="square">
            <a:spAutoFit/>
          </a:bodyPr>
          <a:lstStyle/>
          <a:p>
            <a:pPr>
              <a:lnSpc>
                <a:spcPct val="150000"/>
              </a:lnSpc>
            </a:pPr>
            <a:r>
              <a:rPr altLang="zh-CN" lang="en-US" sz="525">
                <a:solidFill>
                  <a:schemeClr val="tx1">
                    <a:lumMod val="50000"/>
                    <a:lumOff val="50000"/>
                  </a:schemeClr>
                </a:solidFill>
                <a:latin typeface="+mn-lt"/>
                <a:cs typeface="+mn-ea"/>
                <a:sym typeface="+mn-lt"/>
              </a:rPr>
              <a:t>1月  移动支付绑卡账户数超过2亿</a:t>
            </a:r>
          </a:p>
          <a:p>
            <a:pPr>
              <a:lnSpc>
                <a:spcPct val="150000"/>
              </a:lnSpc>
            </a:pPr>
            <a:r>
              <a:rPr altLang="zh-CN" lang="en-US" sz="525">
                <a:solidFill>
                  <a:schemeClr val="tx1">
                    <a:lumMod val="50000"/>
                    <a:lumOff val="50000"/>
                  </a:schemeClr>
                </a:solidFill>
                <a:latin typeface="+mn-lt"/>
                <a:cs typeface="+mn-ea"/>
                <a:sym typeface="+mn-lt"/>
              </a:rPr>
              <a:t>3月  北小北提出“互联网+”被写入政府工作报告成为国家战略</a:t>
            </a:r>
          </a:p>
          <a:p>
            <a:pPr>
              <a:lnSpc>
                <a:spcPct val="150000"/>
              </a:lnSpc>
            </a:pPr>
            <a:r>
              <a:rPr altLang="zh-CN" lang="en-US" sz="525">
                <a:solidFill>
                  <a:schemeClr val="tx1">
                    <a:lumMod val="50000"/>
                    <a:lumOff val="50000"/>
                  </a:schemeClr>
                </a:solidFill>
                <a:latin typeface="+mn-lt"/>
                <a:cs typeface="+mn-ea"/>
                <a:sym typeface="+mn-lt"/>
              </a:rPr>
              <a:t>5月  市值突破1000亿美金</a:t>
            </a:r>
          </a:p>
          <a:p>
            <a:pPr>
              <a:lnSpc>
                <a:spcPct val="150000"/>
              </a:lnSpc>
            </a:pPr>
            <a:r>
              <a:rPr altLang="zh-CN" lang="en-US" sz="525">
                <a:solidFill>
                  <a:schemeClr val="tx1">
                    <a:lumMod val="50000"/>
                    <a:lumOff val="50000"/>
                  </a:schemeClr>
                </a:solidFill>
                <a:latin typeface="+mn-lt"/>
                <a:cs typeface="+mn-ea"/>
                <a:sym typeface="+mn-lt"/>
              </a:rPr>
              <a:t>7月  北小北发布开放平台战略</a:t>
            </a:r>
          </a:p>
          <a:p>
            <a:pPr>
              <a:lnSpc>
                <a:spcPct val="150000"/>
              </a:lnSpc>
            </a:pPr>
            <a:r>
              <a:rPr altLang="zh-CN" lang="en-US" sz="525">
                <a:solidFill>
                  <a:schemeClr val="tx1">
                    <a:lumMod val="50000"/>
                    <a:lumOff val="50000"/>
                  </a:schemeClr>
                </a:solidFill>
                <a:latin typeface="+mn-lt"/>
                <a:cs typeface="+mn-ea"/>
                <a:sym typeface="+mn-lt"/>
              </a:rPr>
              <a:t>9月  用户同时最高同时在线超过1亿</a:t>
            </a:r>
          </a:p>
        </p:txBody>
      </p:sp>
      <p:cxnSp>
        <p:nvCxnSpPr>
          <p:cNvPr id="38" name="肘形连接符 37"/>
          <p:cNvCxnSpPr/>
          <p:nvPr/>
        </p:nvCxnSpPr>
        <p:spPr>
          <a:xfrm flipH="1" rot="16200000">
            <a:off x="7493588" y="3539834"/>
            <a:ext cx="427854" cy="218547"/>
          </a:xfrm>
          <a:prstGeom prst="bentConnector3">
            <a:avLst>
              <a:gd fmla="val 50000" name="adj1"/>
            </a:avLst>
          </a:prstGeom>
          <a:ln>
            <a:solidFill>
              <a:srgbClr val="414455"/>
            </a:solidFill>
          </a:ln>
        </p:spPr>
        <p:style>
          <a:lnRef idx="1">
            <a:schemeClr val="accent1"/>
          </a:lnRef>
          <a:fillRef idx="0">
            <a:schemeClr val="accent1"/>
          </a:fillRef>
          <a:effectRef idx="0">
            <a:schemeClr val="accent1"/>
          </a:effectRef>
          <a:fontRef idx="minor">
            <a:schemeClr val="tx1"/>
          </a:fontRef>
        </p:style>
      </p:cxnSp>
      <p:sp>
        <p:nvSpPr>
          <p:cNvPr id="39"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里程碑</a:t>
            </a:r>
          </a:p>
        </p:txBody>
      </p:sp>
      <p:sp>
        <p:nvSpPr>
          <p:cNvPr id="40"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Milepost</a:t>
            </a:r>
          </a:p>
        </p:txBody>
      </p:sp>
      <p:sp>
        <p:nvSpPr>
          <p:cNvPr id="41" name="矩形 40"/>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42" name="组合 41"/>
          <p:cNvGrpSpPr/>
          <p:nvPr/>
        </p:nvGrpSpPr>
        <p:grpSpPr>
          <a:xfrm>
            <a:off x="3588924" y="311398"/>
            <a:ext cx="1978192" cy="457200"/>
            <a:chOff x="3588924" y="311398"/>
            <a:chExt cx="1978192" cy="457200"/>
          </a:xfrm>
        </p:grpSpPr>
        <p:sp>
          <p:nvSpPr>
            <p:cNvPr id="43" name="L 形 42"/>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4" name="L 形 43"/>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830965589"/>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129"/>
                                        </p:tgtEl>
                                        <p:attrNameLst>
                                          <p:attrName>style.visibility</p:attrName>
                                        </p:attrNameLst>
                                      </p:cBhvr>
                                      <p:to>
                                        <p:strVal val="visible"/>
                                      </p:to>
                                    </p:set>
                                    <p:animEffect filter="wipe(down)" transition="in">
                                      <p:cBhvr>
                                        <p:cTn dur="500" id="7"/>
                                        <p:tgtEl>
                                          <p:spTgt spid="129"/>
                                        </p:tgtEl>
                                      </p:cBhvr>
                                    </p:animEffect>
                                  </p:childTnLst>
                                </p:cTn>
                              </p:par>
                            </p:childTnLst>
                          </p:cTn>
                        </p:par>
                        <p:par>
                          <p:cTn fill="hold" id="8" nodeType="afterGroup">
                            <p:stCondLst>
                              <p:cond delay="500"/>
                            </p:stCondLst>
                            <p:childTnLst>
                              <p:par>
                                <p:cTn fill="hold" id="9" nodeType="afterEffect" presetClass="entr" presetID="22" presetSubtype="1">
                                  <p:stCondLst>
                                    <p:cond delay="0"/>
                                  </p:stCondLst>
                                  <p:childTnLst>
                                    <p:set>
                                      <p:cBhvr>
                                        <p:cTn dur="1" fill="hold" id="10">
                                          <p:stCondLst>
                                            <p:cond delay="0"/>
                                          </p:stCondLst>
                                        </p:cTn>
                                        <p:tgtEl>
                                          <p:spTgt spid="157"/>
                                        </p:tgtEl>
                                        <p:attrNameLst>
                                          <p:attrName>style.visibility</p:attrName>
                                        </p:attrNameLst>
                                      </p:cBhvr>
                                      <p:to>
                                        <p:strVal val="visible"/>
                                      </p:to>
                                    </p:set>
                                    <p:animEffect filter="wipe(up)" transition="in">
                                      <p:cBhvr>
                                        <p:cTn dur="500" id="11"/>
                                        <p:tgtEl>
                                          <p:spTgt spid="157"/>
                                        </p:tgtEl>
                                      </p:cBhvr>
                                    </p:animEffect>
                                  </p:childTnLst>
                                </p:cTn>
                              </p:par>
                            </p:childTnLst>
                          </p:cTn>
                        </p:par>
                        <p:par>
                          <p:cTn fill="hold" id="12" nodeType="afterGroup">
                            <p:stCondLst>
                              <p:cond delay="1000"/>
                            </p:stCondLst>
                            <p:childTnLst>
                              <p:par>
                                <p:cTn fill="hold" id="13" nodeType="afterEffect" presetClass="entr" presetID="22" presetSubtype="4">
                                  <p:stCondLst>
                                    <p:cond delay="0"/>
                                  </p:stCondLst>
                                  <p:childTnLst>
                                    <p:set>
                                      <p:cBhvr>
                                        <p:cTn dur="1" fill="hold" id="14">
                                          <p:stCondLst>
                                            <p:cond delay="0"/>
                                          </p:stCondLst>
                                        </p:cTn>
                                        <p:tgtEl>
                                          <p:spTgt spid="143"/>
                                        </p:tgtEl>
                                        <p:attrNameLst>
                                          <p:attrName>style.visibility</p:attrName>
                                        </p:attrNameLst>
                                      </p:cBhvr>
                                      <p:to>
                                        <p:strVal val="visible"/>
                                      </p:to>
                                    </p:set>
                                    <p:animEffect filter="wipe(down)" transition="in">
                                      <p:cBhvr>
                                        <p:cTn dur="500" id="15"/>
                                        <p:tgtEl>
                                          <p:spTgt spid="143"/>
                                        </p:tgtEl>
                                      </p:cBhvr>
                                    </p:animEffect>
                                  </p:childTnLst>
                                </p:cTn>
                              </p:par>
                            </p:childTnLst>
                          </p:cTn>
                        </p:par>
                        <p:par>
                          <p:cTn fill="hold" id="16" nodeType="afterGroup">
                            <p:stCondLst>
                              <p:cond delay="1500"/>
                            </p:stCondLst>
                            <p:childTnLst>
                              <p:par>
                                <p:cTn fill="hold" id="17" nodeType="afterEffect" presetClass="entr" presetID="22" presetSubtype="1">
                                  <p:stCondLst>
                                    <p:cond delay="0"/>
                                  </p:stCondLst>
                                  <p:childTnLst>
                                    <p:set>
                                      <p:cBhvr>
                                        <p:cTn dur="1" fill="hold" id="18">
                                          <p:stCondLst>
                                            <p:cond delay="0"/>
                                          </p:stCondLst>
                                        </p:cTn>
                                        <p:tgtEl>
                                          <p:spTgt spid="171"/>
                                        </p:tgtEl>
                                        <p:attrNameLst>
                                          <p:attrName>style.visibility</p:attrName>
                                        </p:attrNameLst>
                                      </p:cBhvr>
                                      <p:to>
                                        <p:strVal val="visible"/>
                                      </p:to>
                                    </p:set>
                                    <p:animEffect filter="wipe(up)" transition="in">
                                      <p:cBhvr>
                                        <p:cTn dur="500" id="19"/>
                                        <p:tgtEl>
                                          <p:spTgt spid="171"/>
                                        </p:tgtEl>
                                      </p:cBhvr>
                                    </p:animEffect>
                                  </p:childTnLst>
                                </p:cTn>
                              </p:par>
                            </p:childTnLst>
                          </p:cTn>
                        </p:par>
                        <p:par>
                          <p:cTn fill="hold" id="20" nodeType="afterGroup">
                            <p:stCondLst>
                              <p:cond delay="2000"/>
                            </p:stCondLst>
                            <p:childTnLst>
                              <p:par>
                                <p:cTn fill="hold" id="21" nodeType="afterEffect" presetClass="entr" presetID="22" presetSubtype="4">
                                  <p:stCondLst>
                                    <p:cond delay="0"/>
                                  </p:stCondLst>
                                  <p:childTnLst>
                                    <p:set>
                                      <p:cBhvr>
                                        <p:cTn dur="1" fill="hold" id="22">
                                          <p:stCondLst>
                                            <p:cond delay="0"/>
                                          </p:stCondLst>
                                        </p:cTn>
                                        <p:tgtEl>
                                          <p:spTgt spid="150"/>
                                        </p:tgtEl>
                                        <p:attrNameLst>
                                          <p:attrName>style.visibility</p:attrName>
                                        </p:attrNameLst>
                                      </p:cBhvr>
                                      <p:to>
                                        <p:strVal val="visible"/>
                                      </p:to>
                                    </p:set>
                                    <p:animEffect filter="wipe(down)" transition="in">
                                      <p:cBhvr>
                                        <p:cTn dur="500" id="23"/>
                                        <p:tgtEl>
                                          <p:spTgt spid="150"/>
                                        </p:tgtEl>
                                      </p:cBhvr>
                                    </p:animEffect>
                                  </p:childTnLst>
                                </p:cTn>
                              </p:par>
                            </p:childTnLst>
                          </p:cTn>
                        </p:par>
                        <p:par>
                          <p:cTn fill="hold" id="24" nodeType="afterGroup">
                            <p:stCondLst>
                              <p:cond delay="2500"/>
                            </p:stCondLst>
                            <p:childTnLst>
                              <p:par>
                                <p:cTn fill="hold" id="25" nodeType="afterEffect" presetClass="entr" presetID="22" presetSubtype="1">
                                  <p:stCondLst>
                                    <p:cond delay="0"/>
                                  </p:stCondLst>
                                  <p:childTnLst>
                                    <p:set>
                                      <p:cBhvr>
                                        <p:cTn dur="1" fill="hold" id="26">
                                          <p:stCondLst>
                                            <p:cond delay="0"/>
                                          </p:stCondLst>
                                        </p:cTn>
                                        <p:tgtEl>
                                          <p:spTgt spid="38"/>
                                        </p:tgtEl>
                                        <p:attrNameLst>
                                          <p:attrName>style.visibility</p:attrName>
                                        </p:attrNameLst>
                                      </p:cBhvr>
                                      <p:to>
                                        <p:strVal val="visible"/>
                                      </p:to>
                                    </p:set>
                                    <p:animEffect filter="wipe(up)" transition="in">
                                      <p:cBhvr>
                                        <p:cTn dur="500" id="27"/>
                                        <p:tgtEl>
                                          <p:spTgt spid="3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0" y="3033712"/>
            <a:ext cx="9144000" cy="21145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品 259"/>
          <p:cNvSpPr>
            <a:spLocks noChangeArrowheads="1"/>
          </p:cNvSpPr>
          <p:nvPr/>
        </p:nvSpPr>
        <p:spPr bwMode="auto">
          <a:xfrm>
            <a:off x="3138437" y="3399279"/>
            <a:ext cx="2881131" cy="10668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dist" defTabSz="685766">
              <a:buNone/>
            </a:pPr>
            <a:r>
              <a:rPr altLang="en-US" lang="zh-TW" sz="700">
                <a:solidFill>
                  <a:schemeClr val="bg1"/>
                </a:solidFill>
                <a:latin typeface="+mn-lt"/>
                <a:ea typeface="+mn-ea"/>
                <a:cs typeface="+mn-ea"/>
                <a:sym typeface="+mn-lt"/>
              </a:rPr>
              <a:t>人生沒有彩排，每一個細節都是現場直播。</a:t>
            </a:r>
          </a:p>
        </p:txBody>
      </p:sp>
      <p:sp>
        <p:nvSpPr>
          <p:cNvPr id="21" name="TextBox 2"/>
          <p:cNvSpPr txBox="1"/>
          <p:nvPr/>
        </p:nvSpPr>
        <p:spPr>
          <a:xfrm>
            <a:off x="1739938" y="1758018"/>
            <a:ext cx="5651462" cy="761848"/>
          </a:xfrm>
          <a:prstGeom prst="rect">
            <a:avLst/>
          </a:prstGeom>
          <a:noFill/>
        </p:spPr>
        <p:txBody>
          <a:bodyPr rtlCol="0" wrap="square">
            <a:spAutoFit/>
          </a:bodyPr>
          <a:lstStyle/>
          <a:p>
            <a:pPr algn="dist" defTabSz="914294"/>
            <a:r>
              <a:rPr altLang="en-US" b="1" lang="zh-CN" sz="4399">
                <a:solidFill>
                  <a:schemeClr val="tx2">
                    <a:lumMod val="75000"/>
                  </a:schemeClr>
                </a:solidFill>
                <a:cs typeface="+mn-ea"/>
                <a:sym typeface="+mn-lt"/>
              </a:rPr>
              <a:t>携手共创·美好未来</a:t>
            </a:r>
          </a:p>
        </p:txBody>
      </p:sp>
      <p:sp>
        <p:nvSpPr>
          <p:cNvPr id="27" name="文本框 26"/>
          <p:cNvSpPr txBox="1"/>
          <p:nvPr/>
        </p:nvSpPr>
        <p:spPr>
          <a:xfrm>
            <a:off x="3600193" y="4160969"/>
            <a:ext cx="1943616" cy="217170"/>
          </a:xfrm>
          <a:prstGeom prst="rect">
            <a:avLst/>
          </a:prstGeom>
          <a:noFill/>
        </p:spPr>
        <p:txBody>
          <a:bodyPr rtlCol="0" wrap="square">
            <a:spAutoFit/>
          </a:bodyPr>
          <a:lstStyle/>
          <a:p>
            <a:pPr algn="ctr" defTabSz="685766"/>
            <a:r>
              <a:rPr altLang="en-US" lang="zh-CN" sz="825">
                <a:solidFill>
                  <a:schemeClr val="bg1"/>
                </a:solidFill>
                <a:cs typeface="+mn-ea"/>
                <a:sym typeface="+mn-lt"/>
              </a:rPr>
              <a:t>公司名称（Company Name. ）</a:t>
            </a:r>
          </a:p>
        </p:txBody>
      </p:sp>
      <p:sp>
        <p:nvSpPr>
          <p:cNvPr id="28" name="圆角矩形 27"/>
          <p:cNvSpPr/>
          <p:nvPr/>
        </p:nvSpPr>
        <p:spPr>
          <a:xfrm>
            <a:off x="3600194" y="4095750"/>
            <a:ext cx="1943616" cy="314101"/>
          </a:xfrm>
          <a:prstGeom prst="roundRect">
            <a:avLst>
              <a:gd fmla="val 50000" name="adj"/>
            </a:avLst>
          </a:pr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766"/>
            <a:endParaRPr altLang="en-US" lang="zh-CN">
              <a:solidFill>
                <a:schemeClr val="bg1"/>
              </a:solidFill>
              <a:cs typeface="+mn-ea"/>
              <a:sym typeface="+mn-lt"/>
            </a:endParaRPr>
          </a:p>
        </p:txBody>
      </p:sp>
      <p:sp>
        <p:nvSpPr>
          <p:cNvPr id="29" name="矩形 28"/>
          <p:cNvSpPr/>
          <p:nvPr/>
        </p:nvSpPr>
        <p:spPr>
          <a:xfrm>
            <a:off x="4369530" y="4392947"/>
            <a:ext cx="404945" cy="287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766"/>
            <a:endParaRPr altLang="en-US" lang="zh-CN">
              <a:solidFill>
                <a:schemeClr val="bg1"/>
              </a:solidFill>
              <a:cs typeface="+mn-ea"/>
              <a:sym typeface="+mn-lt"/>
            </a:endParaRPr>
          </a:p>
        </p:txBody>
      </p:sp>
      <p:grpSp>
        <p:nvGrpSpPr>
          <p:cNvPr id="14" name="组合 13"/>
          <p:cNvGrpSpPr/>
          <p:nvPr/>
        </p:nvGrpSpPr>
        <p:grpSpPr>
          <a:xfrm>
            <a:off x="3562768" y="1152524"/>
            <a:ext cx="1633450" cy="333288"/>
            <a:chOff x="1223223" y="1967568"/>
            <a:chExt cx="2107650" cy="430045"/>
          </a:xfrm>
          <a:solidFill>
            <a:schemeClr val="accent2"/>
          </a:solidFill>
        </p:grpSpPr>
        <p:grpSp>
          <p:nvGrpSpPr>
            <p:cNvPr id="15" name="组合 14"/>
            <p:cNvGrpSpPr/>
            <p:nvPr/>
          </p:nvGrpSpPr>
          <p:grpSpPr>
            <a:xfrm>
              <a:off x="1223223" y="1967568"/>
              <a:ext cx="1337460" cy="430045"/>
              <a:chOff x="5647260" y="2104756"/>
              <a:chExt cx="2422370" cy="778886"/>
            </a:xfrm>
            <a:grpFill/>
          </p:grpSpPr>
          <p:sp>
            <p:nvSpPr>
              <p:cNvPr id="17" name="任意多边形 16"/>
              <p:cNvSpPr/>
              <p:nvPr/>
            </p:nvSpPr>
            <p:spPr>
              <a:xfrm>
                <a:off x="7801453" y="2104756"/>
                <a:ext cx="268177" cy="268177"/>
              </a:xfrm>
              <a:custGeom>
                <a:gdLst>
                  <a:gd fmla="*/ 115780 w 268177" name="connsiteX0"/>
                  <a:gd fmla="*/ 0 h 268177" name="connsiteY0"/>
                  <a:gd fmla="*/ 152397 w 268177" name="connsiteX1"/>
                  <a:gd fmla="*/ 0 h 268177" name="connsiteY1"/>
                  <a:gd fmla="*/ 152397 w 268177" name="connsiteX2"/>
                  <a:gd fmla="*/ 115781 h 268177" name="connsiteY2"/>
                  <a:gd fmla="*/ 268177 w 268177" name="connsiteX3"/>
                  <a:gd fmla="*/ 115781 h 268177" name="connsiteY3"/>
                  <a:gd fmla="*/ 268177 w 268177" name="connsiteX4"/>
                  <a:gd fmla="*/ 152397 h 268177" name="connsiteY4"/>
                  <a:gd fmla="*/ 152397 w 268177" name="connsiteX5"/>
                  <a:gd fmla="*/ 152397 h 268177" name="connsiteY5"/>
                  <a:gd fmla="*/ 152397 w 268177" name="connsiteX6"/>
                  <a:gd fmla="*/ 268177 h 268177" name="connsiteY6"/>
                  <a:gd fmla="*/ 115780 w 268177" name="connsiteX7"/>
                  <a:gd fmla="*/ 268177 h 268177" name="connsiteY7"/>
                  <a:gd fmla="*/ 115780 w 268177" name="connsiteX8"/>
                  <a:gd fmla="*/ 152397 h 268177" name="connsiteY8"/>
                  <a:gd fmla="*/ 0 w 268177" name="connsiteX9"/>
                  <a:gd fmla="*/ 152397 h 268177" name="connsiteY9"/>
                  <a:gd fmla="*/ 0 w 268177" name="connsiteX10"/>
                  <a:gd fmla="*/ 115781 h 268177" name="connsiteY10"/>
                  <a:gd fmla="*/ 115780 w 268177" name="connsiteX11"/>
                  <a:gd fmla="*/ 115781 h 268177"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68177" w="268177">
                    <a:moveTo>
                      <a:pt x="115780" y="0"/>
                    </a:moveTo>
                    <a:lnTo>
                      <a:pt x="152397" y="0"/>
                    </a:lnTo>
                    <a:lnTo>
                      <a:pt x="152397" y="115781"/>
                    </a:lnTo>
                    <a:lnTo>
                      <a:pt x="268177" y="115781"/>
                    </a:lnTo>
                    <a:lnTo>
                      <a:pt x="268177" y="152397"/>
                    </a:lnTo>
                    <a:lnTo>
                      <a:pt x="152397" y="152397"/>
                    </a:lnTo>
                    <a:lnTo>
                      <a:pt x="152397" y="268177"/>
                    </a:lnTo>
                    <a:lnTo>
                      <a:pt x="115780" y="268177"/>
                    </a:lnTo>
                    <a:lnTo>
                      <a:pt x="115780" y="152397"/>
                    </a:lnTo>
                    <a:lnTo>
                      <a:pt x="0" y="152397"/>
                    </a:lnTo>
                    <a:lnTo>
                      <a:pt x="0" y="115781"/>
                    </a:lnTo>
                    <a:lnTo>
                      <a:pt x="115780" y="11578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solidFill>
                    <a:srgbClr val="FFFFFF"/>
                  </a:solidFill>
                  <a:cs typeface="+mn-ea"/>
                  <a:sym typeface="+mn-lt"/>
                </a:endParaRPr>
              </a:p>
            </p:txBody>
          </p:sp>
          <p:sp>
            <p:nvSpPr>
              <p:cNvPr id="19" name="任意多边形 18"/>
              <p:cNvSpPr>
                <a:spLocks noChangeArrowheads="1"/>
              </p:cNvSpPr>
              <p:nvPr/>
            </p:nvSpPr>
            <p:spPr bwMode="auto">
              <a:xfrm>
                <a:off x="5647260" y="2104756"/>
                <a:ext cx="2088381" cy="778886"/>
              </a:xfrm>
              <a:custGeom>
                <a:rect b="b" l="l" r="r" t="t"/>
                <a:pathLst>
                  <a:path h="778886" w="2088381">
                    <a:moveTo>
                      <a:pt x="1256929" y="320567"/>
                    </a:moveTo>
                    <a:lnTo>
                      <a:pt x="1166459" y="549442"/>
                    </a:lnTo>
                    <a:lnTo>
                      <a:pt x="1351926" y="549442"/>
                    </a:lnTo>
                    <a:close/>
                    <a:moveTo>
                      <a:pt x="94632" y="316271"/>
                    </a:moveTo>
                    <a:lnTo>
                      <a:pt x="94632" y="492151"/>
                    </a:lnTo>
                    <a:lnTo>
                      <a:pt x="234912" y="492151"/>
                    </a:lnTo>
                    <a:cubicBezTo>
                      <a:pt x="282819" y="492151"/>
                      <a:pt x="316572" y="484453"/>
                      <a:pt x="336170" y="469056"/>
                    </a:cubicBezTo>
                    <a:cubicBezTo>
                      <a:pt x="355768" y="453659"/>
                      <a:pt x="365568" y="431328"/>
                      <a:pt x="365568" y="402063"/>
                    </a:cubicBezTo>
                    <a:cubicBezTo>
                      <a:pt x="365568" y="382544"/>
                      <a:pt x="360180" y="365356"/>
                      <a:pt x="349404" y="350499"/>
                    </a:cubicBezTo>
                    <a:cubicBezTo>
                      <a:pt x="338629" y="335642"/>
                      <a:pt x="324875" y="326223"/>
                      <a:pt x="308144" y="322242"/>
                    </a:cubicBezTo>
                    <a:cubicBezTo>
                      <a:pt x="291413" y="318261"/>
                      <a:pt x="266467" y="316271"/>
                      <a:pt x="233307" y="316271"/>
                    </a:cubicBezTo>
                    <a:close/>
                    <a:moveTo>
                      <a:pt x="1609725" y="239357"/>
                    </a:moveTo>
                    <a:lnTo>
                      <a:pt x="1702023" y="239357"/>
                    </a:lnTo>
                    <a:lnTo>
                      <a:pt x="1997368" y="653636"/>
                    </a:lnTo>
                    <a:lnTo>
                      <a:pt x="1997368" y="239357"/>
                    </a:lnTo>
                    <a:lnTo>
                      <a:pt x="2088381" y="239357"/>
                    </a:lnTo>
                    <a:lnTo>
                      <a:pt x="2088381" y="778886"/>
                    </a:lnTo>
                    <a:lnTo>
                      <a:pt x="1995405" y="778886"/>
                    </a:lnTo>
                    <a:lnTo>
                      <a:pt x="1700341" y="364607"/>
                    </a:lnTo>
                    <a:lnTo>
                      <a:pt x="1700341" y="778886"/>
                    </a:lnTo>
                    <a:lnTo>
                      <a:pt x="1609725" y="778886"/>
                    </a:lnTo>
                    <a:close/>
                    <a:moveTo>
                      <a:pt x="1209638" y="239357"/>
                    </a:moveTo>
                    <a:lnTo>
                      <a:pt x="1304955" y="239357"/>
                    </a:lnTo>
                    <a:lnTo>
                      <a:pt x="1547676" y="778886"/>
                    </a:lnTo>
                    <a:lnTo>
                      <a:pt x="1445529" y="778886"/>
                    </a:lnTo>
                    <a:lnTo>
                      <a:pt x="1377307" y="619187"/>
                    </a:lnTo>
                    <a:lnTo>
                      <a:pt x="1142702" y="619187"/>
                    </a:lnTo>
                    <a:lnTo>
                      <a:pt x="1077691" y="778886"/>
                    </a:lnTo>
                    <a:lnTo>
                      <a:pt x="981140" y="778886"/>
                    </a:lnTo>
                    <a:close/>
                    <a:moveTo>
                      <a:pt x="571500" y="239357"/>
                    </a:moveTo>
                    <a:lnTo>
                      <a:pt x="666132" y="239357"/>
                    </a:lnTo>
                    <a:lnTo>
                      <a:pt x="666132" y="701973"/>
                    </a:lnTo>
                    <a:lnTo>
                      <a:pt x="952243" y="701973"/>
                    </a:lnTo>
                    <a:lnTo>
                      <a:pt x="952243" y="778886"/>
                    </a:lnTo>
                    <a:lnTo>
                      <a:pt x="571500" y="778886"/>
                    </a:lnTo>
                    <a:close/>
                    <a:moveTo>
                      <a:pt x="0" y="239357"/>
                    </a:moveTo>
                    <a:lnTo>
                      <a:pt x="227686" y="239357"/>
                    </a:lnTo>
                    <a:cubicBezTo>
                      <a:pt x="276433" y="239357"/>
                      <a:pt x="317824" y="243544"/>
                      <a:pt x="351860" y="251916"/>
                    </a:cubicBezTo>
                    <a:cubicBezTo>
                      <a:pt x="385896" y="260289"/>
                      <a:pt x="412930" y="278512"/>
                      <a:pt x="432961" y="306584"/>
                    </a:cubicBezTo>
                    <a:cubicBezTo>
                      <a:pt x="452992" y="334656"/>
                      <a:pt x="463008" y="365766"/>
                      <a:pt x="463008" y="399911"/>
                    </a:cubicBezTo>
                    <a:cubicBezTo>
                      <a:pt x="463008" y="455147"/>
                      <a:pt x="443245" y="497147"/>
                      <a:pt x="403720" y="525912"/>
                    </a:cubicBezTo>
                    <a:cubicBezTo>
                      <a:pt x="364195" y="554677"/>
                      <a:pt x="307657" y="569059"/>
                      <a:pt x="234106" y="569059"/>
                    </a:cubicBezTo>
                    <a:lnTo>
                      <a:pt x="94632" y="569059"/>
                    </a:lnTo>
                    <a:lnTo>
                      <a:pt x="94632" y="778886"/>
                    </a:lnTo>
                    <a:lnTo>
                      <a:pt x="0" y="778886"/>
                    </a:lnTo>
                    <a:close/>
                    <a:moveTo>
                      <a:pt x="29711" y="120998"/>
                    </a:moveTo>
                    <a:lnTo>
                      <a:pt x="29711" y="196007"/>
                    </a:lnTo>
                    <a:lnTo>
                      <a:pt x="82247" y="196007"/>
                    </a:lnTo>
                    <a:cubicBezTo>
                      <a:pt x="116775" y="196007"/>
                      <a:pt x="134039" y="183505"/>
                      <a:pt x="134039" y="158502"/>
                    </a:cubicBezTo>
                    <a:cubicBezTo>
                      <a:pt x="134039" y="145505"/>
                      <a:pt x="130046" y="136004"/>
                      <a:pt x="122059" y="130002"/>
                    </a:cubicBezTo>
                    <a:cubicBezTo>
                      <a:pt x="114071" y="123999"/>
                      <a:pt x="99561" y="120998"/>
                      <a:pt x="78526" y="120998"/>
                    </a:cubicBezTo>
                    <a:close/>
                    <a:moveTo>
                      <a:pt x="29711" y="29617"/>
                    </a:moveTo>
                    <a:lnTo>
                      <a:pt x="29711" y="95102"/>
                    </a:lnTo>
                    <a:lnTo>
                      <a:pt x="78229" y="95102"/>
                    </a:lnTo>
                    <a:cubicBezTo>
                      <a:pt x="94203" y="95102"/>
                      <a:pt x="105960" y="92547"/>
                      <a:pt x="113501" y="87437"/>
                    </a:cubicBezTo>
                    <a:cubicBezTo>
                      <a:pt x="121042" y="82327"/>
                      <a:pt x="124812" y="73819"/>
                      <a:pt x="124812" y="61913"/>
                    </a:cubicBezTo>
                    <a:cubicBezTo>
                      <a:pt x="124812" y="51197"/>
                      <a:pt x="121141" y="43136"/>
                      <a:pt x="113799" y="37728"/>
                    </a:cubicBezTo>
                    <a:cubicBezTo>
                      <a:pt x="106456" y="32321"/>
                      <a:pt x="93707" y="29617"/>
                      <a:pt x="75550" y="29617"/>
                    </a:cubicBezTo>
                    <a:close/>
                    <a:moveTo>
                      <a:pt x="924763" y="3721"/>
                    </a:moveTo>
                    <a:lnTo>
                      <a:pt x="1082372" y="3721"/>
                    </a:lnTo>
                    <a:lnTo>
                      <a:pt x="1082372" y="29617"/>
                    </a:lnTo>
                    <a:lnTo>
                      <a:pt x="953636" y="29617"/>
                    </a:lnTo>
                    <a:lnTo>
                      <a:pt x="953636" y="96292"/>
                    </a:lnTo>
                    <a:lnTo>
                      <a:pt x="1074038" y="96292"/>
                    </a:lnTo>
                    <a:lnTo>
                      <a:pt x="1074038" y="122188"/>
                    </a:lnTo>
                    <a:lnTo>
                      <a:pt x="953636" y="122188"/>
                    </a:lnTo>
                    <a:lnTo>
                      <a:pt x="953636" y="196007"/>
                    </a:lnTo>
                    <a:lnTo>
                      <a:pt x="1087432" y="196007"/>
                    </a:lnTo>
                    <a:lnTo>
                      <a:pt x="1087432" y="221903"/>
                    </a:lnTo>
                    <a:lnTo>
                      <a:pt x="924763" y="221903"/>
                    </a:lnTo>
                    <a:close/>
                    <a:moveTo>
                      <a:pt x="696163" y="3721"/>
                    </a:moveTo>
                    <a:lnTo>
                      <a:pt x="725631" y="3721"/>
                    </a:lnTo>
                    <a:lnTo>
                      <a:pt x="839931" y="175915"/>
                    </a:lnTo>
                    <a:lnTo>
                      <a:pt x="839931" y="3721"/>
                    </a:lnTo>
                    <a:lnTo>
                      <a:pt x="867464" y="3721"/>
                    </a:lnTo>
                    <a:lnTo>
                      <a:pt x="867464" y="221903"/>
                    </a:lnTo>
                    <a:lnTo>
                      <a:pt x="837847" y="221903"/>
                    </a:lnTo>
                    <a:lnTo>
                      <a:pt x="723547" y="49709"/>
                    </a:lnTo>
                    <a:lnTo>
                      <a:pt x="723547" y="221903"/>
                    </a:lnTo>
                    <a:lnTo>
                      <a:pt x="696163" y="221903"/>
                    </a:lnTo>
                    <a:close/>
                    <a:moveTo>
                      <a:pt x="623535" y="3721"/>
                    </a:moveTo>
                    <a:lnTo>
                      <a:pt x="652556" y="3721"/>
                    </a:lnTo>
                    <a:lnTo>
                      <a:pt x="652556" y="221903"/>
                    </a:lnTo>
                    <a:lnTo>
                      <a:pt x="623535" y="221903"/>
                    </a:lnTo>
                    <a:close/>
                    <a:moveTo>
                      <a:pt x="200863" y="3721"/>
                    </a:moveTo>
                    <a:lnTo>
                      <a:pt x="229736" y="3721"/>
                    </a:lnTo>
                    <a:lnTo>
                      <a:pt x="229736" y="129481"/>
                    </a:lnTo>
                    <a:cubicBezTo>
                      <a:pt x="229736" y="158155"/>
                      <a:pt x="234548" y="177007"/>
                      <a:pt x="244172" y="186036"/>
                    </a:cubicBezTo>
                    <a:cubicBezTo>
                      <a:pt x="253796" y="195064"/>
                      <a:pt x="267885" y="199579"/>
                      <a:pt x="286439" y="199579"/>
                    </a:cubicBezTo>
                    <a:cubicBezTo>
                      <a:pt x="304993" y="199579"/>
                      <a:pt x="319082" y="195064"/>
                      <a:pt x="328706" y="186036"/>
                    </a:cubicBezTo>
                    <a:cubicBezTo>
                      <a:pt x="338331" y="177007"/>
                      <a:pt x="343143" y="158155"/>
                      <a:pt x="343143" y="129481"/>
                    </a:cubicBezTo>
                    <a:lnTo>
                      <a:pt x="343143" y="3721"/>
                    </a:lnTo>
                    <a:lnTo>
                      <a:pt x="372164" y="3721"/>
                    </a:lnTo>
                    <a:lnTo>
                      <a:pt x="372164" y="129927"/>
                    </a:lnTo>
                    <a:cubicBezTo>
                      <a:pt x="372164" y="156320"/>
                      <a:pt x="369014" y="175766"/>
                      <a:pt x="362714" y="188268"/>
                    </a:cubicBezTo>
                    <a:cubicBezTo>
                      <a:pt x="356413" y="200770"/>
                      <a:pt x="346913" y="210121"/>
                      <a:pt x="334213" y="216322"/>
                    </a:cubicBezTo>
                    <a:cubicBezTo>
                      <a:pt x="321513" y="222523"/>
                      <a:pt x="305588" y="225624"/>
                      <a:pt x="286439" y="225624"/>
                    </a:cubicBezTo>
                    <a:cubicBezTo>
                      <a:pt x="261138" y="225624"/>
                      <a:pt x="242212" y="220713"/>
                      <a:pt x="229661" y="210890"/>
                    </a:cubicBezTo>
                    <a:cubicBezTo>
                      <a:pt x="217110" y="201067"/>
                      <a:pt x="209173" y="189508"/>
                      <a:pt x="205849" y="176213"/>
                    </a:cubicBezTo>
                    <a:cubicBezTo>
                      <a:pt x="202525" y="162918"/>
                      <a:pt x="200863" y="147489"/>
                      <a:pt x="200863" y="129927"/>
                    </a:cubicBezTo>
                    <a:close/>
                    <a:moveTo>
                      <a:pt x="838" y="3721"/>
                    </a:moveTo>
                    <a:lnTo>
                      <a:pt x="78526" y="3721"/>
                    </a:lnTo>
                    <a:cubicBezTo>
                      <a:pt x="101744" y="3721"/>
                      <a:pt x="120000" y="8682"/>
                      <a:pt x="133295" y="18604"/>
                    </a:cubicBezTo>
                    <a:cubicBezTo>
                      <a:pt x="146590" y="28526"/>
                      <a:pt x="153238" y="42119"/>
                      <a:pt x="153238" y="59383"/>
                    </a:cubicBezTo>
                    <a:cubicBezTo>
                      <a:pt x="153238" y="80417"/>
                      <a:pt x="142770" y="95995"/>
                      <a:pt x="121835" y="106115"/>
                    </a:cubicBezTo>
                    <a:cubicBezTo>
                      <a:pt x="135924" y="109687"/>
                      <a:pt x="146466" y="116260"/>
                      <a:pt x="153461" y="125835"/>
                    </a:cubicBezTo>
                    <a:cubicBezTo>
                      <a:pt x="160456" y="135409"/>
                      <a:pt x="163954" y="146298"/>
                      <a:pt x="163954" y="158502"/>
                    </a:cubicBezTo>
                    <a:cubicBezTo>
                      <a:pt x="163954" y="178941"/>
                      <a:pt x="157008" y="194618"/>
                      <a:pt x="143118" y="205532"/>
                    </a:cubicBezTo>
                    <a:cubicBezTo>
                      <a:pt x="129227" y="216446"/>
                      <a:pt x="109036" y="221903"/>
                      <a:pt x="82545" y="221903"/>
                    </a:cubicBezTo>
                    <a:lnTo>
                      <a:pt x="838" y="221903"/>
                    </a:lnTo>
                    <a:close/>
                    <a:moveTo>
                      <a:pt x="1399227" y="0"/>
                    </a:moveTo>
                    <a:cubicBezTo>
                      <a:pt x="1423833" y="0"/>
                      <a:pt x="1443677" y="5705"/>
                      <a:pt x="1458758" y="17116"/>
                    </a:cubicBezTo>
                    <a:cubicBezTo>
                      <a:pt x="1473840" y="28526"/>
                      <a:pt x="1481827" y="44649"/>
                      <a:pt x="1482720" y="65485"/>
                    </a:cubicBezTo>
                    <a:lnTo>
                      <a:pt x="1454591" y="65485"/>
                    </a:lnTo>
                    <a:cubicBezTo>
                      <a:pt x="1451714" y="39093"/>
                      <a:pt x="1433656" y="25896"/>
                      <a:pt x="1400418" y="25896"/>
                    </a:cubicBezTo>
                    <a:cubicBezTo>
                      <a:pt x="1384344" y="25896"/>
                      <a:pt x="1371892" y="28923"/>
                      <a:pt x="1363062" y="34975"/>
                    </a:cubicBezTo>
                    <a:cubicBezTo>
                      <a:pt x="1354231" y="41027"/>
                      <a:pt x="1349816" y="49064"/>
                      <a:pt x="1349816" y="59085"/>
                    </a:cubicBezTo>
                    <a:cubicBezTo>
                      <a:pt x="1349816" y="68213"/>
                      <a:pt x="1353363" y="75059"/>
                      <a:pt x="1360457" y="79623"/>
                    </a:cubicBezTo>
                    <a:cubicBezTo>
                      <a:pt x="1367552" y="84188"/>
                      <a:pt x="1380797" y="88603"/>
                      <a:pt x="1400194" y="92869"/>
                    </a:cubicBezTo>
                    <a:cubicBezTo>
                      <a:pt x="1419592" y="97136"/>
                      <a:pt x="1434995" y="101352"/>
                      <a:pt x="1446406" y="105520"/>
                    </a:cubicBezTo>
                    <a:cubicBezTo>
                      <a:pt x="1457816" y="109687"/>
                      <a:pt x="1467589" y="116161"/>
                      <a:pt x="1475725" y="124942"/>
                    </a:cubicBezTo>
                    <a:cubicBezTo>
                      <a:pt x="1483861" y="133722"/>
                      <a:pt x="1487929" y="145505"/>
                      <a:pt x="1487929" y="160288"/>
                    </a:cubicBezTo>
                    <a:cubicBezTo>
                      <a:pt x="1487929" y="179041"/>
                      <a:pt x="1480462" y="194618"/>
                      <a:pt x="1465530" y="207020"/>
                    </a:cubicBezTo>
                    <a:cubicBezTo>
                      <a:pt x="1450598" y="219423"/>
                      <a:pt x="1431126" y="225624"/>
                      <a:pt x="1407115" y="225624"/>
                    </a:cubicBezTo>
                    <a:cubicBezTo>
                      <a:pt x="1376357" y="225624"/>
                      <a:pt x="1353363" y="218728"/>
                      <a:pt x="1338133" y="204937"/>
                    </a:cubicBezTo>
                    <a:cubicBezTo>
                      <a:pt x="1322903" y="191145"/>
                      <a:pt x="1314891" y="173435"/>
                      <a:pt x="1314097" y="151805"/>
                    </a:cubicBezTo>
                    <a:lnTo>
                      <a:pt x="1341928" y="151805"/>
                    </a:lnTo>
                    <a:cubicBezTo>
                      <a:pt x="1343417" y="168077"/>
                      <a:pt x="1350188" y="180107"/>
                      <a:pt x="1362243" y="187896"/>
                    </a:cubicBezTo>
                    <a:cubicBezTo>
                      <a:pt x="1374298" y="195685"/>
                      <a:pt x="1388859" y="199579"/>
                      <a:pt x="1405924" y="199579"/>
                    </a:cubicBezTo>
                    <a:cubicBezTo>
                      <a:pt x="1422097" y="199579"/>
                      <a:pt x="1435119" y="196255"/>
                      <a:pt x="1444992" y="189607"/>
                    </a:cubicBezTo>
                    <a:cubicBezTo>
                      <a:pt x="1454864" y="182960"/>
                      <a:pt x="1459800" y="173931"/>
                      <a:pt x="1459800" y="162521"/>
                    </a:cubicBezTo>
                    <a:cubicBezTo>
                      <a:pt x="1459800" y="150515"/>
                      <a:pt x="1454690" y="141784"/>
                      <a:pt x="1444471" y="136327"/>
                    </a:cubicBezTo>
                    <a:cubicBezTo>
                      <a:pt x="1434251" y="130870"/>
                      <a:pt x="1416665" y="125487"/>
                      <a:pt x="1391711" y="120179"/>
                    </a:cubicBezTo>
                    <a:cubicBezTo>
                      <a:pt x="1366758" y="114871"/>
                      <a:pt x="1348849" y="107504"/>
                      <a:pt x="1337984" y="98078"/>
                    </a:cubicBezTo>
                    <a:cubicBezTo>
                      <a:pt x="1327120" y="88652"/>
                      <a:pt x="1321688" y="76101"/>
                      <a:pt x="1321688" y="60425"/>
                    </a:cubicBezTo>
                    <a:cubicBezTo>
                      <a:pt x="1321688" y="42764"/>
                      <a:pt x="1328757" y="28278"/>
                      <a:pt x="1342896" y="16967"/>
                    </a:cubicBezTo>
                    <a:cubicBezTo>
                      <a:pt x="1357034" y="5656"/>
                      <a:pt x="1375811" y="0"/>
                      <a:pt x="1399227" y="0"/>
                    </a:cubicBezTo>
                    <a:close/>
                    <a:moveTo>
                      <a:pt x="1199202" y="0"/>
                    </a:moveTo>
                    <a:cubicBezTo>
                      <a:pt x="1223808" y="0"/>
                      <a:pt x="1243652" y="5705"/>
                      <a:pt x="1258733" y="17116"/>
                    </a:cubicBezTo>
                    <a:cubicBezTo>
                      <a:pt x="1273815" y="28526"/>
                      <a:pt x="1281802" y="44649"/>
                      <a:pt x="1282695" y="65485"/>
                    </a:cubicBezTo>
                    <a:lnTo>
                      <a:pt x="1254566" y="65485"/>
                    </a:lnTo>
                    <a:cubicBezTo>
                      <a:pt x="1251689" y="39093"/>
                      <a:pt x="1233631" y="25896"/>
                      <a:pt x="1200393" y="25896"/>
                    </a:cubicBezTo>
                    <a:cubicBezTo>
                      <a:pt x="1184319" y="25896"/>
                      <a:pt x="1171867" y="28923"/>
                      <a:pt x="1163037" y="34975"/>
                    </a:cubicBezTo>
                    <a:cubicBezTo>
                      <a:pt x="1154206" y="41027"/>
                      <a:pt x="1149791" y="49064"/>
                      <a:pt x="1149791" y="59085"/>
                    </a:cubicBezTo>
                    <a:cubicBezTo>
                      <a:pt x="1149791" y="68213"/>
                      <a:pt x="1153338" y="75059"/>
                      <a:pt x="1160432" y="79623"/>
                    </a:cubicBezTo>
                    <a:cubicBezTo>
                      <a:pt x="1167526" y="84188"/>
                      <a:pt x="1180772" y="88603"/>
                      <a:pt x="1200169" y="92869"/>
                    </a:cubicBezTo>
                    <a:cubicBezTo>
                      <a:pt x="1219567" y="97136"/>
                      <a:pt x="1234970" y="101352"/>
                      <a:pt x="1246381" y="105520"/>
                    </a:cubicBezTo>
                    <a:cubicBezTo>
                      <a:pt x="1257791" y="109687"/>
                      <a:pt x="1267564" y="116161"/>
                      <a:pt x="1275700" y="124942"/>
                    </a:cubicBezTo>
                    <a:cubicBezTo>
                      <a:pt x="1283836" y="133722"/>
                      <a:pt x="1287904" y="145505"/>
                      <a:pt x="1287904" y="160288"/>
                    </a:cubicBezTo>
                    <a:cubicBezTo>
                      <a:pt x="1287904" y="179041"/>
                      <a:pt x="1280437" y="194618"/>
                      <a:pt x="1265505" y="207020"/>
                    </a:cubicBezTo>
                    <a:cubicBezTo>
                      <a:pt x="1250573" y="219423"/>
                      <a:pt x="1231101" y="225624"/>
                      <a:pt x="1207090" y="225624"/>
                    </a:cubicBezTo>
                    <a:cubicBezTo>
                      <a:pt x="1176332" y="225624"/>
                      <a:pt x="1153338" y="218728"/>
                      <a:pt x="1138108" y="204937"/>
                    </a:cubicBezTo>
                    <a:cubicBezTo>
                      <a:pt x="1122878" y="191145"/>
                      <a:pt x="1114866" y="173435"/>
                      <a:pt x="1114072" y="151805"/>
                    </a:cubicBezTo>
                    <a:lnTo>
                      <a:pt x="1141903" y="151805"/>
                    </a:lnTo>
                    <a:cubicBezTo>
                      <a:pt x="1143392" y="168077"/>
                      <a:pt x="1150163" y="180107"/>
                      <a:pt x="1162218" y="187896"/>
                    </a:cubicBezTo>
                    <a:cubicBezTo>
                      <a:pt x="1174273" y="195685"/>
                      <a:pt x="1188834" y="199579"/>
                      <a:pt x="1205899" y="199579"/>
                    </a:cubicBezTo>
                    <a:cubicBezTo>
                      <a:pt x="1222072" y="199579"/>
                      <a:pt x="1235094" y="196255"/>
                      <a:pt x="1244967" y="189607"/>
                    </a:cubicBezTo>
                    <a:cubicBezTo>
                      <a:pt x="1254839" y="182960"/>
                      <a:pt x="1259775" y="173931"/>
                      <a:pt x="1259775" y="162521"/>
                    </a:cubicBezTo>
                    <a:cubicBezTo>
                      <a:pt x="1259775" y="150515"/>
                      <a:pt x="1254665" y="141784"/>
                      <a:pt x="1244446" y="136327"/>
                    </a:cubicBezTo>
                    <a:cubicBezTo>
                      <a:pt x="1234226" y="130870"/>
                      <a:pt x="1216640" y="125487"/>
                      <a:pt x="1191686" y="120179"/>
                    </a:cubicBezTo>
                    <a:cubicBezTo>
                      <a:pt x="1166733" y="114871"/>
                      <a:pt x="1148824" y="107504"/>
                      <a:pt x="1137959" y="98078"/>
                    </a:cubicBezTo>
                    <a:cubicBezTo>
                      <a:pt x="1127095" y="88652"/>
                      <a:pt x="1121663" y="76101"/>
                      <a:pt x="1121663" y="60425"/>
                    </a:cubicBezTo>
                    <a:cubicBezTo>
                      <a:pt x="1121663" y="42764"/>
                      <a:pt x="1128732" y="28278"/>
                      <a:pt x="1142871" y="16967"/>
                    </a:cubicBezTo>
                    <a:cubicBezTo>
                      <a:pt x="1157009" y="5656"/>
                      <a:pt x="1175786" y="0"/>
                      <a:pt x="1199202" y="0"/>
                    </a:cubicBezTo>
                    <a:close/>
                    <a:moveTo>
                      <a:pt x="494352" y="0"/>
                    </a:moveTo>
                    <a:cubicBezTo>
                      <a:pt x="518958" y="0"/>
                      <a:pt x="538802" y="5705"/>
                      <a:pt x="553883" y="17116"/>
                    </a:cubicBezTo>
                    <a:cubicBezTo>
                      <a:pt x="568965" y="28526"/>
                      <a:pt x="576952" y="44649"/>
                      <a:pt x="577845" y="65485"/>
                    </a:cubicBezTo>
                    <a:lnTo>
                      <a:pt x="549716" y="65485"/>
                    </a:lnTo>
                    <a:cubicBezTo>
                      <a:pt x="546839" y="39093"/>
                      <a:pt x="528781" y="25896"/>
                      <a:pt x="495543" y="25896"/>
                    </a:cubicBezTo>
                    <a:cubicBezTo>
                      <a:pt x="479469" y="25896"/>
                      <a:pt x="467017" y="28923"/>
                      <a:pt x="458187" y="34975"/>
                    </a:cubicBezTo>
                    <a:cubicBezTo>
                      <a:pt x="449356" y="41027"/>
                      <a:pt x="444941" y="49064"/>
                      <a:pt x="444941" y="59085"/>
                    </a:cubicBezTo>
                    <a:cubicBezTo>
                      <a:pt x="444941" y="68213"/>
                      <a:pt x="448488" y="75059"/>
                      <a:pt x="455582" y="79623"/>
                    </a:cubicBezTo>
                    <a:cubicBezTo>
                      <a:pt x="462677" y="84188"/>
                      <a:pt x="475922" y="88603"/>
                      <a:pt x="495319" y="92869"/>
                    </a:cubicBezTo>
                    <a:cubicBezTo>
                      <a:pt x="514717" y="97136"/>
                      <a:pt x="530120" y="101352"/>
                      <a:pt x="541531" y="105520"/>
                    </a:cubicBezTo>
                    <a:cubicBezTo>
                      <a:pt x="552941" y="109687"/>
                      <a:pt x="562714" y="116161"/>
                      <a:pt x="570850" y="124942"/>
                    </a:cubicBezTo>
                    <a:cubicBezTo>
                      <a:pt x="578986" y="133722"/>
                      <a:pt x="583054" y="145505"/>
                      <a:pt x="583054" y="160288"/>
                    </a:cubicBezTo>
                    <a:cubicBezTo>
                      <a:pt x="583054" y="179041"/>
                      <a:pt x="575588" y="194618"/>
                      <a:pt x="560655" y="207020"/>
                    </a:cubicBezTo>
                    <a:cubicBezTo>
                      <a:pt x="545723" y="219423"/>
                      <a:pt x="526251" y="225624"/>
                      <a:pt x="502240" y="225624"/>
                    </a:cubicBezTo>
                    <a:cubicBezTo>
                      <a:pt x="471482" y="225624"/>
                      <a:pt x="448488" y="218728"/>
                      <a:pt x="433258" y="204937"/>
                    </a:cubicBezTo>
                    <a:cubicBezTo>
                      <a:pt x="418028" y="191145"/>
                      <a:pt x="410016" y="173435"/>
                      <a:pt x="409222" y="151805"/>
                    </a:cubicBezTo>
                    <a:lnTo>
                      <a:pt x="437053" y="151805"/>
                    </a:lnTo>
                    <a:cubicBezTo>
                      <a:pt x="438542" y="168077"/>
                      <a:pt x="445313" y="180107"/>
                      <a:pt x="457368" y="187896"/>
                    </a:cubicBezTo>
                    <a:cubicBezTo>
                      <a:pt x="469423" y="195685"/>
                      <a:pt x="483984" y="199579"/>
                      <a:pt x="501049" y="199579"/>
                    </a:cubicBezTo>
                    <a:cubicBezTo>
                      <a:pt x="517222" y="199579"/>
                      <a:pt x="530245" y="196255"/>
                      <a:pt x="540117" y="189607"/>
                    </a:cubicBezTo>
                    <a:cubicBezTo>
                      <a:pt x="549989" y="182960"/>
                      <a:pt x="554925" y="173931"/>
                      <a:pt x="554925" y="162521"/>
                    </a:cubicBezTo>
                    <a:cubicBezTo>
                      <a:pt x="554925" y="150515"/>
                      <a:pt x="549815" y="141784"/>
                      <a:pt x="539596" y="136327"/>
                    </a:cubicBezTo>
                    <a:cubicBezTo>
                      <a:pt x="529376" y="130870"/>
                      <a:pt x="511790" y="125487"/>
                      <a:pt x="486836" y="120179"/>
                    </a:cubicBezTo>
                    <a:cubicBezTo>
                      <a:pt x="461883" y="114871"/>
                      <a:pt x="443974" y="107504"/>
                      <a:pt x="433109" y="98078"/>
                    </a:cubicBezTo>
                    <a:cubicBezTo>
                      <a:pt x="422245" y="88652"/>
                      <a:pt x="416813" y="76101"/>
                      <a:pt x="416813" y="60425"/>
                    </a:cubicBezTo>
                    <a:cubicBezTo>
                      <a:pt x="416813" y="42764"/>
                      <a:pt x="423882" y="28278"/>
                      <a:pt x="438021" y="16967"/>
                    </a:cubicBezTo>
                    <a:cubicBezTo>
                      <a:pt x="452159" y="5656"/>
                      <a:pt x="470937" y="0"/>
                      <a:pt x="494352" y="0"/>
                    </a:cubicBezTo>
                    <a:close/>
                  </a:path>
                </a:pathLst>
              </a:custGeom>
              <a:grpFill/>
              <a:ln>
                <a:noFill/>
              </a:ln>
              <a:effectLst/>
            </p:spPr>
            <p:txBody>
              <a:bodyPr anchor="t" anchorCtr="0" bIns="34290" compatLnSpc="1" forceAA="0" fromWordArt="0" horzOverflow="overflow" lIns="68580" numCol="1" rIns="68580" rot="0" rtlCol="0" spcCol="0" spcFirstLastPara="0" tIns="34290" vert="horz" vertOverflow="overflow" wrap="square">
                <a:prstTxWarp prst="textNoShape">
                  <a:avLst/>
                </a:prstTxWarp>
                <a:no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Font charset="0" panose="020b0604020202020204" pitchFamily="34" typeface="Arial"/>
                  <a:buNone/>
                </a:pPr>
                <a:endParaRPr altLang="en-US" cap="all" lang="zh-CN" sz="1800">
                  <a:solidFill>
                    <a:srgbClr val="FFFFFF"/>
                  </a:solidFill>
                  <a:latin typeface="+mn-lt"/>
                  <a:ea typeface="+mn-ea"/>
                  <a:cs typeface="+mn-ea"/>
                  <a:sym typeface="+mn-lt"/>
                </a:endParaRPr>
              </a:p>
            </p:txBody>
          </p:sp>
        </p:grpSp>
        <p:sp>
          <p:nvSpPr>
            <p:cNvPr id="16" name="任意多边形 15"/>
            <p:cNvSpPr/>
            <p:nvPr/>
          </p:nvSpPr>
          <p:spPr>
            <a:xfrm>
              <a:off x="2613419" y="1994212"/>
              <a:ext cx="717454" cy="402273"/>
            </a:xfrm>
            <a:custGeom>
              <a:rect b="b" l="l" r="r" t="t"/>
              <a:pathLst>
                <a:path h="402273" w="717454">
                  <a:moveTo>
                    <a:pt x="81223" y="226930"/>
                  </a:moveTo>
                  <a:lnTo>
                    <a:pt x="81223" y="334496"/>
                  </a:lnTo>
                  <a:lnTo>
                    <a:pt x="156409" y="334496"/>
                  </a:lnTo>
                  <a:cubicBezTo>
                    <a:pt x="185679" y="334496"/>
                    <a:pt x="204247" y="333673"/>
                    <a:pt x="212113" y="332026"/>
                  </a:cubicBezTo>
                  <a:cubicBezTo>
                    <a:pt x="224186" y="329831"/>
                    <a:pt x="234019" y="324480"/>
                    <a:pt x="241611" y="315974"/>
                  </a:cubicBezTo>
                  <a:cubicBezTo>
                    <a:pt x="249203" y="307467"/>
                    <a:pt x="252999" y="296080"/>
                    <a:pt x="252999" y="281811"/>
                  </a:cubicBezTo>
                  <a:cubicBezTo>
                    <a:pt x="252999" y="269737"/>
                    <a:pt x="250072" y="259493"/>
                    <a:pt x="244218" y="251078"/>
                  </a:cubicBezTo>
                  <a:cubicBezTo>
                    <a:pt x="238364" y="242663"/>
                    <a:pt x="229903" y="236534"/>
                    <a:pt x="218836" y="232693"/>
                  </a:cubicBezTo>
                  <a:cubicBezTo>
                    <a:pt x="207768" y="228851"/>
                    <a:pt x="183758" y="226930"/>
                    <a:pt x="146805" y="226930"/>
                  </a:cubicBezTo>
                  <a:close/>
                  <a:moveTo>
                    <a:pt x="490524" y="68052"/>
                  </a:moveTo>
                  <a:lnTo>
                    <a:pt x="490524" y="182203"/>
                  </a:lnTo>
                  <a:lnTo>
                    <a:pt x="534977" y="182203"/>
                  </a:lnTo>
                  <a:cubicBezTo>
                    <a:pt x="566991" y="182203"/>
                    <a:pt x="588394" y="180099"/>
                    <a:pt x="599187" y="175892"/>
                  </a:cubicBezTo>
                  <a:cubicBezTo>
                    <a:pt x="609980" y="171684"/>
                    <a:pt x="618441" y="165098"/>
                    <a:pt x="624569" y="156135"/>
                  </a:cubicBezTo>
                  <a:cubicBezTo>
                    <a:pt x="630698" y="147171"/>
                    <a:pt x="633762" y="136744"/>
                    <a:pt x="633762" y="124853"/>
                  </a:cubicBezTo>
                  <a:cubicBezTo>
                    <a:pt x="633762" y="110218"/>
                    <a:pt x="629463" y="98144"/>
                    <a:pt x="620865" y="88632"/>
                  </a:cubicBezTo>
                  <a:cubicBezTo>
                    <a:pt x="612267" y="79119"/>
                    <a:pt x="601382" y="73174"/>
                    <a:pt x="588211" y="70796"/>
                  </a:cubicBezTo>
                  <a:cubicBezTo>
                    <a:pt x="578515" y="68966"/>
                    <a:pt x="559033" y="68052"/>
                    <a:pt x="529763" y="68052"/>
                  </a:cubicBezTo>
                  <a:close/>
                  <a:moveTo>
                    <a:pt x="81223" y="66954"/>
                  </a:moveTo>
                  <a:lnTo>
                    <a:pt x="81223" y="159976"/>
                  </a:lnTo>
                  <a:lnTo>
                    <a:pt x="134457" y="159976"/>
                  </a:lnTo>
                  <a:cubicBezTo>
                    <a:pt x="166105" y="159976"/>
                    <a:pt x="185770" y="159519"/>
                    <a:pt x="193453" y="158604"/>
                  </a:cubicBezTo>
                  <a:cubicBezTo>
                    <a:pt x="207356" y="156958"/>
                    <a:pt x="218287" y="152156"/>
                    <a:pt x="226244" y="144198"/>
                  </a:cubicBezTo>
                  <a:cubicBezTo>
                    <a:pt x="234202" y="136241"/>
                    <a:pt x="238181" y="125768"/>
                    <a:pt x="238181" y="112779"/>
                  </a:cubicBezTo>
                  <a:cubicBezTo>
                    <a:pt x="238181" y="100340"/>
                    <a:pt x="234751" y="90232"/>
                    <a:pt x="227891" y="82458"/>
                  </a:cubicBezTo>
                  <a:cubicBezTo>
                    <a:pt x="221031" y="74683"/>
                    <a:pt x="210832" y="69972"/>
                    <a:pt x="197295" y="68326"/>
                  </a:cubicBezTo>
                  <a:cubicBezTo>
                    <a:pt x="189246" y="67411"/>
                    <a:pt x="166105" y="66954"/>
                    <a:pt x="127871" y="66954"/>
                  </a:cubicBezTo>
                  <a:close/>
                  <a:moveTo>
                    <a:pt x="409301" y="0"/>
                  </a:moveTo>
                  <a:lnTo>
                    <a:pt x="539642" y="0"/>
                  </a:lnTo>
                  <a:cubicBezTo>
                    <a:pt x="589034" y="0"/>
                    <a:pt x="621231" y="2012"/>
                    <a:pt x="636231" y="6037"/>
                  </a:cubicBezTo>
                  <a:cubicBezTo>
                    <a:pt x="659281" y="12073"/>
                    <a:pt x="678581" y="25199"/>
                    <a:pt x="694130" y="45413"/>
                  </a:cubicBezTo>
                  <a:cubicBezTo>
                    <a:pt x="709680" y="65628"/>
                    <a:pt x="717454" y="91742"/>
                    <a:pt x="717454" y="123755"/>
                  </a:cubicBezTo>
                  <a:cubicBezTo>
                    <a:pt x="717454" y="148451"/>
                    <a:pt x="712972" y="169215"/>
                    <a:pt x="704009" y="186044"/>
                  </a:cubicBezTo>
                  <a:cubicBezTo>
                    <a:pt x="695045" y="202874"/>
                    <a:pt x="683657" y="216091"/>
                    <a:pt x="669846" y="225696"/>
                  </a:cubicBezTo>
                  <a:cubicBezTo>
                    <a:pt x="656034" y="235300"/>
                    <a:pt x="641994" y="241657"/>
                    <a:pt x="627725" y="244766"/>
                  </a:cubicBezTo>
                  <a:cubicBezTo>
                    <a:pt x="608334" y="248608"/>
                    <a:pt x="580253" y="250529"/>
                    <a:pt x="543484" y="250529"/>
                  </a:cubicBezTo>
                  <a:lnTo>
                    <a:pt x="490524" y="250529"/>
                  </a:lnTo>
                  <a:lnTo>
                    <a:pt x="490524" y="402273"/>
                  </a:lnTo>
                  <a:lnTo>
                    <a:pt x="409301" y="402273"/>
                  </a:lnTo>
                  <a:close/>
                  <a:moveTo>
                    <a:pt x="0" y="0"/>
                  </a:moveTo>
                  <a:lnTo>
                    <a:pt x="160800" y="0"/>
                  </a:lnTo>
                  <a:cubicBezTo>
                    <a:pt x="192630" y="0"/>
                    <a:pt x="216366" y="1326"/>
                    <a:pt x="232007" y="3979"/>
                  </a:cubicBezTo>
                  <a:cubicBezTo>
                    <a:pt x="247648" y="6631"/>
                    <a:pt x="261642" y="12165"/>
                    <a:pt x="273990" y="20580"/>
                  </a:cubicBezTo>
                  <a:cubicBezTo>
                    <a:pt x="286338" y="28995"/>
                    <a:pt x="296629" y="40200"/>
                    <a:pt x="304861" y="54194"/>
                  </a:cubicBezTo>
                  <a:cubicBezTo>
                    <a:pt x="313093" y="68189"/>
                    <a:pt x="317209" y="83875"/>
                    <a:pt x="317209" y="101254"/>
                  </a:cubicBezTo>
                  <a:cubicBezTo>
                    <a:pt x="317209" y="120097"/>
                    <a:pt x="312132" y="137384"/>
                    <a:pt x="301979" y="153116"/>
                  </a:cubicBezTo>
                  <a:cubicBezTo>
                    <a:pt x="291827" y="168849"/>
                    <a:pt x="278061" y="180648"/>
                    <a:pt x="260682" y="188514"/>
                  </a:cubicBezTo>
                  <a:cubicBezTo>
                    <a:pt x="285195" y="195649"/>
                    <a:pt x="304037" y="207814"/>
                    <a:pt x="317209" y="225010"/>
                  </a:cubicBezTo>
                  <a:cubicBezTo>
                    <a:pt x="330380" y="242205"/>
                    <a:pt x="336966" y="262420"/>
                    <a:pt x="336966" y="285652"/>
                  </a:cubicBezTo>
                  <a:cubicBezTo>
                    <a:pt x="336966" y="303946"/>
                    <a:pt x="332712" y="321736"/>
                    <a:pt x="324206" y="339024"/>
                  </a:cubicBezTo>
                  <a:cubicBezTo>
                    <a:pt x="315699" y="356311"/>
                    <a:pt x="304083" y="370122"/>
                    <a:pt x="289357" y="380458"/>
                  </a:cubicBezTo>
                  <a:cubicBezTo>
                    <a:pt x="274631" y="390794"/>
                    <a:pt x="256474" y="397151"/>
                    <a:pt x="234888" y="399529"/>
                  </a:cubicBezTo>
                  <a:cubicBezTo>
                    <a:pt x="221351" y="400993"/>
                    <a:pt x="188697" y="401907"/>
                    <a:pt x="136927" y="402273"/>
                  </a:cubicBezTo>
                  <a:lnTo>
                    <a:pt x="0" y="40227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3144052137"/>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18"/>
                                        </p:tgtEl>
                                        <p:attrNameLst>
                                          <p:attrName>style.visibility</p:attrName>
                                        </p:attrNameLst>
                                      </p:cBhvr>
                                      <p:to>
                                        <p:strVal val="visible"/>
                                      </p:to>
                                    </p:set>
                                    <p:anim calcmode="lin" valueType="num">
                                      <p:cBhvr>
                                        <p:cTn dur="500" fill="hold" id="7"/>
                                        <p:tgtEl>
                                          <p:spTgt spid="1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18"/>
                                        </p:tgtEl>
                                        <p:attrNameLst>
                                          <p:attrName>ppt_y</p:attrName>
                                        </p:attrNameLst>
                                      </p:cBhvr>
                                      <p:tavLst>
                                        <p:tav tm="0">
                                          <p:val>
                                            <p:strVal val="#ppt_y"/>
                                          </p:val>
                                        </p:tav>
                                        <p:tav tm="100000">
                                          <p:val>
                                            <p:strVal val="#ppt_y"/>
                                          </p:val>
                                        </p:tav>
                                      </p:tavLst>
                                    </p:anim>
                                    <p:anim calcmode="lin" valueType="num">
                                      <p:cBhvr>
                                        <p:cTn dur="500" fill="hold" id="9"/>
                                        <p:tgtEl>
                                          <p:spTgt spid="1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1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18"/>
                                        </p:tgtEl>
                                      </p:cBhvr>
                                    </p:animEffect>
                                  </p:childTnLst>
                                </p:cTn>
                              </p:par>
                            </p:childTnLst>
                          </p:cTn>
                        </p:par>
                        <p:par>
                          <p:cTn fill="hold" id="12" nodeType="afterGroup">
                            <p:stCondLst>
                              <p:cond delay="500"/>
                            </p:stCondLst>
                            <p:childTnLst>
                              <p:par>
                                <p:cTn fill="hold" grpId="1" id="13" nodeType="afterEffect" presetClass="emph" presetID="26" presetSubtype="0">
                                  <p:stCondLst>
                                    <p:cond delay="0"/>
                                  </p:stCondLst>
                                  <p:iterate type="lt">
                                    <p:tmPct val="0"/>
                                  </p:iterate>
                                  <p:childTnLst>
                                    <p:animEffect filter="fade" transition="out">
                                      <p:cBhvr>
                                        <p:cTn dur="500" id="14" tmFilter="0, 0; .2, .5; .8, .5; 1, 0"/>
                                        <p:tgtEl>
                                          <p:spTgt spid="18"/>
                                        </p:tgtEl>
                                      </p:cBhvr>
                                    </p:animEffect>
                                    <p:animScale>
                                      <p:cBhvr>
                                        <p:cTn autoRev="1" dur="250" fill="hold" id="15"/>
                                        <p:tgtEl>
                                          <p:spTgt spid="18"/>
                                        </p:tgtEl>
                                      </p:cBhvr>
                                      <p:by x="105000" y="105000"/>
                                    </p:animScale>
                                  </p:childTnLst>
                                </p:cTn>
                              </p:par>
                            </p:childTnLst>
                          </p:cTn>
                        </p:par>
                        <p:par>
                          <p:cTn fill="hold" id="16" nodeType="afterGroup">
                            <p:stCondLst>
                              <p:cond delay="1000"/>
                            </p:stCondLst>
                            <p:childTnLst>
                              <p:par>
                                <p:cTn fill="hold" grpId="0" id="17" nodeType="afterEffect" presetClass="entr" presetID="41" presetSubtype="0">
                                  <p:stCondLst>
                                    <p:cond delay="0"/>
                                  </p:stCondLst>
                                  <p:iterate type="lt">
                                    <p:tmPct val="10000"/>
                                  </p:iterate>
                                  <p:childTnLst>
                                    <p:set>
                                      <p:cBhvr>
                                        <p:cTn dur="1" fill="hold" id="18">
                                          <p:stCondLst>
                                            <p:cond delay="0"/>
                                          </p:stCondLst>
                                        </p:cTn>
                                        <p:tgtEl>
                                          <p:spTgt spid="21"/>
                                        </p:tgtEl>
                                        <p:attrNameLst>
                                          <p:attrName>style.visibility</p:attrName>
                                        </p:attrNameLst>
                                      </p:cBhvr>
                                      <p:to>
                                        <p:strVal val="visible"/>
                                      </p:to>
                                    </p:set>
                                    <p:anim calcmode="lin" valueType="num">
                                      <p:cBhvr>
                                        <p:cTn dur="500" fill="hold" id="19"/>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0"/>
                                        <p:tgtEl>
                                          <p:spTgt spid="21"/>
                                        </p:tgtEl>
                                        <p:attrNameLst>
                                          <p:attrName>ppt_y</p:attrName>
                                        </p:attrNameLst>
                                      </p:cBhvr>
                                      <p:tavLst>
                                        <p:tav tm="0">
                                          <p:val>
                                            <p:strVal val="#ppt_y"/>
                                          </p:val>
                                        </p:tav>
                                        <p:tav tm="100000">
                                          <p:val>
                                            <p:strVal val="#ppt_y"/>
                                          </p:val>
                                        </p:tav>
                                      </p:tavLst>
                                    </p:anim>
                                    <p:anim calcmode="lin" valueType="num">
                                      <p:cBhvr>
                                        <p:cTn dur="500" fill="hold" id="21"/>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2"/>
                                        <p:tgtEl>
                                          <p:spTgt spid="2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3" tmFilter="0,0; .5, 1; 1, 1"/>
                                        <p:tgtEl>
                                          <p:spTgt spid="21"/>
                                        </p:tgtEl>
                                      </p:cBhvr>
                                    </p:animEffect>
                                  </p:childTnLst>
                                </p:cTn>
                              </p:par>
                            </p:childTnLst>
                          </p:cTn>
                        </p:par>
                        <p:par>
                          <p:cTn fill="hold" id="24" nodeType="afterGroup">
                            <p:stCondLst>
                              <p:cond delay="1500"/>
                            </p:stCondLst>
                            <p:childTnLst>
                              <p:par>
                                <p:cTn fill="hold" grpId="1" id="25" nodeType="afterEffect" presetClass="emph" presetID="26" presetSubtype="0">
                                  <p:stCondLst>
                                    <p:cond delay="0"/>
                                  </p:stCondLst>
                                  <p:iterate type="lt">
                                    <p:tmPct val="0"/>
                                  </p:iterate>
                                  <p:childTnLst>
                                    <p:animEffect filter="fade" transition="out">
                                      <p:cBhvr>
                                        <p:cTn dur="500" id="26" tmFilter="0, 0; .2, .5; .8, .5; 1, 0"/>
                                        <p:tgtEl>
                                          <p:spTgt spid="21"/>
                                        </p:tgtEl>
                                      </p:cBhvr>
                                    </p:animEffect>
                                    <p:animScale>
                                      <p:cBhvr>
                                        <p:cTn autoRev="1" dur="250" fill="hold" id="27"/>
                                        <p:tgtEl>
                                          <p:spTgt spid="21"/>
                                        </p:tgtEl>
                                      </p:cBhvr>
                                      <p:by x="105000" y="105000"/>
                                    </p:animScale>
                                  </p:childTnLst>
                                </p:cTn>
                              </p:par>
                            </p:childTnLst>
                          </p:cTn>
                        </p:par>
                        <p:par>
                          <p:cTn fill="hold" id="28" nodeType="afterGroup">
                            <p:stCondLst>
                              <p:cond delay="2000"/>
                            </p:stCondLst>
                            <p:childTnLst>
                              <p:par>
                                <p:cTn fill="hold" grpId="0" id="29" nodeType="afterEffect" presetClass="entr" presetID="22" presetSubtype="4">
                                  <p:stCondLst>
                                    <p:cond delay="0"/>
                                  </p:stCondLst>
                                  <p:childTnLst>
                                    <p:set>
                                      <p:cBhvr>
                                        <p:cTn dur="1" fill="hold" id="30">
                                          <p:stCondLst>
                                            <p:cond delay="0"/>
                                          </p:stCondLst>
                                        </p:cTn>
                                        <p:tgtEl>
                                          <p:spTgt spid="28"/>
                                        </p:tgtEl>
                                        <p:attrNameLst>
                                          <p:attrName>style.visibility</p:attrName>
                                        </p:attrNameLst>
                                      </p:cBhvr>
                                      <p:to>
                                        <p:strVal val="visible"/>
                                      </p:to>
                                    </p:set>
                                    <p:animEffect filter="wipe(down)" transition="in">
                                      <p:cBhvr>
                                        <p:cTn dur="500" id="31"/>
                                        <p:tgtEl>
                                          <p:spTgt spid="28"/>
                                        </p:tgtEl>
                                      </p:cBhvr>
                                    </p:animEffect>
                                  </p:childTnLst>
                                </p:cTn>
                              </p:par>
                            </p:childTnLst>
                          </p:cTn>
                        </p:par>
                        <p:par>
                          <p:cTn fill="hold" id="32" nodeType="afterGroup">
                            <p:stCondLst>
                              <p:cond delay="2500"/>
                            </p:stCondLst>
                            <p:childTnLst>
                              <p:par>
                                <p:cTn fill="hold" grpId="0" id="33" nodeType="afterEffect" presetClass="entr" presetID="16" presetSubtype="21">
                                  <p:stCondLst>
                                    <p:cond delay="0"/>
                                  </p:stCondLst>
                                  <p:childTnLst>
                                    <p:set>
                                      <p:cBhvr>
                                        <p:cTn dur="1" fill="hold" id="34">
                                          <p:stCondLst>
                                            <p:cond delay="0"/>
                                          </p:stCondLst>
                                        </p:cTn>
                                        <p:tgtEl>
                                          <p:spTgt spid="29"/>
                                        </p:tgtEl>
                                        <p:attrNameLst>
                                          <p:attrName>style.visibility</p:attrName>
                                        </p:attrNameLst>
                                      </p:cBhvr>
                                      <p:to>
                                        <p:strVal val="visible"/>
                                      </p:to>
                                    </p:set>
                                    <p:animEffect filter="barn(inVertical)" transition="in">
                                      <p:cBhvr>
                                        <p:cTn dur="500" id="35"/>
                                        <p:tgtEl>
                                          <p:spTgt spid="29"/>
                                        </p:tgtEl>
                                      </p:cBhvr>
                                    </p:animEffect>
                                  </p:childTnLst>
                                </p:cTn>
                              </p:par>
                            </p:childTnLst>
                          </p:cTn>
                        </p:par>
                        <p:par>
                          <p:cTn fill="hold" id="36" nodeType="afterGroup">
                            <p:stCondLst>
                              <p:cond delay="3000"/>
                            </p:stCondLst>
                            <p:childTnLst>
                              <p:par>
                                <p:cTn fill="hold" grpId="0" id="37" nodeType="afterEffect" presetClass="entr" presetID="53" presetSubtype="0">
                                  <p:stCondLst>
                                    <p:cond delay="0"/>
                                  </p:stCondLst>
                                  <p:childTnLst>
                                    <p:set>
                                      <p:cBhvr>
                                        <p:cTn dur="1" fill="hold" id="38">
                                          <p:stCondLst>
                                            <p:cond delay="0"/>
                                          </p:stCondLst>
                                        </p:cTn>
                                        <p:tgtEl>
                                          <p:spTgt spid="27"/>
                                        </p:tgtEl>
                                        <p:attrNameLst>
                                          <p:attrName>style.visibility</p:attrName>
                                        </p:attrNameLst>
                                      </p:cBhvr>
                                      <p:to>
                                        <p:strVal val="visible"/>
                                      </p:to>
                                    </p:set>
                                    <p:anim calcmode="lin" valueType="num">
                                      <p:cBhvr>
                                        <p:cTn dur="500" fill="hold" id="39"/>
                                        <p:tgtEl>
                                          <p:spTgt spid="27"/>
                                        </p:tgtEl>
                                        <p:attrNameLst>
                                          <p:attrName>ppt_w</p:attrName>
                                        </p:attrNameLst>
                                      </p:cBhvr>
                                      <p:tavLst>
                                        <p:tav tm="0">
                                          <p:val>
                                            <p:fltVal val="0"/>
                                          </p:val>
                                        </p:tav>
                                        <p:tav tm="100000">
                                          <p:val>
                                            <p:strVal val="#ppt_w"/>
                                          </p:val>
                                        </p:tav>
                                      </p:tavLst>
                                    </p:anim>
                                    <p:anim calcmode="lin" valueType="num">
                                      <p:cBhvr>
                                        <p:cTn dur="500" fill="hold" id="40"/>
                                        <p:tgtEl>
                                          <p:spTgt spid="27"/>
                                        </p:tgtEl>
                                        <p:attrNameLst>
                                          <p:attrName>ppt_h</p:attrName>
                                        </p:attrNameLst>
                                      </p:cBhvr>
                                      <p:tavLst>
                                        <p:tav tm="0">
                                          <p:val>
                                            <p:fltVal val="0"/>
                                          </p:val>
                                        </p:tav>
                                        <p:tav tm="100000">
                                          <p:val>
                                            <p:strVal val="#ppt_h"/>
                                          </p:val>
                                        </p:tav>
                                      </p:tavLst>
                                    </p:anim>
                                    <p:animEffect filter="fade" transition="in">
                                      <p:cBhvr>
                                        <p:cTn dur="500" id="41"/>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1" spid="18"/>
      <p:bldP grpId="0" spid="21"/>
      <p:bldP grpId="1" spid="21"/>
      <p:bldP grpId="0" spid="27"/>
      <p:bldP grpId="0" spid="28"/>
      <p:bldP grpId="0" spid="29"/>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1" name="图片占位符 10"/>
          <p:cNvPicPr>
            <a:picLocks noChangeAspect="1" noGrp="1"/>
          </p:cNvPicPr>
          <p:nvPr>
            <p:ph idx="10" sz="quarter" type="pic"/>
          </p:nvPr>
        </p:nvPicPr>
        <p:blipFill>
          <a:blip r:embed="rId2">
            <a:extLst>
              <a:ext uri="{28A0092B-C50C-407E-A947-70E740481C1C}">
                <a14:useLocalDpi/>
              </a:ext>
            </a:extLst>
          </a:blip>
          <a:stretch>
            <a:fillRect/>
          </a:stretch>
        </p:blipFill>
        <p:spPr>
          <a:xfrm>
            <a:off x="714375" y="1600200"/>
            <a:ext cx="1659636" cy="1659636"/>
          </a:xfrm>
        </p:spPr>
      </p:pic>
      <p:pic>
        <p:nvPicPr>
          <p:cNvPr id="13" name="图片占位符 12"/>
          <p:cNvPicPr>
            <a:picLocks noChangeAspect="1" noGrp="1"/>
          </p:cNvPicPr>
          <p:nvPr>
            <p:ph idx="11" sz="quarter" type="pic"/>
          </p:nvPr>
        </p:nvPicPr>
        <p:blipFill>
          <a:blip r:embed="rId3">
            <a:extLst>
              <a:ext uri="{28A0092B-C50C-407E-A947-70E740481C1C}">
                <a14:useLocalDpi/>
              </a:ext>
            </a:extLst>
          </a:blip>
          <a:stretch>
            <a:fillRect/>
          </a:stretch>
        </p:blipFill>
        <p:spPr>
          <a:xfrm>
            <a:off x="2732346" y="1600200"/>
            <a:ext cx="1659636" cy="1659636"/>
          </a:xfrm>
        </p:spPr>
      </p:pic>
      <p:pic>
        <p:nvPicPr>
          <p:cNvPr id="15" name="图片占位符 14"/>
          <p:cNvPicPr>
            <a:picLocks noChangeAspect="1" noGrp="1"/>
          </p:cNvPicPr>
          <p:nvPr>
            <p:ph idx="12" sz="quarter" type="pic"/>
          </p:nvPr>
        </p:nvPicPr>
        <p:blipFill>
          <a:blip r:embed="rId4">
            <a:extLst>
              <a:ext uri="{28A0092B-C50C-407E-A947-70E740481C1C}">
                <a14:useLocalDpi/>
              </a:ext>
            </a:extLst>
          </a:blip>
          <a:stretch>
            <a:fillRect/>
          </a:stretch>
        </p:blipFill>
        <p:spPr>
          <a:xfrm>
            <a:off x="4750317" y="1600200"/>
            <a:ext cx="1659636" cy="1659636"/>
          </a:xfrm>
        </p:spPr>
      </p:pic>
      <p:pic>
        <p:nvPicPr>
          <p:cNvPr id="16" name="图片占位符 15"/>
          <p:cNvPicPr>
            <a:picLocks noChangeAspect="1" noGrp="1"/>
          </p:cNvPicPr>
          <p:nvPr>
            <p:ph idx="13" sz="quarter" type="pic"/>
          </p:nvPr>
        </p:nvPicPr>
        <p:blipFill>
          <a:blip r:embed="rId5">
            <a:extLst>
              <a:ext uri="{28A0092B-C50C-407E-A947-70E740481C1C}">
                <a14:useLocalDpi/>
              </a:ext>
            </a:extLst>
          </a:blip>
          <a:stretch>
            <a:fillRect/>
          </a:stretch>
        </p:blipFill>
        <p:spPr>
          <a:xfrm>
            <a:off x="6768288" y="1600200"/>
            <a:ext cx="1659636" cy="1659636"/>
          </a:xfrm>
        </p:spPr>
      </p:pic>
      <p:sp>
        <p:nvSpPr>
          <p:cNvPr id="34" name="Rectangle 33"/>
          <p:cNvSpPr/>
          <p:nvPr/>
        </p:nvSpPr>
        <p:spPr>
          <a:xfrm>
            <a:off x="1050630" y="3143915"/>
            <a:ext cx="988828" cy="235245"/>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755"/>
            <a:r>
              <a:rPr lang="en-US" sz="750">
                <a:solidFill>
                  <a:prstClr val="white"/>
                </a:solidFill>
                <a:cs typeface="+mn-ea"/>
                <a:sym typeface="+mn-lt"/>
              </a:rPr>
              <a:t>PROJECTS</a:t>
            </a:r>
          </a:p>
        </p:txBody>
      </p:sp>
      <p:sp>
        <p:nvSpPr>
          <p:cNvPr id="43" name="Rectangle 42"/>
          <p:cNvSpPr/>
          <p:nvPr/>
        </p:nvSpPr>
        <p:spPr>
          <a:xfrm>
            <a:off x="3068601" y="3143915"/>
            <a:ext cx="988828" cy="235245"/>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755"/>
            <a:r>
              <a:rPr altLang="zh-CN" lang="en-US" sz="750">
                <a:solidFill>
                  <a:prstClr val="white"/>
                </a:solidFill>
                <a:cs typeface="+mn-ea"/>
                <a:sym typeface="+mn-lt"/>
              </a:rPr>
              <a:t>PROJECTS</a:t>
            </a:r>
          </a:p>
        </p:txBody>
      </p:sp>
      <p:sp>
        <p:nvSpPr>
          <p:cNvPr id="44" name="Rectangle 43"/>
          <p:cNvSpPr/>
          <p:nvPr/>
        </p:nvSpPr>
        <p:spPr>
          <a:xfrm>
            <a:off x="5086572" y="3143915"/>
            <a:ext cx="988828" cy="235245"/>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755"/>
            <a:r>
              <a:rPr altLang="zh-CN" lang="en-US" sz="750">
                <a:solidFill>
                  <a:prstClr val="white"/>
                </a:solidFill>
                <a:cs typeface="+mn-ea"/>
                <a:sym typeface="+mn-lt"/>
              </a:rPr>
              <a:t>PROJECTS</a:t>
            </a:r>
          </a:p>
        </p:txBody>
      </p:sp>
      <p:sp>
        <p:nvSpPr>
          <p:cNvPr id="45" name="Rectangle 44"/>
          <p:cNvSpPr/>
          <p:nvPr/>
        </p:nvSpPr>
        <p:spPr>
          <a:xfrm>
            <a:off x="7104543" y="3143915"/>
            <a:ext cx="988828" cy="235245"/>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755"/>
            <a:r>
              <a:rPr altLang="zh-CN" lang="en-US" sz="750">
                <a:solidFill>
                  <a:prstClr val="white"/>
                </a:solidFill>
                <a:cs typeface="+mn-ea"/>
                <a:sym typeface="+mn-lt"/>
              </a:rPr>
              <a:t>PROJECTS</a:t>
            </a:r>
          </a:p>
        </p:txBody>
      </p:sp>
      <p:sp>
        <p:nvSpPr>
          <p:cNvPr id="14" name="Text Placeholder 33"/>
          <p:cNvSpPr txBox="1"/>
          <p:nvPr/>
        </p:nvSpPr>
        <p:spPr>
          <a:xfrm>
            <a:off x="846881" y="3647215"/>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pPr algn="ctr"/>
            <a:r>
              <a:rPr altLang="en-US" lang="zh-CN" sz="1400">
                <a:solidFill>
                  <a:schemeClr val="dk2">
                    <a:lumMod val="100000"/>
                  </a:schemeClr>
                </a:solidFill>
                <a:latin typeface="+mn-lt"/>
                <a:ea typeface="+mn-ea"/>
                <a:cs typeface="+mn-ea"/>
                <a:sym typeface="+mn-lt"/>
              </a:rPr>
              <a:t>北北视频</a:t>
            </a:r>
          </a:p>
        </p:txBody>
      </p:sp>
      <p:sp>
        <p:nvSpPr>
          <p:cNvPr id="17" name="TextBox 20"/>
          <p:cNvSpPr txBox="1"/>
          <p:nvPr/>
        </p:nvSpPr>
        <p:spPr>
          <a:xfrm>
            <a:off x="714375" y="3949154"/>
            <a:ext cx="1659636" cy="365760"/>
          </a:xfrm>
          <a:prstGeom prst="rect">
            <a:avLst/>
          </a:prstGeom>
          <a:noFill/>
        </p:spPr>
        <p:txBody>
          <a:bodyPr rtlCol="0" wrap="square">
            <a:spAutoFit/>
          </a:bodyPr>
          <a:lstStyle/>
          <a:p>
            <a:pPr algn="ct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a:t>
            </a:r>
          </a:p>
        </p:txBody>
      </p:sp>
      <p:sp>
        <p:nvSpPr>
          <p:cNvPr id="18" name="Text Placeholder 33"/>
          <p:cNvSpPr txBox="1"/>
          <p:nvPr/>
        </p:nvSpPr>
        <p:spPr>
          <a:xfrm>
            <a:off x="2864852" y="3647215"/>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pPr algn="ctr"/>
            <a:r>
              <a:rPr altLang="en-US" lang="zh-CN" sz="1400">
                <a:solidFill>
                  <a:schemeClr val="dk2">
                    <a:lumMod val="100000"/>
                  </a:schemeClr>
                </a:solidFill>
                <a:latin typeface="+mn-lt"/>
                <a:ea typeface="+mn-ea"/>
                <a:cs typeface="+mn-ea"/>
                <a:sym typeface="+mn-lt"/>
              </a:rPr>
              <a:t>北北视频</a:t>
            </a:r>
          </a:p>
        </p:txBody>
      </p:sp>
      <p:sp>
        <p:nvSpPr>
          <p:cNvPr id="19" name="TextBox 20"/>
          <p:cNvSpPr txBox="1"/>
          <p:nvPr/>
        </p:nvSpPr>
        <p:spPr>
          <a:xfrm>
            <a:off x="2732346" y="3949154"/>
            <a:ext cx="1659636" cy="365760"/>
          </a:xfrm>
          <a:prstGeom prst="rect">
            <a:avLst/>
          </a:prstGeom>
          <a:noFill/>
        </p:spPr>
        <p:txBody>
          <a:bodyPr rtlCol="0" wrap="square">
            <a:spAutoFit/>
          </a:bodyPr>
          <a:lstStyle/>
          <a:p>
            <a:pPr algn="ct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a:t>
            </a:r>
          </a:p>
        </p:txBody>
      </p:sp>
      <p:sp>
        <p:nvSpPr>
          <p:cNvPr id="20" name="Text Placeholder 33"/>
          <p:cNvSpPr txBox="1"/>
          <p:nvPr/>
        </p:nvSpPr>
        <p:spPr>
          <a:xfrm>
            <a:off x="4882823" y="3647215"/>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pPr algn="ctr"/>
            <a:r>
              <a:rPr altLang="en-US" lang="zh-CN" sz="1400">
                <a:solidFill>
                  <a:schemeClr val="dk2">
                    <a:lumMod val="100000"/>
                  </a:schemeClr>
                </a:solidFill>
                <a:latin typeface="+mn-lt"/>
                <a:ea typeface="+mn-ea"/>
                <a:cs typeface="+mn-ea"/>
                <a:sym typeface="+mn-lt"/>
              </a:rPr>
              <a:t>北北视频</a:t>
            </a:r>
          </a:p>
        </p:txBody>
      </p:sp>
      <p:sp>
        <p:nvSpPr>
          <p:cNvPr id="21" name="TextBox 20"/>
          <p:cNvSpPr txBox="1"/>
          <p:nvPr/>
        </p:nvSpPr>
        <p:spPr>
          <a:xfrm>
            <a:off x="4750317" y="3949154"/>
            <a:ext cx="1659636" cy="365760"/>
          </a:xfrm>
          <a:prstGeom prst="rect">
            <a:avLst/>
          </a:prstGeom>
          <a:noFill/>
        </p:spPr>
        <p:txBody>
          <a:bodyPr rtlCol="0" wrap="square">
            <a:spAutoFit/>
          </a:bodyPr>
          <a:lstStyle/>
          <a:p>
            <a:pPr algn="ct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a:t>
            </a:r>
          </a:p>
        </p:txBody>
      </p:sp>
      <p:sp>
        <p:nvSpPr>
          <p:cNvPr id="22" name="Text Placeholder 33"/>
          <p:cNvSpPr txBox="1"/>
          <p:nvPr/>
        </p:nvSpPr>
        <p:spPr>
          <a:xfrm>
            <a:off x="6900794" y="3647215"/>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pPr algn="ctr"/>
            <a:r>
              <a:rPr altLang="en-US" lang="zh-CN" sz="1400">
                <a:solidFill>
                  <a:schemeClr val="dk2">
                    <a:lumMod val="100000"/>
                  </a:schemeClr>
                </a:solidFill>
                <a:latin typeface="+mn-lt"/>
                <a:ea typeface="+mn-ea"/>
                <a:cs typeface="+mn-ea"/>
                <a:sym typeface="+mn-lt"/>
              </a:rPr>
              <a:t>北北视频</a:t>
            </a:r>
          </a:p>
        </p:txBody>
      </p:sp>
      <p:sp>
        <p:nvSpPr>
          <p:cNvPr id="23" name="TextBox 20"/>
          <p:cNvSpPr txBox="1"/>
          <p:nvPr/>
        </p:nvSpPr>
        <p:spPr>
          <a:xfrm>
            <a:off x="6768288" y="3949154"/>
            <a:ext cx="1659636" cy="365760"/>
          </a:xfrm>
          <a:prstGeom prst="rect">
            <a:avLst/>
          </a:prstGeom>
          <a:noFill/>
        </p:spPr>
        <p:txBody>
          <a:bodyPr rtlCol="0" wrap="square">
            <a:spAutoFit/>
          </a:bodyPr>
          <a:lstStyle/>
          <a:p>
            <a:pPr algn="ct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a:t>
            </a:r>
          </a:p>
        </p:txBody>
      </p:sp>
      <p:sp>
        <p:nvSpPr>
          <p:cNvPr id="24"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项目介绍</a:t>
            </a:r>
          </a:p>
        </p:txBody>
      </p:sp>
      <p:sp>
        <p:nvSpPr>
          <p:cNvPr id="25"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Project Introduction</a:t>
            </a:r>
          </a:p>
        </p:txBody>
      </p:sp>
      <p:sp>
        <p:nvSpPr>
          <p:cNvPr id="26" name="矩形 25"/>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27" name="组合 26"/>
          <p:cNvGrpSpPr/>
          <p:nvPr/>
        </p:nvGrpSpPr>
        <p:grpSpPr>
          <a:xfrm>
            <a:off x="3588924" y="311398"/>
            <a:ext cx="1978192" cy="457200"/>
            <a:chOff x="3588924" y="311398"/>
            <a:chExt cx="1978192" cy="457200"/>
          </a:xfrm>
        </p:grpSpPr>
        <p:sp>
          <p:nvSpPr>
            <p:cNvPr id="28" name="L 形 27"/>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9" name="L 形 28"/>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367831016"/>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16">
                                  <p:stCondLst>
                                    <p:cond delay="0"/>
                                  </p:stCondLst>
                                  <p:childTnLst>
                                    <p:set>
                                      <p:cBhvr>
                                        <p:cTn dur="1" fill="hold" id="6">
                                          <p:stCondLst>
                                            <p:cond delay="0"/>
                                          </p:stCondLst>
                                        </p:cTn>
                                        <p:tgtEl>
                                          <p:spTgt spid="34">
                                            <p:bg/>
                                          </p:spTgt>
                                        </p:tgtEl>
                                        <p:attrNameLst>
                                          <p:attrName>style.visibility</p:attrName>
                                        </p:attrNameLst>
                                      </p:cBhvr>
                                      <p:to>
                                        <p:strVal val="visible"/>
                                      </p:to>
                                    </p:set>
                                    <p:anim calcmode="lin" valueType="num">
                                      <p:cBhvr>
                                        <p:cTn dur="300" fill="hold" id="7"/>
                                        <p:tgtEl>
                                          <p:spTgt spid="34">
                                            <p:bg/>
                                          </p:spTgt>
                                        </p:tgtEl>
                                        <p:attrNameLst>
                                          <p:attrName>ppt_w</p:attrName>
                                        </p:attrNameLst>
                                      </p:cBhvr>
                                      <p:tavLst>
                                        <p:tav tm="0">
                                          <p:val>
                                            <p:fltVal val="0"/>
                                          </p:val>
                                        </p:tav>
                                        <p:tav tm="100000">
                                          <p:val>
                                            <p:strVal val="#ppt_w"/>
                                          </p:val>
                                        </p:tav>
                                      </p:tavLst>
                                    </p:anim>
                                    <p:anim calcmode="lin" valueType="num">
                                      <p:cBhvr>
                                        <p:cTn dur="300" fill="hold" id="8"/>
                                        <p:tgtEl>
                                          <p:spTgt spid="34">
                                            <p:bg/>
                                          </p:spTgt>
                                        </p:tgtEl>
                                        <p:attrNameLst>
                                          <p:attrName>ppt_h</p:attrName>
                                        </p:attrNameLst>
                                      </p:cBhvr>
                                      <p:tavLst>
                                        <p:tav tm="0">
                                          <p:val>
                                            <p:fltVal val="0"/>
                                          </p:val>
                                        </p:tav>
                                        <p:tav tm="100000">
                                          <p:val>
                                            <p:strVal val="#ppt_h"/>
                                          </p:val>
                                        </p:tav>
                                      </p:tavLst>
                                    </p:anim>
                                  </p:childTnLst>
                                </p:cTn>
                              </p:par>
                            </p:childTnLst>
                          </p:cTn>
                        </p:par>
                        <p:par>
                          <p:cTn fill="hold" id="9" nodeType="afterGroup">
                            <p:stCondLst>
                              <p:cond delay="300"/>
                            </p:stCondLst>
                            <p:childTnLst>
                              <p:par>
                                <p:cTn fill="hold" grpId="0" id="10" nodeType="afterEffect" presetClass="entr" presetID="23" presetSubtype="16">
                                  <p:stCondLst>
                                    <p:cond delay="0"/>
                                  </p:stCondLst>
                                  <p:childTnLst>
                                    <p:set>
                                      <p:cBhvr>
                                        <p:cTn dur="1" fill="hold" id="11">
                                          <p:stCondLst>
                                            <p:cond delay="0"/>
                                          </p:stCondLst>
                                        </p:cTn>
                                        <p:tgtEl>
                                          <p:spTgt spid="34">
                                            <p:txEl>
                                              <p:pRg end="0" st="0"/>
                                            </p:txEl>
                                          </p:spTgt>
                                        </p:tgtEl>
                                        <p:attrNameLst>
                                          <p:attrName>style.visibility</p:attrName>
                                        </p:attrNameLst>
                                      </p:cBhvr>
                                      <p:to>
                                        <p:strVal val="visible"/>
                                      </p:to>
                                    </p:set>
                                    <p:anim calcmode="lin" valueType="num">
                                      <p:cBhvr>
                                        <p:cTn dur="300" fill="hold" id="12"/>
                                        <p:tgtEl>
                                          <p:spTgt spid="34">
                                            <p:txEl>
                                              <p:pRg end="0" st="0"/>
                                            </p:txEl>
                                          </p:spTgt>
                                        </p:tgtEl>
                                        <p:attrNameLst>
                                          <p:attrName>ppt_w</p:attrName>
                                        </p:attrNameLst>
                                      </p:cBhvr>
                                      <p:tavLst>
                                        <p:tav tm="0">
                                          <p:val>
                                            <p:fltVal val="0"/>
                                          </p:val>
                                        </p:tav>
                                        <p:tav tm="100000">
                                          <p:val>
                                            <p:strVal val="#ppt_w"/>
                                          </p:val>
                                        </p:tav>
                                      </p:tavLst>
                                    </p:anim>
                                    <p:anim calcmode="lin" valueType="num">
                                      <p:cBhvr>
                                        <p:cTn dur="300" fill="hold" id="13"/>
                                        <p:tgtEl>
                                          <p:spTgt spid="34">
                                            <p:txEl>
                                              <p:pRg end="0" st="0"/>
                                            </p:txEl>
                                          </p:spTgt>
                                        </p:tgtEl>
                                        <p:attrNameLst>
                                          <p:attrName>ppt_h</p:attrName>
                                        </p:attrNameLst>
                                      </p:cBhvr>
                                      <p:tavLst>
                                        <p:tav tm="0">
                                          <p:val>
                                            <p:fltVal val="0"/>
                                          </p:val>
                                        </p:tav>
                                        <p:tav tm="100000">
                                          <p:val>
                                            <p:strVal val="#ppt_h"/>
                                          </p:val>
                                        </p:tav>
                                      </p:tavLst>
                                    </p:anim>
                                  </p:childTnLst>
                                </p:cTn>
                              </p:par>
                            </p:childTnLst>
                          </p:cTn>
                        </p:par>
                        <p:par>
                          <p:cTn fill="hold" id="14" nodeType="afterGroup">
                            <p:stCondLst>
                              <p:cond delay="600"/>
                            </p:stCondLst>
                            <p:childTnLst>
                              <p:par>
                                <p:cTn fill="hold" grpId="0" id="15" nodeType="afterEffect" presetClass="entr" presetID="23" presetSubtype="16">
                                  <p:stCondLst>
                                    <p:cond delay="0"/>
                                  </p:stCondLst>
                                  <p:childTnLst>
                                    <p:set>
                                      <p:cBhvr>
                                        <p:cTn dur="1" fill="hold" id="16">
                                          <p:stCondLst>
                                            <p:cond delay="0"/>
                                          </p:stCondLst>
                                        </p:cTn>
                                        <p:tgtEl>
                                          <p:spTgt spid="43">
                                            <p:bg/>
                                          </p:spTgt>
                                        </p:tgtEl>
                                        <p:attrNameLst>
                                          <p:attrName>style.visibility</p:attrName>
                                        </p:attrNameLst>
                                      </p:cBhvr>
                                      <p:to>
                                        <p:strVal val="visible"/>
                                      </p:to>
                                    </p:set>
                                    <p:anim calcmode="lin" valueType="num">
                                      <p:cBhvr>
                                        <p:cTn dur="300" fill="hold" id="17"/>
                                        <p:tgtEl>
                                          <p:spTgt spid="43">
                                            <p:bg/>
                                          </p:spTgt>
                                        </p:tgtEl>
                                        <p:attrNameLst>
                                          <p:attrName>ppt_w</p:attrName>
                                        </p:attrNameLst>
                                      </p:cBhvr>
                                      <p:tavLst>
                                        <p:tav tm="0">
                                          <p:val>
                                            <p:fltVal val="0"/>
                                          </p:val>
                                        </p:tav>
                                        <p:tav tm="100000">
                                          <p:val>
                                            <p:strVal val="#ppt_w"/>
                                          </p:val>
                                        </p:tav>
                                      </p:tavLst>
                                    </p:anim>
                                    <p:anim calcmode="lin" valueType="num">
                                      <p:cBhvr>
                                        <p:cTn dur="300" fill="hold" id="18"/>
                                        <p:tgtEl>
                                          <p:spTgt spid="43">
                                            <p:bg/>
                                          </p:spTgt>
                                        </p:tgtEl>
                                        <p:attrNameLst>
                                          <p:attrName>ppt_h</p:attrName>
                                        </p:attrNameLst>
                                      </p:cBhvr>
                                      <p:tavLst>
                                        <p:tav tm="0">
                                          <p:val>
                                            <p:fltVal val="0"/>
                                          </p:val>
                                        </p:tav>
                                        <p:tav tm="100000">
                                          <p:val>
                                            <p:strVal val="#ppt_h"/>
                                          </p:val>
                                        </p:tav>
                                      </p:tavLst>
                                    </p:anim>
                                  </p:childTnLst>
                                </p:cTn>
                              </p:par>
                            </p:childTnLst>
                          </p:cTn>
                        </p:par>
                      </p:childTnLst>
                    </p:cTn>
                  </p:par>
                  <p:par>
                    <p:cTn fill="hold" id="19" nodeType="clickPar">
                      <p:stCondLst>
                        <p:cond delay="indefinite"/>
                        <p:cond delay="0" evt="onBegin">
                          <p:tn val="18"/>
                        </p:cond>
                      </p:stCondLst>
                      <p:childTnLst>
                        <p:par>
                          <p:cTn fill="hold" id="20" nodeType="afterGroup">
                            <p:stCondLst>
                              <p:cond delay="0"/>
                            </p:stCondLst>
                            <p:childTnLst>
                              <p:par>
                                <p:cTn fill="hold" grpId="0" id="21" nodeType="clickEffect" presetClass="entr" presetID="23" presetSubtype="16">
                                  <p:stCondLst>
                                    <p:cond delay="0"/>
                                  </p:stCondLst>
                                  <p:childTnLst>
                                    <p:set>
                                      <p:cBhvr>
                                        <p:cTn dur="1" fill="hold" id="22">
                                          <p:stCondLst>
                                            <p:cond delay="0"/>
                                          </p:stCondLst>
                                        </p:cTn>
                                        <p:tgtEl>
                                          <p:spTgt spid="43">
                                            <p:txEl>
                                              <p:pRg end="0" st="0"/>
                                            </p:txEl>
                                          </p:spTgt>
                                        </p:tgtEl>
                                        <p:attrNameLst>
                                          <p:attrName>style.visibility</p:attrName>
                                        </p:attrNameLst>
                                      </p:cBhvr>
                                      <p:to>
                                        <p:strVal val="visible"/>
                                      </p:to>
                                    </p:set>
                                    <p:anim calcmode="lin" valueType="num">
                                      <p:cBhvr>
                                        <p:cTn dur="300" fill="hold" id="23"/>
                                        <p:tgtEl>
                                          <p:spTgt spid="43">
                                            <p:txEl>
                                              <p:pRg end="0" st="0"/>
                                            </p:txEl>
                                          </p:spTgt>
                                        </p:tgtEl>
                                        <p:attrNameLst>
                                          <p:attrName>ppt_w</p:attrName>
                                        </p:attrNameLst>
                                      </p:cBhvr>
                                      <p:tavLst>
                                        <p:tav tm="0">
                                          <p:val>
                                            <p:fltVal val="0"/>
                                          </p:val>
                                        </p:tav>
                                        <p:tav tm="100000">
                                          <p:val>
                                            <p:strVal val="#ppt_w"/>
                                          </p:val>
                                        </p:tav>
                                      </p:tavLst>
                                    </p:anim>
                                    <p:anim calcmode="lin" valueType="num">
                                      <p:cBhvr>
                                        <p:cTn dur="300" fill="hold" id="24"/>
                                        <p:tgtEl>
                                          <p:spTgt spid="43">
                                            <p:txEl>
                                              <p:pRg end="0" st="0"/>
                                            </p:txEl>
                                          </p:spTgt>
                                        </p:tgtEl>
                                        <p:attrNameLst>
                                          <p:attrName>ppt_h</p:attrName>
                                        </p:attrNameLst>
                                      </p:cBhvr>
                                      <p:tavLst>
                                        <p:tav tm="0">
                                          <p:val>
                                            <p:fltVal val="0"/>
                                          </p:val>
                                        </p:tav>
                                        <p:tav tm="100000">
                                          <p:val>
                                            <p:strVal val="#ppt_h"/>
                                          </p:val>
                                        </p:tav>
                                      </p:tavLst>
                                    </p:anim>
                                  </p:childTnLst>
                                </p:cTn>
                              </p:par>
                            </p:childTnLst>
                          </p:cTn>
                        </p:par>
                        <p:par>
                          <p:cTn fill="hold" id="25" nodeType="afterGroup">
                            <p:stCondLst>
                              <p:cond delay="300"/>
                            </p:stCondLst>
                            <p:childTnLst>
                              <p:par>
                                <p:cTn fill="hold" grpId="0" id="26" nodeType="afterEffect" presetClass="entr" presetID="23" presetSubtype="16">
                                  <p:stCondLst>
                                    <p:cond delay="0"/>
                                  </p:stCondLst>
                                  <p:childTnLst>
                                    <p:set>
                                      <p:cBhvr>
                                        <p:cTn dur="1" fill="hold" id="27">
                                          <p:stCondLst>
                                            <p:cond delay="0"/>
                                          </p:stCondLst>
                                        </p:cTn>
                                        <p:tgtEl>
                                          <p:spTgt spid="44">
                                            <p:bg/>
                                          </p:spTgt>
                                        </p:tgtEl>
                                        <p:attrNameLst>
                                          <p:attrName>style.visibility</p:attrName>
                                        </p:attrNameLst>
                                      </p:cBhvr>
                                      <p:to>
                                        <p:strVal val="visible"/>
                                      </p:to>
                                    </p:set>
                                    <p:anim calcmode="lin" valueType="num">
                                      <p:cBhvr>
                                        <p:cTn dur="300" fill="hold" id="28"/>
                                        <p:tgtEl>
                                          <p:spTgt spid="44">
                                            <p:bg/>
                                          </p:spTgt>
                                        </p:tgtEl>
                                        <p:attrNameLst>
                                          <p:attrName>ppt_w</p:attrName>
                                        </p:attrNameLst>
                                      </p:cBhvr>
                                      <p:tavLst>
                                        <p:tav tm="0">
                                          <p:val>
                                            <p:fltVal val="0"/>
                                          </p:val>
                                        </p:tav>
                                        <p:tav tm="100000">
                                          <p:val>
                                            <p:strVal val="#ppt_w"/>
                                          </p:val>
                                        </p:tav>
                                      </p:tavLst>
                                    </p:anim>
                                    <p:anim calcmode="lin" valueType="num">
                                      <p:cBhvr>
                                        <p:cTn dur="300" fill="hold" id="29"/>
                                        <p:tgtEl>
                                          <p:spTgt spid="44">
                                            <p:bg/>
                                          </p:spTgt>
                                        </p:tgtEl>
                                        <p:attrNameLst>
                                          <p:attrName>ppt_h</p:attrName>
                                        </p:attrNameLst>
                                      </p:cBhvr>
                                      <p:tavLst>
                                        <p:tav tm="0">
                                          <p:val>
                                            <p:fltVal val="0"/>
                                          </p:val>
                                        </p:tav>
                                        <p:tav tm="100000">
                                          <p:val>
                                            <p:strVal val="#ppt_h"/>
                                          </p:val>
                                        </p:tav>
                                      </p:tavLst>
                                    </p:anim>
                                  </p:childTnLst>
                                </p:cTn>
                              </p:par>
                            </p:childTnLst>
                          </p:cTn>
                        </p:par>
                      </p:childTnLst>
                    </p:cTn>
                  </p:par>
                  <p:par>
                    <p:cTn fill="hold" id="30" nodeType="clickPar">
                      <p:stCondLst>
                        <p:cond delay="indefinite"/>
                        <p:cond delay="0" evt="onBegin">
                          <p:tn val="29"/>
                        </p:cond>
                      </p:stCondLst>
                      <p:childTnLst>
                        <p:par>
                          <p:cTn fill="hold" id="31" nodeType="afterGroup">
                            <p:stCondLst>
                              <p:cond delay="0"/>
                            </p:stCondLst>
                            <p:childTnLst>
                              <p:par>
                                <p:cTn fill="hold" grpId="0" id="32" nodeType="clickEffect" presetClass="entr" presetID="23" presetSubtype="16">
                                  <p:stCondLst>
                                    <p:cond delay="0"/>
                                  </p:stCondLst>
                                  <p:childTnLst>
                                    <p:set>
                                      <p:cBhvr>
                                        <p:cTn dur="1" fill="hold" id="33">
                                          <p:stCondLst>
                                            <p:cond delay="0"/>
                                          </p:stCondLst>
                                        </p:cTn>
                                        <p:tgtEl>
                                          <p:spTgt spid="44">
                                            <p:txEl>
                                              <p:pRg end="0" st="0"/>
                                            </p:txEl>
                                          </p:spTgt>
                                        </p:tgtEl>
                                        <p:attrNameLst>
                                          <p:attrName>style.visibility</p:attrName>
                                        </p:attrNameLst>
                                      </p:cBhvr>
                                      <p:to>
                                        <p:strVal val="visible"/>
                                      </p:to>
                                    </p:set>
                                    <p:anim calcmode="lin" valueType="num">
                                      <p:cBhvr>
                                        <p:cTn dur="300" fill="hold" id="34"/>
                                        <p:tgtEl>
                                          <p:spTgt spid="44">
                                            <p:txEl>
                                              <p:pRg end="0" st="0"/>
                                            </p:txEl>
                                          </p:spTgt>
                                        </p:tgtEl>
                                        <p:attrNameLst>
                                          <p:attrName>ppt_w</p:attrName>
                                        </p:attrNameLst>
                                      </p:cBhvr>
                                      <p:tavLst>
                                        <p:tav tm="0">
                                          <p:val>
                                            <p:fltVal val="0"/>
                                          </p:val>
                                        </p:tav>
                                        <p:tav tm="100000">
                                          <p:val>
                                            <p:strVal val="#ppt_w"/>
                                          </p:val>
                                        </p:tav>
                                      </p:tavLst>
                                    </p:anim>
                                    <p:anim calcmode="lin" valueType="num">
                                      <p:cBhvr>
                                        <p:cTn dur="300" fill="hold" id="35"/>
                                        <p:tgtEl>
                                          <p:spTgt spid="44">
                                            <p:txEl>
                                              <p:pRg end="0" st="0"/>
                                            </p:txEl>
                                          </p:spTgt>
                                        </p:tgtEl>
                                        <p:attrNameLst>
                                          <p:attrName>ppt_h</p:attrName>
                                        </p:attrNameLst>
                                      </p:cBhvr>
                                      <p:tavLst>
                                        <p:tav tm="0">
                                          <p:val>
                                            <p:fltVal val="0"/>
                                          </p:val>
                                        </p:tav>
                                        <p:tav tm="100000">
                                          <p:val>
                                            <p:strVal val="#ppt_h"/>
                                          </p:val>
                                        </p:tav>
                                      </p:tavLst>
                                    </p:anim>
                                  </p:childTnLst>
                                </p:cTn>
                              </p:par>
                            </p:childTnLst>
                          </p:cTn>
                        </p:par>
                        <p:par>
                          <p:cTn fill="hold" id="36" nodeType="afterGroup">
                            <p:stCondLst>
                              <p:cond delay="300"/>
                            </p:stCondLst>
                            <p:childTnLst>
                              <p:par>
                                <p:cTn fill="hold" grpId="0" id="37" nodeType="afterEffect" presetClass="entr" presetID="23" presetSubtype="16">
                                  <p:stCondLst>
                                    <p:cond delay="0"/>
                                  </p:stCondLst>
                                  <p:childTnLst>
                                    <p:set>
                                      <p:cBhvr>
                                        <p:cTn dur="1" fill="hold" id="38">
                                          <p:stCondLst>
                                            <p:cond delay="0"/>
                                          </p:stCondLst>
                                        </p:cTn>
                                        <p:tgtEl>
                                          <p:spTgt spid="45">
                                            <p:bg/>
                                          </p:spTgt>
                                        </p:tgtEl>
                                        <p:attrNameLst>
                                          <p:attrName>style.visibility</p:attrName>
                                        </p:attrNameLst>
                                      </p:cBhvr>
                                      <p:to>
                                        <p:strVal val="visible"/>
                                      </p:to>
                                    </p:set>
                                    <p:anim calcmode="lin" valueType="num">
                                      <p:cBhvr>
                                        <p:cTn dur="300" fill="hold" id="39"/>
                                        <p:tgtEl>
                                          <p:spTgt spid="45">
                                            <p:bg/>
                                          </p:spTgt>
                                        </p:tgtEl>
                                        <p:attrNameLst>
                                          <p:attrName>ppt_w</p:attrName>
                                        </p:attrNameLst>
                                      </p:cBhvr>
                                      <p:tavLst>
                                        <p:tav tm="0">
                                          <p:val>
                                            <p:fltVal val="0"/>
                                          </p:val>
                                        </p:tav>
                                        <p:tav tm="100000">
                                          <p:val>
                                            <p:strVal val="#ppt_w"/>
                                          </p:val>
                                        </p:tav>
                                      </p:tavLst>
                                    </p:anim>
                                    <p:anim calcmode="lin" valueType="num">
                                      <p:cBhvr>
                                        <p:cTn dur="300" fill="hold" id="40"/>
                                        <p:tgtEl>
                                          <p:spTgt spid="45">
                                            <p:bg/>
                                          </p:spTgt>
                                        </p:tgtEl>
                                        <p:attrNameLst>
                                          <p:attrName>ppt_h</p:attrName>
                                        </p:attrNameLst>
                                      </p:cBhvr>
                                      <p:tavLst>
                                        <p:tav tm="0">
                                          <p:val>
                                            <p:fltVal val="0"/>
                                          </p:val>
                                        </p:tav>
                                        <p:tav tm="100000">
                                          <p:val>
                                            <p:strVal val="#ppt_h"/>
                                          </p:val>
                                        </p:tav>
                                      </p:tavLst>
                                    </p:anim>
                                  </p:childTnLst>
                                </p:cTn>
                              </p:par>
                            </p:childTnLst>
                          </p:cTn>
                        </p:par>
                      </p:childTnLst>
                    </p:cTn>
                  </p:par>
                  <p:par>
                    <p:cTn fill="hold" id="41" nodeType="clickPar">
                      <p:stCondLst>
                        <p:cond delay="indefinite"/>
                        <p:cond delay="0" evt="onBegin">
                          <p:tn val="40"/>
                        </p:cond>
                      </p:stCondLst>
                      <p:childTnLst>
                        <p:par>
                          <p:cTn fill="hold" id="42" nodeType="afterGroup">
                            <p:stCondLst>
                              <p:cond delay="0"/>
                            </p:stCondLst>
                            <p:childTnLst>
                              <p:par>
                                <p:cTn fill="hold" grpId="0" id="43" nodeType="clickEffect" presetClass="entr" presetID="23" presetSubtype="16">
                                  <p:stCondLst>
                                    <p:cond delay="0"/>
                                  </p:stCondLst>
                                  <p:childTnLst>
                                    <p:set>
                                      <p:cBhvr>
                                        <p:cTn dur="1" fill="hold" id="44">
                                          <p:stCondLst>
                                            <p:cond delay="0"/>
                                          </p:stCondLst>
                                        </p:cTn>
                                        <p:tgtEl>
                                          <p:spTgt spid="45">
                                            <p:txEl>
                                              <p:pRg end="0" st="0"/>
                                            </p:txEl>
                                          </p:spTgt>
                                        </p:tgtEl>
                                        <p:attrNameLst>
                                          <p:attrName>style.visibility</p:attrName>
                                        </p:attrNameLst>
                                      </p:cBhvr>
                                      <p:to>
                                        <p:strVal val="visible"/>
                                      </p:to>
                                    </p:set>
                                    <p:anim calcmode="lin" valueType="num">
                                      <p:cBhvr>
                                        <p:cTn dur="300" fill="hold" id="45"/>
                                        <p:tgtEl>
                                          <p:spTgt spid="45">
                                            <p:txEl>
                                              <p:pRg end="0" st="0"/>
                                            </p:txEl>
                                          </p:spTgt>
                                        </p:tgtEl>
                                        <p:attrNameLst>
                                          <p:attrName>ppt_w</p:attrName>
                                        </p:attrNameLst>
                                      </p:cBhvr>
                                      <p:tavLst>
                                        <p:tav tm="0">
                                          <p:val>
                                            <p:fltVal val="0"/>
                                          </p:val>
                                        </p:tav>
                                        <p:tav tm="100000">
                                          <p:val>
                                            <p:strVal val="#ppt_w"/>
                                          </p:val>
                                        </p:tav>
                                      </p:tavLst>
                                    </p:anim>
                                    <p:anim calcmode="lin" valueType="num">
                                      <p:cBhvr>
                                        <p:cTn dur="300" fill="hold" id="46"/>
                                        <p:tgtEl>
                                          <p:spTgt spid="45">
                                            <p:txEl>
                                              <p:pRg end="0" st="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nimBg="1" build="p" grpId="0" spid="34" uiExpand="1"/>
      <p:bldP animBg="1" build="p" grpId="0" spid="43" uiExpand="1"/>
      <p:bldP animBg="1" build="p" grpId="0" spid="44" uiExpand="1"/>
      <p:bldP animBg="1" build="p" grpId="0" spid="45" uiExpand="1"/>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0" name="Group 119"/>
          <p:cNvGrpSpPr/>
          <p:nvPr/>
        </p:nvGrpSpPr>
        <p:grpSpPr>
          <a:xfrm>
            <a:off x="2389171" y="1221388"/>
            <a:ext cx="2528471" cy="3225992"/>
            <a:chOff x="2677205" y="1131575"/>
            <a:chExt cx="2528471" cy="3225992"/>
          </a:xfrm>
        </p:grpSpPr>
        <p:grpSp>
          <p:nvGrpSpPr>
            <p:cNvPr id="119" name="Group 118"/>
            <p:cNvGrpSpPr/>
            <p:nvPr/>
          </p:nvGrpSpPr>
          <p:grpSpPr>
            <a:xfrm>
              <a:off x="2677205" y="1131575"/>
              <a:ext cx="2528471" cy="3225992"/>
              <a:chOff x="2677205" y="1131575"/>
              <a:chExt cx="2528471" cy="3225992"/>
            </a:xfrm>
          </p:grpSpPr>
          <p:sp>
            <p:nvSpPr>
              <p:cNvPr id="111" name="Flowchart: Process 110"/>
              <p:cNvSpPr/>
              <p:nvPr/>
            </p:nvSpPr>
            <p:spPr>
              <a:xfrm>
                <a:off x="2677205" y="1131575"/>
                <a:ext cx="2372787" cy="3225992"/>
              </a:xfrm>
              <a:prstGeom prst="flowChartProces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lumMod val="75000"/>
                      <a:lumOff val="25000"/>
                    </a:schemeClr>
                  </a:solidFill>
                  <a:cs typeface="+mn-ea"/>
                  <a:sym typeface="+mn-lt"/>
                </a:endParaRPr>
              </a:p>
            </p:txBody>
          </p:sp>
          <p:sp>
            <p:nvSpPr>
              <p:cNvPr id="112" name="Isosceles Triangle 111"/>
              <p:cNvSpPr/>
              <p:nvPr/>
            </p:nvSpPr>
            <p:spPr>
              <a:xfrm rot="5400000">
                <a:off x="4947242" y="2666730"/>
                <a:ext cx="361186" cy="155683"/>
              </a:xfrm>
              <a:prstGeom prst="triangle">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lumMod val="75000"/>
                      <a:lumOff val="25000"/>
                    </a:schemeClr>
                  </a:solidFill>
                  <a:cs typeface="+mn-ea"/>
                  <a:sym typeface="+mn-lt"/>
                </a:endParaRPr>
              </a:p>
            </p:txBody>
          </p:sp>
        </p:grpSp>
        <p:sp>
          <p:nvSpPr>
            <p:cNvPr id="115" name="Rectangle 114"/>
            <p:cNvSpPr/>
            <p:nvPr/>
          </p:nvSpPr>
          <p:spPr>
            <a:xfrm>
              <a:off x="3017605" y="1443385"/>
              <a:ext cx="1648600" cy="182880"/>
            </a:xfrm>
            <a:prstGeom prst="rect">
              <a:avLst/>
            </a:prstGeom>
          </p:spPr>
          <p:txBody>
            <a:bodyPr anchor="ctr" bIns="0" lIns="0" rIns="0" tIns="0" wrap="square">
              <a:spAutoFit/>
            </a:bodyPr>
            <a:lstStyle/>
            <a:p>
              <a:r>
                <a:rPr b="1" lang="en-US" sz="1200">
                  <a:solidFill>
                    <a:schemeClr val="tx1">
                      <a:lumMod val="75000"/>
                      <a:lumOff val="25000"/>
                    </a:schemeClr>
                  </a:solidFill>
                  <a:latin typeface="+mn-lt"/>
                  <a:cs typeface="+mn-ea"/>
                  <a:sym typeface="+mn-lt"/>
                </a:rPr>
                <a:t>About Rachel Dark</a:t>
              </a:r>
            </a:p>
          </p:txBody>
        </p:sp>
      </p:grpSp>
      <p:grpSp>
        <p:nvGrpSpPr>
          <p:cNvPr id="121" name="Group 120"/>
          <p:cNvGrpSpPr/>
          <p:nvPr/>
        </p:nvGrpSpPr>
        <p:grpSpPr>
          <a:xfrm>
            <a:off x="481903" y="1221388"/>
            <a:ext cx="2062950" cy="3225992"/>
            <a:chOff x="769938" y="1131575"/>
            <a:chExt cx="2062950" cy="3225992"/>
          </a:xfrm>
        </p:grpSpPr>
        <p:grpSp>
          <p:nvGrpSpPr>
            <p:cNvPr id="117" name="Group 116"/>
            <p:cNvGrpSpPr/>
            <p:nvPr/>
          </p:nvGrpSpPr>
          <p:grpSpPr>
            <a:xfrm>
              <a:off x="769938" y="1131575"/>
              <a:ext cx="2062950" cy="3225992"/>
              <a:chOff x="769938" y="1131575"/>
              <a:chExt cx="2062950" cy="3225992"/>
            </a:xfrm>
          </p:grpSpPr>
          <p:sp>
            <p:nvSpPr>
              <p:cNvPr id="109" name="Flowchart: Process 108"/>
              <p:cNvSpPr/>
              <p:nvPr/>
            </p:nvSpPr>
            <p:spPr>
              <a:xfrm>
                <a:off x="769938" y="1131575"/>
                <a:ext cx="1907268" cy="3225992"/>
              </a:xfrm>
              <a:prstGeom prst="flowChartProcess">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110" name="Isosceles Triangle 109"/>
              <p:cNvSpPr/>
              <p:nvPr/>
            </p:nvSpPr>
            <p:spPr>
              <a:xfrm rot="5400000">
                <a:off x="2574454" y="2666730"/>
                <a:ext cx="361186" cy="155683"/>
              </a:xfrm>
              <a:prstGeom prs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grpSp>
        <p:grpSp>
          <p:nvGrpSpPr>
            <p:cNvPr id="116" name="Group 115"/>
            <p:cNvGrpSpPr/>
            <p:nvPr/>
          </p:nvGrpSpPr>
          <p:grpSpPr>
            <a:xfrm>
              <a:off x="1010937" y="1362003"/>
              <a:ext cx="1560015" cy="1512979"/>
              <a:chOff x="1010937" y="1362003"/>
              <a:chExt cx="1560015" cy="1512979"/>
            </a:xfrm>
          </p:grpSpPr>
          <p:sp>
            <p:nvSpPr>
              <p:cNvPr id="31" name="Rounded Rectangle 30"/>
              <p:cNvSpPr/>
              <p:nvPr/>
            </p:nvSpPr>
            <p:spPr>
              <a:xfrm>
                <a:off x="1010937" y="1362003"/>
                <a:ext cx="1425270" cy="1354390"/>
              </a:xfrm>
              <a:prstGeom prst="roundRect">
                <a:avLst>
                  <a:gd fmla="val 9356" name="adj"/>
                </a:avLst>
              </a:prstGeom>
              <a:blipFill dpi="0" rotWithShape="1">
                <a:blip r:embed="rId3">
                  <a:extLst>
                    <a:ext uri="{28A0092B-C50C-407E-A947-70E740481C1C}">
                      <a14:useLocalDpi/>
                    </a:ext>
                  </a:extLst>
                </a:blip>
                <a:stretch>
                  <a:fillRect/>
                </a:stretch>
              </a:blipFill>
              <a:ln w="381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32" name="Rounded Rectangle 31"/>
              <p:cNvSpPr>
                <a:spLocks noChangeAspect="1"/>
              </p:cNvSpPr>
              <p:nvPr/>
            </p:nvSpPr>
            <p:spPr>
              <a:xfrm>
                <a:off x="2106340" y="2410370"/>
                <a:ext cx="464612" cy="464612"/>
              </a:xfrm>
              <a:prstGeom prst="roundRect">
                <a:avLst/>
              </a:prstGeom>
              <a:solidFill>
                <a:schemeClr val="accent2">
                  <a:lumMod val="100000"/>
                </a:schemeClr>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800">
                  <a:solidFill>
                    <a:schemeClr val="bg1"/>
                  </a:solidFill>
                  <a:cs typeface="+mn-ea"/>
                  <a:sym typeface="+mn-lt"/>
                </a:endParaRPr>
              </a:p>
            </p:txBody>
          </p:sp>
        </p:grpSp>
      </p:grpSp>
      <p:sp>
        <p:nvSpPr>
          <p:cNvPr id="42" name="TextBox 6"/>
          <p:cNvSpPr txBox="1"/>
          <p:nvPr/>
        </p:nvSpPr>
        <p:spPr>
          <a:xfrm>
            <a:off x="634372" y="3367016"/>
            <a:ext cx="1566213" cy="213360"/>
          </a:xfrm>
          <a:prstGeom prst="rect">
            <a:avLst/>
          </a:prstGeom>
          <a:noFill/>
        </p:spPr>
        <p:txBody>
          <a:bodyPr anchor="ctr" bIns="0" lIns="0" rIns="0" rtlCol="0" tIns="0" wrap="square">
            <a:spAutoFit/>
          </a:bodyPr>
          <a:lstStyle/>
          <a:p>
            <a:pPr algn="ctr"/>
            <a:r>
              <a:rPr altLang="en-US" b="1" lang="zh-CN" sz="1400">
                <a:solidFill>
                  <a:schemeClr val="bg1"/>
                </a:solidFill>
                <a:latin typeface="+mn-lt"/>
                <a:cs typeface="+mn-ea"/>
                <a:sym typeface="+mn-lt"/>
              </a:rPr>
              <a:t>北小贝</a:t>
            </a:r>
          </a:p>
        </p:txBody>
      </p:sp>
      <p:sp>
        <p:nvSpPr>
          <p:cNvPr id="44" name="文本框 43"/>
          <p:cNvSpPr txBox="1"/>
          <p:nvPr/>
        </p:nvSpPr>
        <p:spPr>
          <a:xfrm>
            <a:off x="1827859" y="2611585"/>
            <a:ext cx="463868" cy="251460"/>
          </a:xfrm>
          <a:prstGeom prst="rect">
            <a:avLst/>
          </a:prstGeom>
          <a:noFill/>
        </p:spPr>
        <p:txBody>
          <a:bodyPr rtlCol="0" wrap="none">
            <a:spAutoFit/>
          </a:bodyPr>
          <a:lstStyle/>
          <a:p>
            <a:pPr algn="ctr"/>
            <a:r>
              <a:rPr altLang="zh-CN" lang="en-US" sz="1050">
                <a:solidFill>
                  <a:schemeClr val="bg1"/>
                </a:solidFill>
                <a:latin typeface="+mn-lt"/>
                <a:cs typeface="+mn-ea"/>
                <a:sym typeface="+mn-lt"/>
              </a:rPr>
              <a:t>CFO</a:t>
            </a:r>
          </a:p>
        </p:txBody>
      </p:sp>
      <p:sp>
        <p:nvSpPr>
          <p:cNvPr id="45" name="TextBox 113"/>
          <p:cNvSpPr txBox="1"/>
          <p:nvPr/>
        </p:nvSpPr>
        <p:spPr>
          <a:xfrm>
            <a:off x="2729571" y="2016121"/>
            <a:ext cx="1566212" cy="1828800"/>
          </a:xfrm>
          <a:prstGeom prst="rect">
            <a:avLst/>
          </a:prstGeom>
          <a:noFill/>
        </p:spPr>
        <p:txBody>
          <a:bodyPr anchor="t" bIns="0" lIns="0" rIns="0" rtlCol="0" tIns="0" wrap="square">
            <a:spAutoFit/>
          </a:bodyPr>
          <a:lstStyle/>
          <a:p>
            <a:pPr>
              <a:lnSpc>
                <a:spcPct val="200000"/>
              </a:lnSpc>
            </a:pPr>
            <a:r>
              <a:rPr altLang="en-US" lang="zh-CN" sz="600">
                <a:solidFill>
                  <a:schemeClr val="tx1">
                    <a:lumMod val="75000"/>
                    <a:lumOff val="25000"/>
                  </a:schemeClr>
                </a:solidFill>
                <a:latin typeface="+mn-lt"/>
                <a:cs typeface="+mn-ea"/>
                <a:sym typeface="+mn-lt"/>
              </a:rPr>
              <a:t>北北总裁。2005年加入北北，出任北北首席战略投资官，负责公司战略、投资、并购与投资者关系方面的工作；并于2006年升任总裁，全面负责管理公司日常运营。2007年，被任命为董事会执行董事。加入北北之前，为高盛亚洲投资银行部的执行董事及电信、媒体与科技行业的首席运营官，并曾在麦肯锡公司工作。拥有密歇根大学电子工程学士学位、斯坦福大学电子工程硕士学位以及美国西北大学凯洛格商学院工商管理硕士学位。</a:t>
            </a:r>
          </a:p>
        </p:txBody>
      </p:sp>
      <p:sp>
        <p:nvSpPr>
          <p:cNvPr id="46" name="文本框 45"/>
          <p:cNvSpPr txBox="1"/>
          <p:nvPr/>
        </p:nvSpPr>
        <p:spPr>
          <a:xfrm>
            <a:off x="1010125" y="3640104"/>
            <a:ext cx="814705" cy="198120"/>
          </a:xfrm>
          <a:prstGeom prst="rect">
            <a:avLst/>
          </a:prstGeom>
          <a:noFill/>
        </p:spPr>
        <p:txBody>
          <a:bodyPr rtlCol="0" wrap="none">
            <a:spAutoFit/>
          </a:bodyPr>
          <a:lstStyle/>
          <a:p>
            <a:pPr algn="ctr"/>
            <a:r>
              <a:rPr altLang="zh-CN" lang="en-US" sz="700">
                <a:solidFill>
                  <a:schemeClr val="bg2">
                    <a:lumMod val="90000"/>
                  </a:schemeClr>
                </a:solidFill>
                <a:latin typeface="+mn-lt"/>
                <a:cs typeface="+mn-ea"/>
                <a:sym typeface="+mn-lt"/>
              </a:rPr>
              <a:t>Java开发工程师</a:t>
            </a:r>
          </a:p>
        </p:txBody>
      </p:sp>
      <p:grpSp>
        <p:nvGrpSpPr>
          <p:cNvPr id="47" name="Group 32"/>
          <p:cNvGrpSpPr/>
          <p:nvPr/>
        </p:nvGrpSpPr>
        <p:grpSpPr>
          <a:xfrm>
            <a:off x="5275094" y="1434500"/>
            <a:ext cx="3098967" cy="1989461"/>
            <a:chOff x="5275094" y="1324945"/>
            <a:chExt cx="3098967" cy="1989460"/>
          </a:xfrm>
        </p:grpSpPr>
        <p:grpSp>
          <p:nvGrpSpPr>
            <p:cNvPr id="48" name="Group 104"/>
            <p:cNvGrpSpPr/>
            <p:nvPr/>
          </p:nvGrpSpPr>
          <p:grpSpPr>
            <a:xfrm>
              <a:off x="5286904" y="1713306"/>
              <a:ext cx="3087157" cy="230428"/>
              <a:chOff x="5286904" y="1650039"/>
              <a:chExt cx="3087157" cy="230428"/>
            </a:xfrm>
          </p:grpSpPr>
          <p:sp>
            <p:nvSpPr>
              <p:cNvPr id="59" name="Rectangle 74"/>
              <p:cNvSpPr/>
              <p:nvPr/>
            </p:nvSpPr>
            <p:spPr>
              <a:xfrm rot="10800000">
                <a:off x="5286904" y="1650039"/>
                <a:ext cx="3087157" cy="2304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a:cs typeface="+mn-ea"/>
                  <a:sym typeface="+mn-lt"/>
                </a:endParaRPr>
              </a:p>
            </p:txBody>
          </p:sp>
          <p:sp>
            <p:nvSpPr>
              <p:cNvPr id="60" name="Rectangle 75"/>
              <p:cNvSpPr/>
              <p:nvPr/>
            </p:nvSpPr>
            <p:spPr>
              <a:xfrm>
                <a:off x="5286911" y="1650039"/>
                <a:ext cx="2351823" cy="230428"/>
              </a:xfrm>
              <a:prstGeom prst="rect">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r>
                  <a:rPr altLang="en-US" lang="zh-CN" sz="900">
                    <a:solidFill>
                      <a:schemeClr val="bg1"/>
                    </a:solidFill>
                    <a:cs typeface="+mn-ea"/>
                    <a:sym typeface="+mn-lt"/>
                  </a:rPr>
                  <a:t>美国西北大学凯洛格商学院</a:t>
                </a:r>
              </a:p>
            </p:txBody>
          </p:sp>
        </p:grpSp>
        <p:sp>
          <p:nvSpPr>
            <p:cNvPr id="49" name="Rectangle 87"/>
            <p:cNvSpPr/>
            <p:nvPr/>
          </p:nvSpPr>
          <p:spPr>
            <a:xfrm>
              <a:off x="5297423" y="1326136"/>
              <a:ext cx="1756866" cy="243840"/>
            </a:xfrm>
            <a:prstGeom prst="rect">
              <a:avLst/>
            </a:prstGeom>
          </p:spPr>
          <p:txBody>
            <a:bodyPr anchor="ctr" bIns="0" lIns="0" rIns="0" tIns="0" wrap="none">
              <a:spAutoFit/>
            </a:bodyPr>
            <a:lstStyle/>
            <a:p>
              <a:r>
                <a:rPr b="1" lang="en-US" sz="1600">
                  <a:solidFill>
                    <a:schemeClr val="tx2">
                      <a:lumMod val="75000"/>
                    </a:schemeClr>
                  </a:solidFill>
                  <a:latin typeface="+mn-lt"/>
                  <a:cs typeface="+mn-ea"/>
                  <a:sym typeface="+mn-lt"/>
                </a:rPr>
                <a:t>Work Experiences</a:t>
              </a:r>
            </a:p>
          </p:txBody>
        </p:sp>
        <p:grpSp>
          <p:nvGrpSpPr>
            <p:cNvPr id="50" name="Group 103"/>
            <p:cNvGrpSpPr/>
            <p:nvPr/>
          </p:nvGrpSpPr>
          <p:grpSpPr>
            <a:xfrm>
              <a:off x="5286904" y="2170195"/>
              <a:ext cx="3087157" cy="230429"/>
              <a:chOff x="5286904" y="2122785"/>
              <a:chExt cx="3087157" cy="230429"/>
            </a:xfrm>
          </p:grpSpPr>
          <p:sp>
            <p:nvSpPr>
              <p:cNvPr id="57" name="Rectangle 89"/>
              <p:cNvSpPr/>
              <p:nvPr/>
            </p:nvSpPr>
            <p:spPr>
              <a:xfrm rot="10800000">
                <a:off x="5286904" y="2122786"/>
                <a:ext cx="3087157" cy="2304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a:cs typeface="+mn-ea"/>
                  <a:sym typeface="+mn-lt"/>
                </a:endParaRPr>
              </a:p>
            </p:txBody>
          </p:sp>
          <p:sp>
            <p:nvSpPr>
              <p:cNvPr id="58" name="Rectangle 90"/>
              <p:cNvSpPr/>
              <p:nvPr/>
            </p:nvSpPr>
            <p:spPr>
              <a:xfrm>
                <a:off x="5286911" y="2122785"/>
                <a:ext cx="1819797" cy="230429"/>
              </a:xfrm>
              <a:prstGeom prst="rect">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r>
                  <a:rPr altLang="en-US" lang="zh-CN" sz="900">
                    <a:solidFill>
                      <a:schemeClr val="bg1"/>
                    </a:solidFill>
                    <a:cs typeface="+mn-ea"/>
                    <a:sym typeface="+mn-lt"/>
                  </a:rPr>
                  <a:t>高盛亚洲投资银行部的执行董事</a:t>
                </a:r>
              </a:p>
            </p:txBody>
          </p:sp>
        </p:grpSp>
        <p:grpSp>
          <p:nvGrpSpPr>
            <p:cNvPr id="51" name="Group 102"/>
            <p:cNvGrpSpPr/>
            <p:nvPr/>
          </p:nvGrpSpPr>
          <p:grpSpPr>
            <a:xfrm>
              <a:off x="5286904" y="2627085"/>
              <a:ext cx="3087157" cy="230429"/>
              <a:chOff x="5286904" y="2613366"/>
              <a:chExt cx="3087157" cy="230429"/>
            </a:xfrm>
          </p:grpSpPr>
          <p:sp>
            <p:nvSpPr>
              <p:cNvPr id="55" name="Rectangle 91"/>
              <p:cNvSpPr/>
              <p:nvPr/>
            </p:nvSpPr>
            <p:spPr>
              <a:xfrm rot="10800000">
                <a:off x="5286904" y="2613367"/>
                <a:ext cx="3087157" cy="2304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a:cs typeface="+mn-ea"/>
                  <a:sym typeface="+mn-lt"/>
                </a:endParaRPr>
              </a:p>
            </p:txBody>
          </p:sp>
          <p:sp>
            <p:nvSpPr>
              <p:cNvPr id="56" name="Rectangle 92"/>
              <p:cNvSpPr/>
              <p:nvPr/>
            </p:nvSpPr>
            <p:spPr>
              <a:xfrm>
                <a:off x="5286911" y="2613366"/>
                <a:ext cx="2107831" cy="230429"/>
              </a:xfrm>
              <a:prstGeom prst="rect">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r>
                  <a:rPr altLang="zh-CN" lang="en-US" sz="900">
                    <a:solidFill>
                      <a:schemeClr val="bg1"/>
                    </a:solidFill>
                    <a:cs typeface="+mn-ea"/>
                    <a:sym typeface="+mn-lt"/>
                  </a:rPr>
                  <a:t>Naspers 集团中国业务发展副总裁</a:t>
                </a:r>
              </a:p>
            </p:txBody>
          </p:sp>
        </p:grpSp>
        <p:grpSp>
          <p:nvGrpSpPr>
            <p:cNvPr id="52" name="Group 101"/>
            <p:cNvGrpSpPr/>
            <p:nvPr/>
          </p:nvGrpSpPr>
          <p:grpSpPr>
            <a:xfrm>
              <a:off x="5275094" y="3083976"/>
              <a:ext cx="3087157" cy="230429"/>
              <a:chOff x="5275094" y="3106125"/>
              <a:chExt cx="3087157" cy="230429"/>
            </a:xfrm>
          </p:grpSpPr>
          <p:sp>
            <p:nvSpPr>
              <p:cNvPr id="53" name="Rectangle 93"/>
              <p:cNvSpPr/>
              <p:nvPr/>
            </p:nvSpPr>
            <p:spPr>
              <a:xfrm rot="10800000">
                <a:off x="5275094" y="3106126"/>
                <a:ext cx="3087157" cy="2304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a:cs typeface="+mn-ea"/>
                  <a:sym typeface="+mn-lt"/>
                </a:endParaRPr>
              </a:p>
            </p:txBody>
          </p:sp>
          <p:sp>
            <p:nvSpPr>
              <p:cNvPr id="54" name="Rectangle 94"/>
              <p:cNvSpPr/>
              <p:nvPr/>
            </p:nvSpPr>
            <p:spPr>
              <a:xfrm>
                <a:off x="5275102" y="3106125"/>
                <a:ext cx="2753318" cy="230429"/>
              </a:xfrm>
              <a:prstGeom prst="rect">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r>
                  <a:rPr altLang="en-US" lang="zh-CN" sz="900">
                    <a:solidFill>
                      <a:schemeClr val="bg1"/>
                    </a:solidFill>
                    <a:cs typeface="+mn-ea"/>
                    <a:sym typeface="+mn-lt"/>
                  </a:rPr>
                  <a:t>广州光通通信发展有限公司</a:t>
                </a:r>
              </a:p>
            </p:txBody>
          </p:sp>
        </p:grpSp>
      </p:grpSp>
      <p:sp>
        <p:nvSpPr>
          <p:cNvPr id="61" name="TextBox 100"/>
          <p:cNvSpPr txBox="1"/>
          <p:nvPr/>
        </p:nvSpPr>
        <p:spPr>
          <a:xfrm>
            <a:off x="5263285" y="3626801"/>
            <a:ext cx="3098967" cy="320040"/>
          </a:xfrm>
          <a:prstGeom prst="rect">
            <a:avLst/>
          </a:prstGeom>
          <a:noFill/>
        </p:spPr>
        <p:txBody>
          <a:bodyPr anchor="t" bIns="0" lIns="0" rIns="0" rtlCol="0" tIns="0" wrap="square">
            <a:spAutoFit/>
          </a:bodyPr>
          <a:lstStyle/>
          <a:p>
            <a:pPr algn="just">
              <a:lnSpc>
                <a:spcPct val="150000"/>
              </a:lnSpc>
            </a:pPr>
            <a:r>
              <a:rPr altLang="en-US" lang="zh-CN" sz="700">
                <a:solidFill>
                  <a:schemeClr val="tx1">
                    <a:lumMod val="65000"/>
                    <a:lumOff val="35000"/>
                  </a:schemeClr>
                </a:solidFill>
                <a:latin typeface="+mn-lt"/>
                <a:cs typeface="+mn-ea"/>
                <a:sym typeface="+mn-lt"/>
              </a:rPr>
              <a:t>拥有密歇根大学电子工程学士学位、斯坦福大学电子工程硕士学位以及美国西北大学凯洛格商学院工商管理硕士学位。</a:t>
            </a:r>
          </a:p>
        </p:txBody>
      </p:sp>
      <p:sp>
        <p:nvSpPr>
          <p:cNvPr id="35"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团队成员</a:t>
            </a:r>
          </a:p>
        </p:txBody>
      </p:sp>
      <p:sp>
        <p:nvSpPr>
          <p:cNvPr id="38"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Meet Our Team Members</a:t>
            </a:r>
          </a:p>
        </p:txBody>
      </p:sp>
      <p:sp>
        <p:nvSpPr>
          <p:cNvPr id="39" name="矩形 38"/>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40" name="组合 39"/>
          <p:cNvGrpSpPr/>
          <p:nvPr/>
        </p:nvGrpSpPr>
        <p:grpSpPr>
          <a:xfrm>
            <a:off x="3588924" y="311398"/>
            <a:ext cx="1978192" cy="457200"/>
            <a:chOff x="3588924" y="311398"/>
            <a:chExt cx="1978192" cy="457200"/>
          </a:xfrm>
        </p:grpSpPr>
        <p:sp>
          <p:nvSpPr>
            <p:cNvPr id="41" name="L 形 40"/>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3" name="L 形 42"/>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3055999604"/>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afterEffect" presetClass="entr" presetID="2" presetSubtype="4">
                                  <p:stCondLst>
                                    <p:cond delay="0"/>
                                  </p:stCondLst>
                                  <p:childTnLst>
                                    <p:set>
                                      <p:cBhvr>
                                        <p:cTn dur="1" fill="hold" id="6">
                                          <p:stCondLst>
                                            <p:cond delay="0"/>
                                          </p:stCondLst>
                                        </p:cTn>
                                        <p:tgtEl>
                                          <p:spTgt spid="121"/>
                                        </p:tgtEl>
                                        <p:attrNameLst>
                                          <p:attrName>style.visibility</p:attrName>
                                        </p:attrNameLst>
                                      </p:cBhvr>
                                      <p:to>
                                        <p:strVal val="visible"/>
                                      </p:to>
                                    </p:set>
                                    <p:anim calcmode="lin" valueType="num">
                                      <p:cBhvr additive="base">
                                        <p:cTn dur="500" fill="hold" id="7"/>
                                        <p:tgtEl>
                                          <p:spTgt spid="121"/>
                                        </p:tgtEl>
                                        <p:attrNameLst>
                                          <p:attrName>ppt_x</p:attrName>
                                        </p:attrNameLst>
                                      </p:cBhvr>
                                      <p:tavLst>
                                        <p:tav tm="0">
                                          <p:val>
                                            <p:strVal val="#ppt_x"/>
                                          </p:val>
                                        </p:tav>
                                        <p:tav tm="100000">
                                          <p:val>
                                            <p:strVal val="#ppt_x"/>
                                          </p:val>
                                        </p:tav>
                                      </p:tavLst>
                                    </p:anim>
                                    <p:anim calcmode="lin" valueType="num">
                                      <p:cBhvr additive="base">
                                        <p:cTn dur="500" fill="hold" id="8"/>
                                        <p:tgtEl>
                                          <p:spTgt spid="121"/>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accel="50000" decel="50000" fill="hold" id="10" nodeType="afterEffect" presetClass="entr" presetID="2" presetSubtype="4">
                                  <p:stCondLst>
                                    <p:cond delay="0"/>
                                  </p:stCondLst>
                                  <p:childTnLst>
                                    <p:set>
                                      <p:cBhvr>
                                        <p:cTn dur="1" fill="hold" id="11">
                                          <p:stCondLst>
                                            <p:cond delay="0"/>
                                          </p:stCondLst>
                                        </p:cTn>
                                        <p:tgtEl>
                                          <p:spTgt spid="120"/>
                                        </p:tgtEl>
                                        <p:attrNameLst>
                                          <p:attrName>style.visibility</p:attrName>
                                        </p:attrNameLst>
                                      </p:cBhvr>
                                      <p:to>
                                        <p:strVal val="visible"/>
                                      </p:to>
                                    </p:set>
                                    <p:anim calcmode="lin" valueType="num">
                                      <p:cBhvr additive="base">
                                        <p:cTn dur="500" fill="hold" id="12"/>
                                        <p:tgtEl>
                                          <p:spTgt spid="120"/>
                                        </p:tgtEl>
                                        <p:attrNameLst>
                                          <p:attrName>ppt_x</p:attrName>
                                        </p:attrNameLst>
                                      </p:cBhvr>
                                      <p:tavLst>
                                        <p:tav tm="0">
                                          <p:val>
                                            <p:strVal val="#ppt_x"/>
                                          </p:val>
                                        </p:tav>
                                        <p:tav tm="100000">
                                          <p:val>
                                            <p:strVal val="#ppt_x"/>
                                          </p:val>
                                        </p:tav>
                                      </p:tavLst>
                                    </p:anim>
                                    <p:anim calcmode="lin" valueType="num">
                                      <p:cBhvr additive="base">
                                        <p:cTn dur="500" fill="hold" id="13"/>
                                        <p:tgtEl>
                                          <p:spTgt spid="120"/>
                                        </p:tgtEl>
                                        <p:attrNameLst>
                                          <p:attrName>ppt_y</p:attrName>
                                        </p:attrNameLst>
                                      </p:cBhvr>
                                      <p:tavLst>
                                        <p:tav tm="0">
                                          <p:val>
                                            <p:strVal val="1+#ppt_h/2"/>
                                          </p:val>
                                        </p:tav>
                                        <p:tav tm="100000">
                                          <p:val>
                                            <p:strVal val="#ppt_y"/>
                                          </p:val>
                                        </p:tav>
                                      </p:tavLst>
                                    </p:anim>
                                  </p:childTnLst>
                                </p:cTn>
                              </p:par>
                            </p:childTnLst>
                          </p:cTn>
                        </p:par>
                        <p:par>
                          <p:cTn fill="hold" id="14" nodeType="afterGroup">
                            <p:stCondLst>
                              <p:cond delay="1000"/>
                            </p:stCondLst>
                            <p:childTnLst>
                              <p:par>
                                <p:cTn fill="hold" id="15" nodeType="afterEffect" presetClass="entr" presetID="12" presetSubtype="8">
                                  <p:stCondLst>
                                    <p:cond delay="0"/>
                                  </p:stCondLst>
                                  <p:childTnLst>
                                    <p:set>
                                      <p:cBhvr>
                                        <p:cTn dur="1" fill="hold" id="16">
                                          <p:stCondLst>
                                            <p:cond delay="0"/>
                                          </p:stCondLst>
                                        </p:cTn>
                                        <p:tgtEl>
                                          <p:spTgt spid="47"/>
                                        </p:tgtEl>
                                        <p:attrNameLst>
                                          <p:attrName>style.visibility</p:attrName>
                                        </p:attrNameLst>
                                      </p:cBhvr>
                                      <p:to>
                                        <p:strVal val="visible"/>
                                      </p:to>
                                    </p:set>
                                    <p:animEffect filter="slide(fromLeft)" transition="in">
                                      <p:cBhvr>
                                        <p:cTn dur="500" id="17"/>
                                        <p:tgtEl>
                                          <p:spTgt spid="47"/>
                                        </p:tgtEl>
                                      </p:cBhvr>
                                    </p:animEffect>
                                  </p:childTnLst>
                                </p:cTn>
                              </p:par>
                            </p:childTnLst>
                          </p:cTn>
                        </p:par>
                        <p:par>
                          <p:cTn fill="hold" id="18" nodeType="afterGroup">
                            <p:stCondLst>
                              <p:cond delay="1500"/>
                            </p:stCondLst>
                            <p:childTnLst>
                              <p:par>
                                <p:cTn fill="hold" grpId="0" id="19" nodeType="afterEffect" presetClass="entr" presetID="12" presetSubtype="4">
                                  <p:stCondLst>
                                    <p:cond delay="0"/>
                                  </p:stCondLst>
                                  <p:childTnLst>
                                    <p:set>
                                      <p:cBhvr>
                                        <p:cTn dur="1" fill="hold" id="20">
                                          <p:stCondLst>
                                            <p:cond delay="0"/>
                                          </p:stCondLst>
                                        </p:cTn>
                                        <p:tgtEl>
                                          <p:spTgt spid="61"/>
                                        </p:tgtEl>
                                        <p:attrNameLst>
                                          <p:attrName>style.visibility</p:attrName>
                                        </p:attrNameLst>
                                      </p:cBhvr>
                                      <p:to>
                                        <p:strVal val="visible"/>
                                      </p:to>
                                    </p:set>
                                    <p:animEffect filter="slide(fromBottom)" transition="in">
                                      <p:cBhvr>
                                        <p:cTn dur="500" id="21"/>
                                        <p:tgtEl>
                                          <p:spTgt spid="6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1"/>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62" name="Shape 1262"/>
          <p:cNvSpPr>
            <a:spLocks noGrp="1"/>
          </p:cNvSpPr>
          <p:nvPr>
            <p:ph type="title"/>
          </p:nvPr>
        </p:nvSpPr>
        <p:spPr>
          <a:xfrm>
            <a:off x="495826" y="1156854"/>
            <a:ext cx="2578691" cy="1463441"/>
          </a:xfrm>
          <a:prstGeom prst="rect">
            <a:avLst/>
          </a:prstGeom>
        </p:spPr>
        <p:txBody>
          <a:bodyPr>
            <a:noAutofit/>
          </a:bodyPr>
          <a:lstStyle/>
          <a:p>
            <a:r>
              <a:rPr b="1" lang="en-US">
                <a:solidFill>
                  <a:schemeClr val="tx1">
                    <a:lumMod val="65000"/>
                    <a:lumOff val="35000"/>
                  </a:schemeClr>
                </a:solidFill>
                <a:latin typeface="+mn-lt"/>
                <a:ea typeface="+mn-ea"/>
                <a:cs typeface="+mn-ea"/>
                <a:sym typeface="+mn-lt"/>
              </a:rPr>
              <a:t>Our Team</a:t>
            </a:r>
          </a:p>
        </p:txBody>
      </p:sp>
      <p:sp>
        <p:nvSpPr>
          <p:cNvPr id="1269" name="Shape 1269"/>
          <p:cNvSpPr/>
          <p:nvPr/>
        </p:nvSpPr>
        <p:spPr>
          <a:xfrm>
            <a:off x="4704821" y="2225488"/>
            <a:ext cx="633412" cy="212979"/>
          </a:xfrm>
          <a:prstGeom prst="rect">
            <a:avLst/>
          </a:prstGeom>
          <a:ln w="12700">
            <a:miter lim="400000"/>
          </a:ln>
          <a:extLst>
            <a:ext uri="{C572A759-6A51-4108-AA02-DFA0A04FC94B}">
              <ma14:wrappingTextBoxFlag xmlns:ma14="http://schemas.microsoft.com/office/mac/drawingml/2011/main" val="1"/>
            </a:ext>
          </a:extLst>
        </p:spPr>
        <p:txBody>
          <a:bodyPr anchor="ctr" bIns="19050" lIns="19050" rIns="19050" tIns="19050" wrap="none">
            <a:spAutoFit/>
          </a:bodyPr>
          <a:lstStyle>
            <a:lvl1pPr>
              <a:lnSpc>
                <a:spcPct val="170000"/>
              </a:lnSpc>
              <a:defRPr sz="1800">
                <a:solidFill>
                  <a:srgbClr val="B5B9BA"/>
                </a:solidFill>
              </a:defRPr>
            </a:lvl1pPr>
          </a:lstStyle>
          <a:p>
            <a:r>
              <a:rPr sz="675">
                <a:solidFill>
                  <a:schemeClr val="tx1">
                    <a:lumMod val="65000"/>
                    <a:lumOff val="35000"/>
                  </a:schemeClr>
                </a:solidFill>
                <a:latin typeface="+mn-lt"/>
                <a:cs typeface="+mn-ea"/>
                <a:sym typeface="+mn-lt"/>
              </a:rPr>
              <a:t>UI/UX Designer</a:t>
            </a:r>
          </a:p>
        </p:txBody>
      </p:sp>
      <p:sp>
        <p:nvSpPr>
          <p:cNvPr id="1270" name="Shape 1270"/>
          <p:cNvSpPr/>
          <p:nvPr/>
        </p:nvSpPr>
        <p:spPr>
          <a:xfrm>
            <a:off x="4646735" y="2077033"/>
            <a:ext cx="779462" cy="171831"/>
          </a:xfrm>
          <a:prstGeom prst="rect">
            <a:avLst/>
          </a:prstGeom>
          <a:ln w="12700">
            <a:miter lim="400000"/>
          </a:ln>
          <a:extLst>
            <a:ext uri="{C572A759-6A51-4108-AA02-DFA0A04FC94B}">
              <ma14:wrappingTextBoxFlag xmlns:ma14="http://schemas.microsoft.com/office/mac/drawingml/2011/main" val="1"/>
            </a:ext>
          </a:extLst>
        </p:spPr>
        <p:txBody>
          <a:bodyPr anchor="ctr" bIns="19050" lIns="19050" rIns="19050" tIns="19050" wrap="none">
            <a:spAutoFit/>
          </a:bodyPr>
          <a:lstStyle>
            <a:lvl1pPr>
              <a:lnSpc>
                <a:spcPct val="90000"/>
              </a:lnSpc>
              <a:defRPr b="1" sz="2600">
                <a:solidFill>
                  <a:srgbClr val="44474F"/>
                </a:solidFill>
                <a:latin typeface="+mn-lt"/>
                <a:ea typeface="+mn-ea"/>
                <a:cs typeface="+mn-cs"/>
                <a:sym typeface="Roboto"/>
              </a:defRPr>
            </a:lvl1pPr>
          </a:lstStyle>
          <a:p>
            <a:r>
              <a:rPr sz="975">
                <a:solidFill>
                  <a:schemeClr val="tx1">
                    <a:lumMod val="65000"/>
                    <a:lumOff val="35000"/>
                  </a:schemeClr>
                </a:solidFill>
                <a:cs typeface="+mn-ea"/>
                <a:sym typeface="+mn-lt"/>
              </a:rPr>
              <a:t>Peter Hunter</a:t>
            </a:r>
          </a:p>
        </p:txBody>
      </p:sp>
      <p:sp>
        <p:nvSpPr>
          <p:cNvPr id="1271" name="Shape 1271"/>
          <p:cNvSpPr/>
          <p:nvPr/>
        </p:nvSpPr>
        <p:spPr>
          <a:xfrm>
            <a:off x="6197146" y="2225488"/>
            <a:ext cx="581025" cy="212979"/>
          </a:xfrm>
          <a:prstGeom prst="rect">
            <a:avLst/>
          </a:prstGeom>
          <a:ln w="12700">
            <a:miter lim="400000"/>
          </a:ln>
          <a:extLst>
            <a:ext uri="{C572A759-6A51-4108-AA02-DFA0A04FC94B}">
              <ma14:wrappingTextBoxFlag xmlns:ma14="http://schemas.microsoft.com/office/mac/drawingml/2011/main" val="1"/>
            </a:ext>
          </a:extLst>
        </p:spPr>
        <p:txBody>
          <a:bodyPr anchor="ctr" bIns="19050" lIns="19050" rIns="19050" tIns="19050" wrap="none">
            <a:spAutoFit/>
          </a:bodyPr>
          <a:lstStyle>
            <a:lvl1pPr>
              <a:lnSpc>
                <a:spcPct val="170000"/>
              </a:lnSpc>
              <a:defRPr sz="1800">
                <a:solidFill>
                  <a:srgbClr val="B5B9BA"/>
                </a:solidFill>
              </a:defRPr>
            </a:lvl1pPr>
          </a:lstStyle>
          <a:p>
            <a:r>
              <a:rPr sz="675">
                <a:solidFill>
                  <a:schemeClr val="tx1">
                    <a:lumMod val="65000"/>
                    <a:lumOff val="35000"/>
                  </a:schemeClr>
                </a:solidFill>
                <a:latin typeface="+mn-lt"/>
                <a:cs typeface="+mn-ea"/>
                <a:sym typeface="+mn-lt"/>
              </a:rPr>
              <a:t>Web Designer</a:t>
            </a:r>
          </a:p>
        </p:txBody>
      </p:sp>
      <p:sp>
        <p:nvSpPr>
          <p:cNvPr id="1272" name="Shape 1272"/>
          <p:cNvSpPr/>
          <p:nvPr/>
        </p:nvSpPr>
        <p:spPr>
          <a:xfrm>
            <a:off x="6178783" y="2077033"/>
            <a:ext cx="647700" cy="171831"/>
          </a:xfrm>
          <a:prstGeom prst="rect">
            <a:avLst/>
          </a:prstGeom>
          <a:ln w="12700">
            <a:miter lim="400000"/>
          </a:ln>
          <a:extLst>
            <a:ext uri="{C572A759-6A51-4108-AA02-DFA0A04FC94B}">
              <ma14:wrappingTextBoxFlag xmlns:ma14="http://schemas.microsoft.com/office/mac/drawingml/2011/main" val="1"/>
            </a:ext>
          </a:extLst>
        </p:spPr>
        <p:txBody>
          <a:bodyPr anchor="ctr" bIns="19050" lIns="19050" rIns="19050" tIns="19050" wrap="none">
            <a:spAutoFit/>
          </a:bodyPr>
          <a:lstStyle>
            <a:lvl1pPr>
              <a:lnSpc>
                <a:spcPct val="90000"/>
              </a:lnSpc>
              <a:defRPr b="1" sz="2600">
                <a:solidFill>
                  <a:srgbClr val="44474F"/>
                </a:solidFill>
                <a:latin typeface="+mn-lt"/>
                <a:ea typeface="+mn-ea"/>
                <a:cs typeface="+mn-cs"/>
                <a:sym typeface="Roboto"/>
              </a:defRPr>
            </a:lvl1pPr>
          </a:lstStyle>
          <a:p>
            <a:r>
              <a:rPr sz="975">
                <a:solidFill>
                  <a:schemeClr val="tx1">
                    <a:lumMod val="65000"/>
                    <a:lumOff val="35000"/>
                  </a:schemeClr>
                </a:solidFill>
                <a:cs typeface="+mn-ea"/>
                <a:sym typeface="+mn-lt"/>
              </a:rPr>
              <a:t>Kira Sears</a:t>
            </a:r>
          </a:p>
        </p:txBody>
      </p:sp>
      <p:sp>
        <p:nvSpPr>
          <p:cNvPr id="1273" name="Shape 1273"/>
          <p:cNvSpPr/>
          <p:nvPr/>
        </p:nvSpPr>
        <p:spPr>
          <a:xfrm>
            <a:off x="7603576" y="2225488"/>
            <a:ext cx="695325" cy="212979"/>
          </a:xfrm>
          <a:prstGeom prst="rect">
            <a:avLst/>
          </a:prstGeom>
          <a:ln w="12700">
            <a:miter lim="400000"/>
          </a:ln>
          <a:extLst>
            <a:ext uri="{C572A759-6A51-4108-AA02-DFA0A04FC94B}">
              <ma14:wrappingTextBoxFlag xmlns:ma14="http://schemas.microsoft.com/office/mac/drawingml/2011/main" val="1"/>
            </a:ext>
          </a:extLst>
        </p:spPr>
        <p:txBody>
          <a:bodyPr anchor="ctr" bIns="19050" lIns="19050" rIns="19050" tIns="19050" wrap="none">
            <a:spAutoFit/>
          </a:bodyPr>
          <a:lstStyle>
            <a:lvl1pPr>
              <a:lnSpc>
                <a:spcPct val="170000"/>
              </a:lnSpc>
              <a:defRPr sz="1800">
                <a:solidFill>
                  <a:srgbClr val="B5B9BA"/>
                </a:solidFill>
              </a:defRPr>
            </a:lvl1pPr>
          </a:lstStyle>
          <a:p>
            <a:r>
              <a:rPr sz="675">
                <a:solidFill>
                  <a:schemeClr val="tx1">
                    <a:lumMod val="65000"/>
                    <a:lumOff val="35000"/>
                  </a:schemeClr>
                </a:solidFill>
                <a:latin typeface="+mn-lt"/>
                <a:cs typeface="+mn-ea"/>
                <a:sym typeface="+mn-lt"/>
              </a:rPr>
              <a:t>Product manager</a:t>
            </a:r>
          </a:p>
        </p:txBody>
      </p:sp>
      <p:sp>
        <p:nvSpPr>
          <p:cNvPr id="1274" name="Shape 1274"/>
          <p:cNvSpPr/>
          <p:nvPr/>
        </p:nvSpPr>
        <p:spPr>
          <a:xfrm>
            <a:off x="7569519" y="2077033"/>
            <a:ext cx="800100" cy="171831"/>
          </a:xfrm>
          <a:prstGeom prst="rect">
            <a:avLst/>
          </a:prstGeom>
          <a:ln w="12700">
            <a:miter lim="400000"/>
          </a:ln>
          <a:extLst>
            <a:ext uri="{C572A759-6A51-4108-AA02-DFA0A04FC94B}">
              <ma14:wrappingTextBoxFlag xmlns:ma14="http://schemas.microsoft.com/office/mac/drawingml/2011/main" val="1"/>
            </a:ext>
          </a:extLst>
        </p:spPr>
        <p:txBody>
          <a:bodyPr anchor="ctr" bIns="19050" lIns="19050" rIns="19050" tIns="19050" wrap="none">
            <a:spAutoFit/>
          </a:bodyPr>
          <a:lstStyle>
            <a:lvl1pPr>
              <a:lnSpc>
                <a:spcPct val="90000"/>
              </a:lnSpc>
              <a:defRPr b="1" sz="2600">
                <a:solidFill>
                  <a:srgbClr val="44474F"/>
                </a:solidFill>
                <a:latin typeface="+mn-lt"/>
                <a:ea typeface="+mn-ea"/>
                <a:cs typeface="+mn-cs"/>
                <a:sym typeface="Roboto"/>
              </a:defRPr>
            </a:lvl1pPr>
          </a:lstStyle>
          <a:p>
            <a:r>
              <a:rPr sz="975">
                <a:solidFill>
                  <a:schemeClr val="tx1">
                    <a:lumMod val="65000"/>
                    <a:lumOff val="35000"/>
                  </a:schemeClr>
                </a:solidFill>
                <a:cs typeface="+mn-ea"/>
                <a:sym typeface="+mn-lt"/>
              </a:rPr>
              <a:t>Ricky Ortega</a:t>
            </a:r>
          </a:p>
        </p:txBody>
      </p:sp>
      <p:sp>
        <p:nvSpPr>
          <p:cNvPr id="1275" name="Shape 1275"/>
          <p:cNvSpPr/>
          <p:nvPr/>
        </p:nvSpPr>
        <p:spPr>
          <a:xfrm>
            <a:off x="4743697" y="4333865"/>
            <a:ext cx="581025" cy="212979"/>
          </a:xfrm>
          <a:prstGeom prst="rect">
            <a:avLst/>
          </a:prstGeom>
          <a:ln w="12700">
            <a:miter lim="400000"/>
          </a:ln>
          <a:extLst>
            <a:ext uri="{C572A759-6A51-4108-AA02-DFA0A04FC94B}">
              <ma14:wrappingTextBoxFlag xmlns:ma14="http://schemas.microsoft.com/office/mac/drawingml/2011/main" val="1"/>
            </a:ext>
          </a:extLst>
        </p:spPr>
        <p:txBody>
          <a:bodyPr anchor="ctr" bIns="19050" lIns="19050" rIns="19050" tIns="19050" wrap="none">
            <a:spAutoFit/>
          </a:bodyPr>
          <a:lstStyle>
            <a:lvl1pPr>
              <a:lnSpc>
                <a:spcPct val="170000"/>
              </a:lnSpc>
              <a:defRPr sz="1800">
                <a:solidFill>
                  <a:srgbClr val="B5B9BA"/>
                </a:solidFill>
              </a:defRPr>
            </a:lvl1pPr>
          </a:lstStyle>
          <a:p>
            <a:r>
              <a:rPr sz="675">
                <a:solidFill>
                  <a:schemeClr val="tx1">
                    <a:lumMod val="65000"/>
                    <a:lumOff val="35000"/>
                  </a:schemeClr>
                </a:solidFill>
                <a:latin typeface="+mn-lt"/>
                <a:cs typeface="+mn-ea"/>
                <a:sym typeface="+mn-lt"/>
              </a:rPr>
              <a:t>SEO Manager</a:t>
            </a:r>
          </a:p>
        </p:txBody>
      </p:sp>
      <p:sp>
        <p:nvSpPr>
          <p:cNvPr id="1276" name="Shape 1276"/>
          <p:cNvSpPr/>
          <p:nvPr/>
        </p:nvSpPr>
        <p:spPr>
          <a:xfrm>
            <a:off x="4643652" y="4185409"/>
            <a:ext cx="793750" cy="171831"/>
          </a:xfrm>
          <a:prstGeom prst="rect">
            <a:avLst/>
          </a:prstGeom>
          <a:ln w="12700">
            <a:miter lim="400000"/>
          </a:ln>
          <a:extLst>
            <a:ext uri="{C572A759-6A51-4108-AA02-DFA0A04FC94B}">
              <ma14:wrappingTextBoxFlag xmlns:ma14="http://schemas.microsoft.com/office/mac/drawingml/2011/main" val="1"/>
            </a:ext>
          </a:extLst>
        </p:spPr>
        <p:txBody>
          <a:bodyPr anchor="ctr" bIns="19050" lIns="19050" rIns="19050" tIns="19050" wrap="none">
            <a:spAutoFit/>
          </a:bodyPr>
          <a:lstStyle>
            <a:lvl1pPr>
              <a:lnSpc>
                <a:spcPct val="90000"/>
              </a:lnSpc>
              <a:defRPr b="1" sz="2600">
                <a:solidFill>
                  <a:srgbClr val="44474F"/>
                </a:solidFill>
                <a:latin typeface="+mn-lt"/>
                <a:ea typeface="+mn-ea"/>
                <a:cs typeface="+mn-cs"/>
                <a:sym typeface="Roboto"/>
              </a:defRPr>
            </a:lvl1pPr>
          </a:lstStyle>
          <a:p>
            <a:r>
              <a:rPr sz="975">
                <a:solidFill>
                  <a:schemeClr val="tx1">
                    <a:lumMod val="65000"/>
                    <a:lumOff val="35000"/>
                  </a:schemeClr>
                </a:solidFill>
                <a:cs typeface="+mn-ea"/>
                <a:sym typeface="+mn-lt"/>
              </a:rPr>
              <a:t>Luke Moraes</a:t>
            </a:r>
          </a:p>
        </p:txBody>
      </p:sp>
      <p:sp>
        <p:nvSpPr>
          <p:cNvPr id="1277" name="Shape 1277"/>
          <p:cNvSpPr/>
          <p:nvPr/>
        </p:nvSpPr>
        <p:spPr>
          <a:xfrm>
            <a:off x="6232594" y="4333865"/>
            <a:ext cx="485775" cy="212979"/>
          </a:xfrm>
          <a:prstGeom prst="rect">
            <a:avLst/>
          </a:prstGeom>
          <a:ln w="12700">
            <a:miter lim="400000"/>
          </a:ln>
          <a:extLst>
            <a:ext uri="{C572A759-6A51-4108-AA02-DFA0A04FC94B}">
              <ma14:wrappingTextBoxFlag xmlns:ma14="http://schemas.microsoft.com/office/mac/drawingml/2011/main" val="1"/>
            </a:ext>
          </a:extLst>
        </p:spPr>
        <p:txBody>
          <a:bodyPr anchor="ctr" bIns="19050" lIns="19050" rIns="19050" tIns="19050" wrap="none">
            <a:spAutoFit/>
          </a:bodyPr>
          <a:lstStyle>
            <a:lvl1pPr>
              <a:lnSpc>
                <a:spcPct val="170000"/>
              </a:lnSpc>
              <a:defRPr sz="1800">
                <a:solidFill>
                  <a:srgbClr val="B5B9BA"/>
                </a:solidFill>
              </a:defRPr>
            </a:lvl1pPr>
          </a:lstStyle>
          <a:p>
            <a:r>
              <a:rPr sz="675">
                <a:solidFill>
                  <a:schemeClr val="tx1">
                    <a:lumMod val="65000"/>
                    <a:lumOff val="35000"/>
                  </a:schemeClr>
                </a:solidFill>
                <a:latin typeface="+mn-lt"/>
                <a:cs typeface="+mn-ea"/>
                <a:sym typeface="+mn-lt"/>
              </a:rPr>
              <a:t>Copywriting</a:t>
            </a:r>
          </a:p>
        </p:txBody>
      </p:sp>
      <p:sp>
        <p:nvSpPr>
          <p:cNvPr id="1278" name="Shape 1278"/>
          <p:cNvSpPr/>
          <p:nvPr/>
        </p:nvSpPr>
        <p:spPr>
          <a:xfrm>
            <a:off x="6132229" y="4185409"/>
            <a:ext cx="754062" cy="171831"/>
          </a:xfrm>
          <a:prstGeom prst="rect">
            <a:avLst/>
          </a:prstGeom>
          <a:ln w="12700">
            <a:miter lim="400000"/>
          </a:ln>
          <a:extLst>
            <a:ext uri="{C572A759-6A51-4108-AA02-DFA0A04FC94B}">
              <ma14:wrappingTextBoxFlag xmlns:ma14="http://schemas.microsoft.com/office/mac/drawingml/2011/main" val="1"/>
            </a:ext>
          </a:extLst>
        </p:spPr>
        <p:txBody>
          <a:bodyPr anchor="ctr" bIns="19050" lIns="19050" rIns="19050" tIns="19050" wrap="none">
            <a:spAutoFit/>
          </a:bodyPr>
          <a:lstStyle>
            <a:lvl1pPr>
              <a:lnSpc>
                <a:spcPct val="90000"/>
              </a:lnSpc>
              <a:defRPr b="1" sz="2600">
                <a:solidFill>
                  <a:srgbClr val="44474F"/>
                </a:solidFill>
                <a:latin typeface="+mn-lt"/>
                <a:ea typeface="+mn-ea"/>
                <a:cs typeface="+mn-cs"/>
                <a:sym typeface="Roboto"/>
              </a:defRPr>
            </a:lvl1pPr>
          </a:lstStyle>
          <a:p>
            <a:r>
              <a:rPr sz="975">
                <a:solidFill>
                  <a:schemeClr val="tx1">
                    <a:lumMod val="65000"/>
                    <a:lumOff val="35000"/>
                  </a:schemeClr>
                </a:solidFill>
                <a:cs typeface="+mn-ea"/>
                <a:sym typeface="+mn-lt"/>
              </a:rPr>
              <a:t>Anna Orcutt</a:t>
            </a:r>
          </a:p>
        </p:txBody>
      </p:sp>
      <p:sp>
        <p:nvSpPr>
          <p:cNvPr id="1279" name="Shape 1279"/>
          <p:cNvSpPr/>
          <p:nvPr/>
        </p:nvSpPr>
        <p:spPr>
          <a:xfrm>
            <a:off x="7603576" y="4333865"/>
            <a:ext cx="695325" cy="212979"/>
          </a:xfrm>
          <a:prstGeom prst="rect">
            <a:avLst/>
          </a:prstGeom>
          <a:ln w="12700">
            <a:miter lim="400000"/>
          </a:ln>
          <a:extLst>
            <a:ext uri="{C572A759-6A51-4108-AA02-DFA0A04FC94B}">
              <ma14:wrappingTextBoxFlag xmlns:ma14="http://schemas.microsoft.com/office/mac/drawingml/2011/main" val="1"/>
            </a:ext>
          </a:extLst>
        </p:spPr>
        <p:txBody>
          <a:bodyPr anchor="ctr" bIns="19050" lIns="19050" rIns="19050" tIns="19050" wrap="none">
            <a:spAutoFit/>
          </a:bodyPr>
          <a:lstStyle>
            <a:lvl1pPr>
              <a:lnSpc>
                <a:spcPct val="170000"/>
              </a:lnSpc>
              <a:defRPr sz="1800">
                <a:solidFill>
                  <a:srgbClr val="B5B9BA"/>
                </a:solidFill>
              </a:defRPr>
            </a:lvl1pPr>
          </a:lstStyle>
          <a:p>
            <a:r>
              <a:rPr sz="675">
                <a:solidFill>
                  <a:schemeClr val="tx1">
                    <a:lumMod val="65000"/>
                    <a:lumOff val="35000"/>
                  </a:schemeClr>
                </a:solidFill>
                <a:latin typeface="+mn-lt"/>
                <a:cs typeface="+mn-ea"/>
                <a:sym typeface="+mn-lt"/>
              </a:rPr>
              <a:t>Product manager</a:t>
            </a:r>
          </a:p>
        </p:txBody>
      </p:sp>
      <p:sp>
        <p:nvSpPr>
          <p:cNvPr id="1280" name="Shape 1280"/>
          <p:cNvSpPr/>
          <p:nvPr/>
        </p:nvSpPr>
        <p:spPr>
          <a:xfrm>
            <a:off x="7555855" y="4185409"/>
            <a:ext cx="828675" cy="171831"/>
          </a:xfrm>
          <a:prstGeom prst="rect">
            <a:avLst/>
          </a:prstGeom>
          <a:ln w="12700">
            <a:miter lim="400000"/>
          </a:ln>
          <a:extLst>
            <a:ext uri="{C572A759-6A51-4108-AA02-DFA0A04FC94B}">
              <ma14:wrappingTextBoxFlag xmlns:ma14="http://schemas.microsoft.com/office/mac/drawingml/2011/main" val="1"/>
            </a:ext>
          </a:extLst>
        </p:spPr>
        <p:txBody>
          <a:bodyPr anchor="ctr" bIns="19050" lIns="19050" rIns="19050" tIns="19050" wrap="none">
            <a:spAutoFit/>
          </a:bodyPr>
          <a:lstStyle>
            <a:lvl1pPr>
              <a:lnSpc>
                <a:spcPct val="90000"/>
              </a:lnSpc>
              <a:defRPr b="1" sz="2600">
                <a:solidFill>
                  <a:srgbClr val="44474F"/>
                </a:solidFill>
                <a:latin typeface="+mn-lt"/>
                <a:ea typeface="+mn-ea"/>
                <a:cs typeface="+mn-cs"/>
                <a:sym typeface="Roboto"/>
              </a:defRPr>
            </a:lvl1pPr>
          </a:lstStyle>
          <a:p>
            <a:r>
              <a:rPr sz="975">
                <a:solidFill>
                  <a:schemeClr val="tx1">
                    <a:lumMod val="65000"/>
                    <a:lumOff val="35000"/>
                  </a:schemeClr>
                </a:solidFill>
                <a:cs typeface="+mn-ea"/>
                <a:sym typeface="+mn-lt"/>
              </a:rPr>
              <a:t>Aaron Ortega</a:t>
            </a:r>
          </a:p>
        </p:txBody>
      </p:sp>
      <p:pic>
        <p:nvPicPr>
          <p:cNvPr id="8" name="图片占位符 7"/>
          <p:cNvPicPr>
            <a:picLocks noChangeAspect="1" noGrp="1"/>
          </p:cNvPicPr>
          <p:nvPr>
            <p:ph idx="17" sz="quarter" type="pic"/>
          </p:nvPr>
        </p:nvPicPr>
        <p:blipFill>
          <a:blip r:embed="rId2">
            <a:extLst>
              <a:ext uri="{28A0092B-C50C-407E-A947-70E740481C1C}">
                <a14:useLocalDpi/>
              </a:ext>
            </a:extLst>
          </a:blip>
          <a:stretch>
            <a:fillRect/>
          </a:stretch>
        </p:blipFill>
        <p:spPr>
          <a:xfrm>
            <a:off x="4404464" y="658662"/>
            <a:ext cx="1238250" cy="1238250"/>
          </a:xfrm>
        </p:spPr>
      </p:pic>
      <p:pic>
        <p:nvPicPr>
          <p:cNvPr id="11" name="图片占位符 10"/>
          <p:cNvPicPr>
            <a:picLocks noChangeAspect="1" noGrp="1"/>
          </p:cNvPicPr>
          <p:nvPr>
            <p:ph idx="18" sz="quarter" type="pic"/>
          </p:nvPr>
        </p:nvPicPr>
        <p:blipFill>
          <a:blip r:embed="rId3">
            <a:extLst>
              <a:ext uri="{28A0092B-C50C-407E-A947-70E740481C1C}">
                <a14:useLocalDpi/>
              </a:ext>
            </a:extLst>
          </a:blip>
          <a:stretch>
            <a:fillRect/>
          </a:stretch>
        </p:blipFill>
        <p:spPr>
          <a:xfrm>
            <a:off x="4404464" y="2767040"/>
            <a:ext cx="1238250" cy="1238250"/>
          </a:xfrm>
        </p:spPr>
      </p:pic>
      <p:pic>
        <p:nvPicPr>
          <p:cNvPr id="12" name="图片占位符 11"/>
          <p:cNvPicPr>
            <a:picLocks noChangeAspect="1" noGrp="1"/>
          </p:cNvPicPr>
          <p:nvPr>
            <p:ph idx="16" sz="quarter" type="pic"/>
          </p:nvPr>
        </p:nvPicPr>
        <p:blipFill>
          <a:blip r:embed="rId2">
            <a:extLst>
              <a:ext uri="{28A0092B-C50C-407E-A947-70E740481C1C}">
                <a14:useLocalDpi/>
              </a:ext>
            </a:extLst>
          </a:blip>
          <a:stretch>
            <a:fillRect/>
          </a:stretch>
        </p:blipFill>
        <p:spPr>
          <a:xfrm>
            <a:off x="5866914" y="2767040"/>
            <a:ext cx="1238250" cy="1238250"/>
          </a:xfrm>
        </p:spPr>
      </p:pic>
      <p:pic>
        <p:nvPicPr>
          <p:cNvPr id="13" name="图片占位符 12"/>
          <p:cNvPicPr>
            <a:picLocks noChangeAspect="1" noGrp="1"/>
          </p:cNvPicPr>
          <p:nvPr>
            <p:ph idx="15" sz="quarter" type="pic"/>
          </p:nvPr>
        </p:nvPicPr>
        <p:blipFill>
          <a:blip r:embed="rId3">
            <a:extLst>
              <a:ext uri="{28A0092B-C50C-407E-A947-70E740481C1C}">
                <a14:useLocalDpi/>
              </a:ext>
            </a:extLst>
          </a:blip>
          <a:stretch>
            <a:fillRect/>
          </a:stretch>
        </p:blipFill>
        <p:spPr>
          <a:xfrm>
            <a:off x="7329364" y="2767040"/>
            <a:ext cx="1238250" cy="1238250"/>
          </a:xfrm>
        </p:spPr>
      </p:pic>
      <p:sp>
        <p:nvSpPr>
          <p:cNvPr id="26" name="矩形 25"/>
          <p:cNvSpPr/>
          <p:nvPr/>
        </p:nvSpPr>
        <p:spPr>
          <a:xfrm>
            <a:off x="495825" y="2620296"/>
            <a:ext cx="2799876" cy="1371600"/>
          </a:xfrm>
          <a:prstGeom prst="rect">
            <a:avLst/>
          </a:prstGeom>
        </p:spPr>
        <p:txBody>
          <a:bodyPr wrap="square">
            <a:spAutoFit/>
          </a:bodyPr>
          <a:lstStyle/>
          <a:p>
            <a:pPr indent="-171446" marL="171446">
              <a:lnSpc>
                <a:spcPct val="150000"/>
              </a:lnSpc>
              <a:buClr>
                <a:srgbClr val="C75050"/>
              </a:buClr>
              <a:buFont charset="2" panose="05000000000000000000" pitchFamily="2" typeface="Wingdings"/>
              <a:buChar char="l"/>
            </a:pPr>
            <a:r>
              <a:rPr altLang="en-US" lang="zh-CN" sz="700">
                <a:solidFill>
                  <a:schemeClr val="tx1">
                    <a:lumMod val="65000"/>
                    <a:lumOff val="35000"/>
                  </a:schemeClr>
                </a:solidFill>
                <a:latin typeface="+mn-lt"/>
                <a:cs typeface="+mn-ea"/>
                <a:sym typeface="+mn-lt"/>
              </a:rPr>
              <a:t>突出工作重点，落实管理目标责任制；</a:t>
            </a:r>
          </a:p>
          <a:p>
            <a:pPr indent="-171446" marL="171446">
              <a:lnSpc>
                <a:spcPct val="150000"/>
              </a:lnSpc>
              <a:buClr>
                <a:srgbClr val="C75050"/>
              </a:buClr>
              <a:buFont charset="2" panose="05000000000000000000" pitchFamily="2" typeface="Wingdings"/>
              <a:buChar char="l"/>
            </a:pPr>
            <a:r>
              <a:rPr altLang="en-US" lang="zh-CN" sz="700">
                <a:solidFill>
                  <a:schemeClr val="tx1">
                    <a:lumMod val="65000"/>
                    <a:lumOff val="35000"/>
                  </a:schemeClr>
                </a:solidFill>
                <a:latin typeface="+mn-lt"/>
                <a:cs typeface="+mn-ea"/>
                <a:sym typeface="+mn-lt"/>
              </a:rPr>
              <a:t>拓展政府招商引资业务，为政府各方位招商引资，特别是将担保公司、基金作为招商引资的突破口；</a:t>
            </a:r>
          </a:p>
          <a:p>
            <a:pPr indent="-171446" marL="171446">
              <a:lnSpc>
                <a:spcPct val="150000"/>
              </a:lnSpc>
              <a:buClr>
                <a:srgbClr val="C75050"/>
              </a:buClr>
              <a:buFont charset="2" panose="05000000000000000000" pitchFamily="2" typeface="Wingdings"/>
              <a:buChar char="l"/>
            </a:pPr>
            <a:r>
              <a:rPr altLang="en-US" lang="zh-CN" sz="700">
                <a:solidFill>
                  <a:schemeClr val="tx1">
                    <a:lumMod val="65000"/>
                    <a:lumOff val="35000"/>
                  </a:schemeClr>
                </a:solidFill>
                <a:latin typeface="+mn-lt"/>
                <a:cs typeface="+mn-ea"/>
                <a:sym typeface="+mn-lt"/>
              </a:rPr>
              <a:t>抓策划，以培训促策划。开办“商业计划书策划与融资实战培训班”。</a:t>
            </a:r>
          </a:p>
          <a:p>
            <a:pPr indent="-171446" marL="171446">
              <a:lnSpc>
                <a:spcPct val="150000"/>
              </a:lnSpc>
              <a:buClr>
                <a:srgbClr val="C75050"/>
              </a:buClr>
              <a:buFont charset="2" panose="05000000000000000000" pitchFamily="2" typeface="Wingdings"/>
              <a:buChar char="l"/>
            </a:pPr>
            <a:r>
              <a:rPr altLang="en-US" lang="zh-CN" sz="700">
                <a:solidFill>
                  <a:schemeClr val="tx1">
                    <a:lumMod val="65000"/>
                    <a:lumOff val="35000"/>
                  </a:schemeClr>
                </a:solidFill>
                <a:latin typeface="+mn-lt"/>
                <a:cs typeface="+mn-ea"/>
                <a:sym typeface="+mn-lt"/>
              </a:rPr>
              <a:t>根据部门人员的实际需要，有针对性、合理地招聘一批员工，以配备各岗位。</a:t>
            </a:r>
          </a:p>
          <a:p>
            <a:pPr indent="-171446" marL="171446">
              <a:lnSpc>
                <a:spcPct val="150000"/>
              </a:lnSpc>
              <a:buClr>
                <a:srgbClr val="C75050"/>
              </a:buClr>
              <a:buFont charset="2" panose="05000000000000000000" pitchFamily="2" typeface="Wingdings"/>
              <a:buChar char="l"/>
            </a:pPr>
            <a:r>
              <a:rPr altLang="en-US" lang="zh-CN" sz="700">
                <a:solidFill>
                  <a:schemeClr val="tx1">
                    <a:lumMod val="65000"/>
                    <a:lumOff val="35000"/>
                  </a:schemeClr>
                </a:solidFill>
                <a:latin typeface="+mn-lt"/>
                <a:cs typeface="+mn-ea"/>
                <a:sym typeface="+mn-lt"/>
              </a:rPr>
              <a:t>办理公司的各项证照并如期进行年审工作。</a:t>
            </a:r>
          </a:p>
        </p:txBody>
      </p:sp>
      <p:pic>
        <p:nvPicPr>
          <p:cNvPr id="3" name="图片占位符 2"/>
          <p:cNvPicPr>
            <a:picLocks noChangeAspect="1" noGrp="1"/>
          </p:cNvPicPr>
          <p:nvPr>
            <p:ph idx="14" sz="quarter" type="pic"/>
          </p:nvPr>
        </p:nvPicPr>
        <p:blipFill>
          <a:blip r:embed="rId2">
            <a:extLst>
              <a:ext uri="{28A0092B-C50C-407E-A947-70E740481C1C}">
                <a14:useLocalDpi/>
              </a:ext>
            </a:extLst>
          </a:blip>
          <a:stretch>
            <a:fillRect/>
          </a:stretch>
        </p:blipFill>
        <p:spPr>
          <a:xfrm>
            <a:off x="7329364" y="658662"/>
            <a:ext cx="1238250" cy="1238250"/>
          </a:xfrm>
        </p:spPr>
      </p:pic>
      <p:pic>
        <p:nvPicPr>
          <p:cNvPr id="5" name="图片占位符 4"/>
          <p:cNvPicPr>
            <a:picLocks noChangeAspect="1" noGrp="1"/>
          </p:cNvPicPr>
          <p:nvPr>
            <p:ph idx="13" sz="quarter" type="pic"/>
          </p:nvPr>
        </p:nvPicPr>
        <p:blipFill>
          <a:blip r:embed="rId3">
            <a:extLst>
              <a:ext uri="{28A0092B-C50C-407E-A947-70E740481C1C}">
                <a14:useLocalDpi/>
              </a:ext>
            </a:extLst>
          </a:blip>
          <a:stretch>
            <a:fillRect/>
          </a:stretch>
        </p:blipFill>
        <p:spPr>
          <a:xfrm>
            <a:off x="5866226" y="658662"/>
            <a:ext cx="1238250" cy="1238250"/>
          </a:xfrm>
        </p:spPr>
      </p:pic>
    </p:spTree>
    <p:extLst>
      <p:ext uri="{BB962C8B-B14F-4D97-AF65-F5344CB8AC3E}">
        <p14:creationId val="4281791679"/>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Shape 533"/>
          <p:cNvSpPr/>
          <p:nvPr/>
        </p:nvSpPr>
        <p:spPr>
          <a:xfrm>
            <a:off x="5598919" y="2417375"/>
            <a:ext cx="2358818" cy="483234"/>
          </a:xfrm>
          <a:custGeom>
            <a:cxnLst>
              <a:cxn ang="0">
                <a:pos x="wd2" y="hd2"/>
              </a:cxn>
              <a:cxn ang="5400000">
                <a:pos x="wd2" y="hd2"/>
              </a:cxn>
              <a:cxn ang="10800000">
                <a:pos x="wd2" y="hd2"/>
              </a:cxn>
              <a:cxn ang="16200000">
                <a:pos x="wd2" y="hd2"/>
              </a:cxn>
            </a:cxnLst>
            <a:rect b="b" l="0" r="r" t="0"/>
            <a:pathLst>
              <a:path extrusionOk="0" h="21600" w="21600">
                <a:moveTo>
                  <a:pt x="21600" y="0"/>
                </a:moveTo>
                <a:lnTo>
                  <a:pt x="21600" y="21600"/>
                </a:lnTo>
                <a:lnTo>
                  <a:pt x="0" y="21600"/>
                </a:lnTo>
                <a:lnTo>
                  <a:pt x="0" y="0"/>
                </a:lnTo>
                <a:cubicBezTo>
                  <a:pt x="0" y="0"/>
                  <a:pt x="21600" y="0"/>
                  <a:pt x="21600" y="0"/>
                </a:cubicBezTo>
                <a:close/>
              </a:path>
            </a:pathLst>
          </a:custGeom>
          <a:solidFill>
            <a:schemeClr val="dk2">
              <a:lumMod val="100000"/>
            </a:schemeClr>
          </a:solidFill>
          <a:ln cap="flat" w="12700">
            <a:noFill/>
            <a:miter lim="400000"/>
          </a:ln>
          <a:effectLst/>
        </p:spPr>
        <p:txBody>
          <a:bodyPr anchor="ctr" bIns="38096" lIns="38096" numCol="1" rIns="38096" tIns="38096" wrap="square">
            <a:noAutofit/>
          </a:bodyPr>
          <a:lstStyle/>
          <a:p>
            <a:pPr algn="ctr">
              <a:lnSpc>
                <a:spcPct val="120000"/>
              </a:lnSpc>
              <a:spcBef>
                <a:spcPts val="3375"/>
              </a:spcBef>
            </a:pPr>
            <a:endParaRPr sz="2276">
              <a:solidFill>
                <a:srgbClr val="000000"/>
              </a:solidFill>
              <a:latin typeface="+mn-lt"/>
              <a:cs typeface="+mn-ea"/>
              <a:sym typeface="+mn-lt"/>
            </a:endParaRPr>
          </a:p>
        </p:txBody>
      </p:sp>
      <p:sp>
        <p:nvSpPr>
          <p:cNvPr id="8" name="Shape 534"/>
          <p:cNvSpPr/>
          <p:nvPr/>
        </p:nvSpPr>
        <p:spPr>
          <a:xfrm>
            <a:off x="5343900" y="2417375"/>
            <a:ext cx="258875" cy="483234"/>
          </a:xfrm>
          <a:custGeom>
            <a:cxnLst>
              <a:cxn ang="0">
                <a:pos x="wd2" y="hd2"/>
              </a:cxn>
              <a:cxn ang="5400000">
                <a:pos x="wd2" y="hd2"/>
              </a:cxn>
              <a:cxn ang="10800000">
                <a:pos x="wd2" y="hd2"/>
              </a:cxn>
              <a:cxn ang="16200000">
                <a:pos x="wd2" y="hd2"/>
              </a:cxn>
            </a:cxnLst>
            <a:rect b="b" l="0" r="r" t="0"/>
            <a:pathLst>
              <a:path extrusionOk="0" h="21600" w="21600">
                <a:moveTo>
                  <a:pt x="21600" y="0"/>
                </a:moveTo>
                <a:lnTo>
                  <a:pt x="0" y="9340"/>
                </a:lnTo>
                <a:lnTo>
                  <a:pt x="0" y="13486"/>
                </a:lnTo>
                <a:lnTo>
                  <a:pt x="21600" y="21600"/>
                </a:lnTo>
                <a:cubicBezTo>
                  <a:pt x="21600" y="21600"/>
                  <a:pt x="21600" y="0"/>
                  <a:pt x="21600" y="0"/>
                </a:cubicBezTo>
                <a:close/>
              </a:path>
            </a:pathLst>
          </a:custGeom>
          <a:solidFill>
            <a:schemeClr val="dk2">
              <a:lumMod val="100000"/>
            </a:schemeClr>
          </a:solidFill>
          <a:ln cap="flat" w="12700">
            <a:noFill/>
            <a:miter lim="400000"/>
          </a:ln>
          <a:effectLst/>
        </p:spPr>
        <p:txBody>
          <a:bodyPr anchor="ctr" bIns="38096" lIns="38096" numCol="1" rIns="38096" tIns="38096" wrap="square">
            <a:noAutofit/>
          </a:bodyPr>
          <a:lstStyle/>
          <a:p>
            <a:pPr algn="ctr">
              <a:lnSpc>
                <a:spcPct val="120000"/>
              </a:lnSpc>
              <a:spcBef>
                <a:spcPts val="3375"/>
              </a:spcBef>
            </a:pPr>
            <a:endParaRPr sz="2276">
              <a:solidFill>
                <a:srgbClr val="000000"/>
              </a:solidFill>
              <a:latin typeface="+mn-lt"/>
              <a:cs typeface="+mn-ea"/>
              <a:sym typeface="+mn-lt"/>
            </a:endParaRPr>
          </a:p>
        </p:txBody>
      </p:sp>
      <p:sp>
        <p:nvSpPr>
          <p:cNvPr id="10" name="Shape 536"/>
          <p:cNvSpPr/>
          <p:nvPr/>
        </p:nvSpPr>
        <p:spPr>
          <a:xfrm>
            <a:off x="3520985" y="2417375"/>
            <a:ext cx="258875" cy="483234"/>
          </a:xfrm>
          <a:custGeom>
            <a:cxnLst>
              <a:cxn ang="0">
                <a:pos x="wd2" y="hd2"/>
              </a:cxn>
              <a:cxn ang="5400000">
                <a:pos x="wd2" y="hd2"/>
              </a:cxn>
              <a:cxn ang="10800000">
                <a:pos x="wd2" y="hd2"/>
              </a:cxn>
              <a:cxn ang="16200000">
                <a:pos x="wd2" y="hd2"/>
              </a:cxn>
            </a:cxnLst>
            <a:rect b="b" l="0" r="r" t="0"/>
            <a:pathLst>
              <a:path extrusionOk="0" h="21600" w="21600">
                <a:moveTo>
                  <a:pt x="0" y="0"/>
                </a:moveTo>
                <a:lnTo>
                  <a:pt x="21600" y="9340"/>
                </a:lnTo>
                <a:lnTo>
                  <a:pt x="21600" y="13486"/>
                </a:lnTo>
                <a:lnTo>
                  <a:pt x="0" y="21600"/>
                </a:lnTo>
                <a:cubicBezTo>
                  <a:pt x="0" y="21600"/>
                  <a:pt x="0" y="0"/>
                  <a:pt x="0" y="0"/>
                </a:cubicBezTo>
                <a:close/>
              </a:path>
            </a:pathLst>
          </a:custGeom>
          <a:solidFill>
            <a:schemeClr val="dk2">
              <a:lumMod val="100000"/>
            </a:schemeClr>
          </a:solidFill>
          <a:ln cap="flat" w="12700">
            <a:noFill/>
            <a:miter lim="400000"/>
          </a:ln>
          <a:effectLst/>
        </p:spPr>
        <p:txBody>
          <a:bodyPr anchor="ctr" bIns="38096" lIns="38096" numCol="1" rIns="38096" tIns="38096" wrap="square">
            <a:noAutofit/>
          </a:bodyPr>
          <a:lstStyle/>
          <a:p>
            <a:pPr algn="ctr">
              <a:lnSpc>
                <a:spcPct val="120000"/>
              </a:lnSpc>
              <a:spcBef>
                <a:spcPts val="3375"/>
              </a:spcBef>
            </a:pPr>
            <a:endParaRPr sz="2276">
              <a:solidFill>
                <a:srgbClr val="000000"/>
              </a:solidFill>
              <a:latin typeface="+mn-lt"/>
              <a:cs typeface="+mn-ea"/>
              <a:sym typeface="+mn-lt"/>
            </a:endParaRPr>
          </a:p>
        </p:txBody>
      </p:sp>
      <p:sp>
        <p:nvSpPr>
          <p:cNvPr id="11" name="Shape 537"/>
          <p:cNvSpPr/>
          <p:nvPr/>
        </p:nvSpPr>
        <p:spPr>
          <a:xfrm>
            <a:off x="1159695" y="2417375"/>
            <a:ext cx="2363052" cy="483234"/>
          </a:xfrm>
          <a:custGeom>
            <a:cxnLst>
              <a:cxn ang="0">
                <a:pos x="wd2" y="hd2"/>
              </a:cxn>
              <a:cxn ang="5400000">
                <a:pos x="wd2" y="hd2"/>
              </a:cxn>
              <a:cxn ang="10800000">
                <a:pos x="wd2" y="hd2"/>
              </a:cxn>
              <a:cxn ang="16200000">
                <a:pos x="wd2" y="hd2"/>
              </a:cxn>
            </a:cxnLst>
            <a:rect b="b" l="0" r="r" t="0"/>
            <a:pathLst>
              <a:path extrusionOk="0" h="21600" w="21600">
                <a:moveTo>
                  <a:pt x="0" y="0"/>
                </a:moveTo>
                <a:lnTo>
                  <a:pt x="0" y="21600"/>
                </a:lnTo>
                <a:lnTo>
                  <a:pt x="21600" y="21600"/>
                </a:lnTo>
                <a:lnTo>
                  <a:pt x="21600" y="0"/>
                </a:lnTo>
                <a:cubicBezTo>
                  <a:pt x="21600" y="0"/>
                  <a:pt x="0" y="0"/>
                  <a:pt x="0" y="0"/>
                </a:cubicBezTo>
                <a:close/>
              </a:path>
            </a:pathLst>
          </a:custGeom>
          <a:solidFill>
            <a:schemeClr val="dk2">
              <a:lumMod val="100000"/>
            </a:schemeClr>
          </a:solidFill>
          <a:ln cap="flat" w="12700">
            <a:noFill/>
            <a:miter lim="400000"/>
          </a:ln>
          <a:effectLst/>
        </p:spPr>
        <p:txBody>
          <a:bodyPr anchor="ctr" bIns="38096" lIns="38096" numCol="1" rIns="38096" tIns="38096" wrap="square">
            <a:noAutofit/>
          </a:bodyPr>
          <a:lstStyle/>
          <a:p>
            <a:pPr algn="ctr">
              <a:lnSpc>
                <a:spcPct val="120000"/>
              </a:lnSpc>
              <a:spcBef>
                <a:spcPts val="3375"/>
              </a:spcBef>
            </a:pPr>
            <a:endParaRPr sz="2276">
              <a:solidFill>
                <a:srgbClr val="000000"/>
              </a:solidFill>
              <a:latin typeface="+mn-lt"/>
              <a:cs typeface="+mn-ea"/>
              <a:sym typeface="+mn-lt"/>
            </a:endParaRPr>
          </a:p>
        </p:txBody>
      </p:sp>
      <p:sp>
        <p:nvSpPr>
          <p:cNvPr id="13" name="Shape 539"/>
          <p:cNvSpPr/>
          <p:nvPr/>
        </p:nvSpPr>
        <p:spPr>
          <a:xfrm>
            <a:off x="5466688" y="1347749"/>
            <a:ext cx="2492518" cy="483234"/>
          </a:xfrm>
          <a:custGeom>
            <a:cxnLst>
              <a:cxn ang="0">
                <a:pos x="wd2" y="hd2"/>
              </a:cxn>
              <a:cxn ang="5400000">
                <a:pos x="wd2" y="hd2"/>
              </a:cxn>
              <a:cxn ang="10800000">
                <a:pos x="wd2" y="hd2"/>
              </a:cxn>
              <a:cxn ang="16200000">
                <a:pos x="wd2" y="hd2"/>
              </a:cxn>
            </a:cxnLst>
            <a:rect b="b" l="0" r="r" t="0"/>
            <a:pathLst>
              <a:path extrusionOk="0" h="21600" w="21600">
                <a:moveTo>
                  <a:pt x="21600" y="0"/>
                </a:moveTo>
                <a:lnTo>
                  <a:pt x="21600" y="21600"/>
                </a:lnTo>
                <a:lnTo>
                  <a:pt x="0" y="21600"/>
                </a:lnTo>
                <a:lnTo>
                  <a:pt x="0" y="0"/>
                </a:lnTo>
                <a:cubicBezTo>
                  <a:pt x="0" y="0"/>
                  <a:pt x="21600" y="0"/>
                  <a:pt x="21600" y="0"/>
                </a:cubicBezTo>
                <a:close/>
              </a:path>
            </a:pathLst>
          </a:custGeom>
          <a:solidFill>
            <a:schemeClr val="dk2">
              <a:lumMod val="100000"/>
            </a:schemeClr>
          </a:solidFill>
          <a:ln cap="flat" w="12700">
            <a:noFill/>
            <a:miter lim="400000"/>
          </a:ln>
          <a:effectLst/>
        </p:spPr>
        <p:txBody>
          <a:bodyPr anchor="ctr" bIns="38096" lIns="38096" numCol="1" rIns="38096" tIns="38096" wrap="square">
            <a:noAutofit/>
          </a:bodyPr>
          <a:lstStyle/>
          <a:p>
            <a:pPr algn="ctr">
              <a:lnSpc>
                <a:spcPct val="120000"/>
              </a:lnSpc>
              <a:spcBef>
                <a:spcPts val="3375"/>
              </a:spcBef>
            </a:pPr>
            <a:endParaRPr sz="2276">
              <a:solidFill>
                <a:srgbClr val="000000"/>
              </a:solidFill>
              <a:latin typeface="+mn-lt"/>
              <a:cs typeface="+mn-ea"/>
              <a:sym typeface="+mn-lt"/>
            </a:endParaRPr>
          </a:p>
        </p:txBody>
      </p:sp>
      <p:sp>
        <p:nvSpPr>
          <p:cNvPr id="14" name="Shape 540"/>
          <p:cNvSpPr/>
          <p:nvPr/>
        </p:nvSpPr>
        <p:spPr>
          <a:xfrm>
            <a:off x="5079437" y="1347750"/>
            <a:ext cx="387068" cy="644983"/>
          </a:xfrm>
          <a:custGeom>
            <a:cxnLst>
              <a:cxn ang="0">
                <a:pos x="wd2" y="hd2"/>
              </a:cxn>
              <a:cxn ang="5400000">
                <a:pos x="wd2" y="hd2"/>
              </a:cxn>
              <a:cxn ang="10800000">
                <a:pos x="wd2" y="hd2"/>
              </a:cxn>
              <a:cxn ang="16200000">
                <a:pos x="wd2" y="hd2"/>
              </a:cxn>
            </a:cxnLst>
            <a:rect b="b" l="0" r="r" t="0"/>
            <a:pathLst>
              <a:path extrusionOk="0" h="21600" w="21600">
                <a:moveTo>
                  <a:pt x="21600" y="0"/>
                </a:moveTo>
                <a:lnTo>
                  <a:pt x="0" y="19997"/>
                </a:lnTo>
                <a:lnTo>
                  <a:pt x="2792" y="21600"/>
                </a:lnTo>
                <a:lnTo>
                  <a:pt x="21600" y="16183"/>
                </a:lnTo>
                <a:cubicBezTo>
                  <a:pt x="21600" y="16183"/>
                  <a:pt x="21600" y="0"/>
                  <a:pt x="21600" y="0"/>
                </a:cubicBezTo>
                <a:close/>
              </a:path>
            </a:pathLst>
          </a:custGeom>
          <a:solidFill>
            <a:schemeClr val="dk2">
              <a:lumMod val="100000"/>
            </a:schemeClr>
          </a:solidFill>
          <a:ln cap="flat" w="12700">
            <a:noFill/>
            <a:miter lim="400000"/>
          </a:ln>
          <a:effectLst/>
        </p:spPr>
        <p:txBody>
          <a:bodyPr anchor="ctr" bIns="38096" lIns="38096" numCol="1" rIns="38096" tIns="38096" wrap="square">
            <a:noAutofit/>
          </a:bodyPr>
          <a:lstStyle/>
          <a:p>
            <a:pPr algn="ctr">
              <a:lnSpc>
                <a:spcPct val="120000"/>
              </a:lnSpc>
              <a:spcBef>
                <a:spcPts val="3375"/>
              </a:spcBef>
            </a:pPr>
            <a:endParaRPr sz="2276">
              <a:solidFill>
                <a:srgbClr val="000000"/>
              </a:solidFill>
              <a:latin typeface="+mn-lt"/>
              <a:cs typeface="+mn-ea"/>
              <a:sym typeface="+mn-lt"/>
            </a:endParaRPr>
          </a:p>
        </p:txBody>
      </p:sp>
      <p:sp>
        <p:nvSpPr>
          <p:cNvPr id="16" name="Shape 542"/>
          <p:cNvSpPr/>
          <p:nvPr/>
        </p:nvSpPr>
        <p:spPr>
          <a:xfrm>
            <a:off x="1159696" y="1347749"/>
            <a:ext cx="2507903" cy="483234"/>
          </a:xfrm>
          <a:custGeom>
            <a:cxnLst>
              <a:cxn ang="0">
                <a:pos x="wd2" y="hd2"/>
              </a:cxn>
              <a:cxn ang="5400000">
                <a:pos x="wd2" y="hd2"/>
              </a:cxn>
              <a:cxn ang="10800000">
                <a:pos x="wd2" y="hd2"/>
              </a:cxn>
              <a:cxn ang="16200000">
                <a:pos x="wd2" y="hd2"/>
              </a:cxn>
            </a:cxnLst>
            <a:rect b="b" l="0" r="r" t="0"/>
            <a:pathLst>
              <a:path extrusionOk="0" h="21600" w="21600">
                <a:moveTo>
                  <a:pt x="0" y="0"/>
                </a:moveTo>
                <a:lnTo>
                  <a:pt x="0" y="21600"/>
                </a:lnTo>
                <a:lnTo>
                  <a:pt x="21600" y="21600"/>
                </a:lnTo>
                <a:lnTo>
                  <a:pt x="21600" y="0"/>
                </a:lnTo>
                <a:cubicBezTo>
                  <a:pt x="21600" y="0"/>
                  <a:pt x="0" y="0"/>
                  <a:pt x="0" y="0"/>
                </a:cubicBezTo>
                <a:close/>
              </a:path>
            </a:pathLst>
          </a:custGeom>
          <a:solidFill>
            <a:schemeClr val="dk2">
              <a:lumMod val="100000"/>
            </a:schemeClr>
          </a:solidFill>
          <a:ln cap="flat" w="12700">
            <a:noFill/>
            <a:miter lim="400000"/>
          </a:ln>
          <a:effectLst/>
        </p:spPr>
        <p:txBody>
          <a:bodyPr anchor="ctr" bIns="38096" lIns="38096" numCol="1" rIns="38096" tIns="38096" wrap="square">
            <a:noAutofit/>
          </a:bodyPr>
          <a:lstStyle/>
          <a:p>
            <a:pPr algn="ctr">
              <a:lnSpc>
                <a:spcPct val="120000"/>
              </a:lnSpc>
              <a:spcBef>
                <a:spcPts val="3375"/>
              </a:spcBef>
            </a:pPr>
            <a:endParaRPr sz="2276">
              <a:solidFill>
                <a:srgbClr val="000000"/>
              </a:solidFill>
              <a:latin typeface="+mn-lt"/>
              <a:cs typeface="+mn-ea"/>
              <a:sym typeface="+mn-lt"/>
            </a:endParaRPr>
          </a:p>
        </p:txBody>
      </p:sp>
      <p:sp>
        <p:nvSpPr>
          <p:cNvPr id="17" name="Shape 543"/>
          <p:cNvSpPr/>
          <p:nvPr/>
        </p:nvSpPr>
        <p:spPr>
          <a:xfrm>
            <a:off x="3662663" y="1347750"/>
            <a:ext cx="387077" cy="644983"/>
          </a:xfrm>
          <a:custGeom>
            <a:cxnLst>
              <a:cxn ang="0">
                <a:pos x="wd2" y="hd2"/>
              </a:cxn>
              <a:cxn ang="5400000">
                <a:pos x="wd2" y="hd2"/>
              </a:cxn>
              <a:cxn ang="10800000">
                <a:pos x="wd2" y="hd2"/>
              </a:cxn>
              <a:cxn ang="16200000">
                <a:pos x="wd2" y="hd2"/>
              </a:cxn>
            </a:cxnLst>
            <a:rect b="b" l="0" r="r" t="0"/>
            <a:pathLst>
              <a:path extrusionOk="0" h="21600" w="21600">
                <a:moveTo>
                  <a:pt x="0" y="0"/>
                </a:moveTo>
                <a:lnTo>
                  <a:pt x="21600" y="19997"/>
                </a:lnTo>
                <a:lnTo>
                  <a:pt x="18808" y="21600"/>
                </a:lnTo>
                <a:lnTo>
                  <a:pt x="0" y="16183"/>
                </a:lnTo>
                <a:cubicBezTo>
                  <a:pt x="0" y="16183"/>
                  <a:pt x="0" y="0"/>
                  <a:pt x="0" y="0"/>
                </a:cubicBezTo>
                <a:close/>
              </a:path>
            </a:pathLst>
          </a:custGeom>
          <a:solidFill>
            <a:schemeClr val="dk2">
              <a:lumMod val="100000"/>
            </a:schemeClr>
          </a:solidFill>
          <a:ln cap="flat" w="12700">
            <a:noFill/>
            <a:miter lim="400000"/>
          </a:ln>
          <a:effectLst/>
        </p:spPr>
        <p:txBody>
          <a:bodyPr anchor="ctr" bIns="38096" lIns="38096" numCol="1" rIns="38096" tIns="38096" wrap="square">
            <a:noAutofit/>
          </a:bodyPr>
          <a:lstStyle/>
          <a:p>
            <a:pPr algn="ctr">
              <a:lnSpc>
                <a:spcPct val="120000"/>
              </a:lnSpc>
              <a:spcBef>
                <a:spcPts val="3375"/>
              </a:spcBef>
            </a:pPr>
            <a:endParaRPr sz="2276">
              <a:solidFill>
                <a:srgbClr val="000000"/>
              </a:solidFill>
              <a:latin typeface="+mn-lt"/>
              <a:cs typeface="+mn-ea"/>
              <a:sym typeface="+mn-lt"/>
            </a:endParaRPr>
          </a:p>
        </p:txBody>
      </p:sp>
      <p:sp>
        <p:nvSpPr>
          <p:cNvPr id="19" name="Shape 545"/>
          <p:cNvSpPr/>
          <p:nvPr/>
        </p:nvSpPr>
        <p:spPr>
          <a:xfrm>
            <a:off x="5457243" y="3528158"/>
            <a:ext cx="2514812" cy="483225"/>
          </a:xfrm>
          <a:custGeom>
            <a:cxnLst>
              <a:cxn ang="0">
                <a:pos x="wd2" y="hd2"/>
              </a:cxn>
              <a:cxn ang="5400000">
                <a:pos x="wd2" y="hd2"/>
              </a:cxn>
              <a:cxn ang="10800000">
                <a:pos x="wd2" y="hd2"/>
              </a:cxn>
              <a:cxn ang="16200000">
                <a:pos x="wd2" y="hd2"/>
              </a:cxn>
            </a:cxnLst>
            <a:rect b="b" l="0" r="r" t="0"/>
            <a:pathLst>
              <a:path extrusionOk="0" h="21600" w="21600">
                <a:moveTo>
                  <a:pt x="21600" y="21600"/>
                </a:moveTo>
                <a:lnTo>
                  <a:pt x="21600" y="0"/>
                </a:lnTo>
                <a:lnTo>
                  <a:pt x="0" y="0"/>
                </a:lnTo>
                <a:lnTo>
                  <a:pt x="0" y="21600"/>
                </a:lnTo>
                <a:cubicBezTo>
                  <a:pt x="0" y="21600"/>
                  <a:pt x="21600" y="21600"/>
                  <a:pt x="21600" y="21600"/>
                </a:cubicBezTo>
                <a:close/>
              </a:path>
            </a:pathLst>
          </a:custGeom>
          <a:solidFill>
            <a:schemeClr val="dk2">
              <a:lumMod val="100000"/>
            </a:schemeClr>
          </a:solidFill>
          <a:ln cap="flat" w="12700">
            <a:noFill/>
            <a:miter lim="400000"/>
          </a:ln>
          <a:effectLst/>
        </p:spPr>
        <p:txBody>
          <a:bodyPr anchor="ctr" bIns="38096" lIns="38096" numCol="1" rIns="38096" tIns="38096" wrap="square">
            <a:noAutofit/>
          </a:bodyPr>
          <a:lstStyle/>
          <a:p>
            <a:pPr algn="ctr">
              <a:lnSpc>
                <a:spcPct val="120000"/>
              </a:lnSpc>
              <a:spcBef>
                <a:spcPts val="3375"/>
              </a:spcBef>
            </a:pPr>
            <a:endParaRPr sz="2276">
              <a:solidFill>
                <a:srgbClr val="000000"/>
              </a:solidFill>
              <a:latin typeface="+mn-lt"/>
              <a:cs typeface="+mn-ea"/>
              <a:sym typeface="+mn-lt"/>
            </a:endParaRPr>
          </a:p>
        </p:txBody>
      </p:sp>
      <p:sp>
        <p:nvSpPr>
          <p:cNvPr id="20" name="Shape 546"/>
          <p:cNvSpPr/>
          <p:nvPr/>
        </p:nvSpPr>
        <p:spPr>
          <a:xfrm>
            <a:off x="5069992" y="3367591"/>
            <a:ext cx="387076" cy="644983"/>
          </a:xfrm>
          <a:custGeom>
            <a:cxnLst>
              <a:cxn ang="0">
                <a:pos x="wd2" y="hd2"/>
              </a:cxn>
              <a:cxn ang="5400000">
                <a:pos x="wd2" y="hd2"/>
              </a:cxn>
              <a:cxn ang="10800000">
                <a:pos x="wd2" y="hd2"/>
              </a:cxn>
              <a:cxn ang="16200000">
                <a:pos x="wd2" y="hd2"/>
              </a:cxn>
            </a:cxnLst>
            <a:rect b="b" l="0" r="r" t="0"/>
            <a:pathLst>
              <a:path extrusionOk="0" h="21600" w="21600">
                <a:moveTo>
                  <a:pt x="21600" y="21600"/>
                </a:moveTo>
                <a:lnTo>
                  <a:pt x="0" y="1603"/>
                </a:lnTo>
                <a:lnTo>
                  <a:pt x="2791" y="0"/>
                </a:lnTo>
                <a:lnTo>
                  <a:pt x="21600" y="5417"/>
                </a:lnTo>
                <a:cubicBezTo>
                  <a:pt x="21600" y="5417"/>
                  <a:pt x="21600" y="21600"/>
                  <a:pt x="21600" y="21600"/>
                </a:cubicBezTo>
                <a:close/>
              </a:path>
            </a:pathLst>
          </a:custGeom>
          <a:solidFill>
            <a:schemeClr val="dk2">
              <a:lumMod val="100000"/>
            </a:schemeClr>
          </a:solidFill>
          <a:ln cap="flat" w="12700">
            <a:noFill/>
            <a:miter lim="400000"/>
          </a:ln>
          <a:effectLst/>
        </p:spPr>
        <p:txBody>
          <a:bodyPr anchor="ctr" bIns="38096" lIns="38096" numCol="1" rIns="38096" tIns="38096" wrap="square">
            <a:noAutofit/>
          </a:bodyPr>
          <a:lstStyle/>
          <a:p>
            <a:pPr algn="ctr">
              <a:lnSpc>
                <a:spcPct val="120000"/>
              </a:lnSpc>
              <a:spcBef>
                <a:spcPts val="3375"/>
              </a:spcBef>
            </a:pPr>
            <a:endParaRPr sz="2276">
              <a:solidFill>
                <a:srgbClr val="000000"/>
              </a:solidFill>
              <a:latin typeface="+mn-lt"/>
              <a:cs typeface="+mn-ea"/>
              <a:sym typeface="+mn-lt"/>
            </a:endParaRPr>
          </a:p>
        </p:txBody>
      </p:sp>
      <p:sp>
        <p:nvSpPr>
          <p:cNvPr id="22" name="Shape 548"/>
          <p:cNvSpPr/>
          <p:nvPr/>
        </p:nvSpPr>
        <p:spPr>
          <a:xfrm>
            <a:off x="1159695" y="3528158"/>
            <a:ext cx="2501934" cy="483225"/>
          </a:xfrm>
          <a:custGeom>
            <a:cxnLst>
              <a:cxn ang="0">
                <a:pos x="wd2" y="hd2"/>
              </a:cxn>
              <a:cxn ang="5400000">
                <a:pos x="wd2" y="hd2"/>
              </a:cxn>
              <a:cxn ang="10800000">
                <a:pos x="wd2" y="hd2"/>
              </a:cxn>
              <a:cxn ang="16200000">
                <a:pos x="wd2" y="hd2"/>
              </a:cxn>
            </a:cxnLst>
            <a:rect b="b" l="0" r="r" t="0"/>
            <a:pathLst>
              <a:path extrusionOk="0" h="21600" w="21600">
                <a:moveTo>
                  <a:pt x="0" y="21600"/>
                </a:moveTo>
                <a:lnTo>
                  <a:pt x="0" y="0"/>
                </a:lnTo>
                <a:lnTo>
                  <a:pt x="21600" y="0"/>
                </a:lnTo>
                <a:lnTo>
                  <a:pt x="21600" y="21600"/>
                </a:lnTo>
                <a:cubicBezTo>
                  <a:pt x="21600" y="21600"/>
                  <a:pt x="0" y="21600"/>
                  <a:pt x="0" y="21600"/>
                </a:cubicBezTo>
                <a:close/>
              </a:path>
            </a:pathLst>
          </a:custGeom>
          <a:solidFill>
            <a:schemeClr val="dk2">
              <a:lumMod val="100000"/>
            </a:schemeClr>
          </a:solidFill>
          <a:ln cap="flat" w="12700">
            <a:noFill/>
            <a:miter lim="400000"/>
          </a:ln>
          <a:effectLst/>
        </p:spPr>
        <p:txBody>
          <a:bodyPr anchor="ctr" bIns="38096" lIns="38096" numCol="1" rIns="38096" tIns="38096" wrap="square">
            <a:noAutofit/>
          </a:bodyPr>
          <a:lstStyle/>
          <a:p>
            <a:pPr algn="ctr">
              <a:lnSpc>
                <a:spcPct val="120000"/>
              </a:lnSpc>
              <a:spcBef>
                <a:spcPts val="3375"/>
              </a:spcBef>
              <a:defRPr sz="2500">
                <a:latin typeface="Aller Light"/>
                <a:ea typeface="Aller Light"/>
                <a:cs typeface="Aller Light"/>
                <a:sym typeface="Aller Light"/>
              </a:defRPr>
            </a:pPr>
            <a:endParaRPr sz="2276">
              <a:solidFill>
                <a:srgbClr val="000000"/>
              </a:solidFill>
              <a:latin typeface="+mn-lt"/>
              <a:cs typeface="+mn-ea"/>
              <a:sym typeface="+mn-lt"/>
            </a:endParaRPr>
          </a:p>
        </p:txBody>
      </p:sp>
      <p:sp>
        <p:nvSpPr>
          <p:cNvPr id="23" name="Shape 549"/>
          <p:cNvSpPr/>
          <p:nvPr/>
        </p:nvSpPr>
        <p:spPr>
          <a:xfrm>
            <a:off x="3662662" y="3367591"/>
            <a:ext cx="387072" cy="644983"/>
          </a:xfrm>
          <a:custGeom>
            <a:cxnLst>
              <a:cxn ang="0">
                <a:pos x="wd2" y="hd2"/>
              </a:cxn>
              <a:cxn ang="5400000">
                <a:pos x="wd2" y="hd2"/>
              </a:cxn>
              <a:cxn ang="10800000">
                <a:pos x="wd2" y="hd2"/>
              </a:cxn>
              <a:cxn ang="16200000">
                <a:pos x="wd2" y="hd2"/>
              </a:cxn>
            </a:cxnLst>
            <a:rect b="b" l="0" r="r" t="0"/>
            <a:pathLst>
              <a:path extrusionOk="0" h="21600" w="21600">
                <a:moveTo>
                  <a:pt x="0" y="21600"/>
                </a:moveTo>
                <a:lnTo>
                  <a:pt x="21600" y="1603"/>
                </a:lnTo>
                <a:lnTo>
                  <a:pt x="18808" y="0"/>
                </a:lnTo>
                <a:lnTo>
                  <a:pt x="0" y="5417"/>
                </a:lnTo>
                <a:cubicBezTo>
                  <a:pt x="0" y="5417"/>
                  <a:pt x="0" y="21600"/>
                  <a:pt x="0" y="21600"/>
                </a:cubicBezTo>
                <a:close/>
              </a:path>
            </a:pathLst>
          </a:custGeom>
          <a:solidFill>
            <a:schemeClr val="dk2">
              <a:lumMod val="100000"/>
            </a:schemeClr>
          </a:solidFill>
          <a:ln cap="flat" w="12700">
            <a:noFill/>
            <a:miter lim="400000"/>
          </a:ln>
          <a:effectLst/>
        </p:spPr>
        <p:txBody>
          <a:bodyPr anchor="ctr" bIns="38096" lIns="38096" numCol="1" rIns="38096" tIns="38096" wrap="square">
            <a:noAutofit/>
          </a:bodyPr>
          <a:lstStyle/>
          <a:p>
            <a:pPr algn="ctr">
              <a:lnSpc>
                <a:spcPct val="120000"/>
              </a:lnSpc>
              <a:spcBef>
                <a:spcPts val="3375"/>
              </a:spcBef>
            </a:pPr>
            <a:endParaRPr sz="2276">
              <a:solidFill>
                <a:srgbClr val="000000"/>
              </a:solidFill>
              <a:latin typeface="+mn-lt"/>
              <a:cs typeface="+mn-ea"/>
              <a:sym typeface="+mn-lt"/>
            </a:endParaRPr>
          </a:p>
        </p:txBody>
      </p:sp>
      <p:sp>
        <p:nvSpPr>
          <p:cNvPr id="24" name="Shape 558"/>
          <p:cNvSpPr/>
          <p:nvPr/>
        </p:nvSpPr>
        <p:spPr>
          <a:xfrm>
            <a:off x="1160278" y="1522357"/>
            <a:ext cx="147905" cy="140147"/>
          </a:xfrm>
          <a:prstGeom prst="rect">
            <a:avLst/>
          </a:prstGeom>
          <a:solidFill>
            <a:schemeClr val="bg1"/>
          </a:solidFill>
          <a:ln cap="flat" w="12700">
            <a:noFill/>
            <a:miter lim="400000"/>
          </a:ln>
          <a:effectLst/>
        </p:spPr>
        <p:txBody>
          <a:bodyPr anchor="ctr" bIns="38096" lIns="38096" numCol="1" rIns="38096" tIns="38096" wrap="square">
            <a:noAutofit/>
          </a:bodyPr>
          <a:lstStyle/>
          <a:p>
            <a:pPr algn="ctr">
              <a:lnSpc>
                <a:spcPct val="120000"/>
              </a:lnSpc>
              <a:spcBef>
                <a:spcPts val="3375"/>
              </a:spcBef>
              <a:defRPr sz="2500">
                <a:latin typeface="Aller Light"/>
                <a:ea typeface="Aller Light"/>
                <a:cs typeface="Aller Light"/>
                <a:sym typeface="Aller Light"/>
              </a:defRPr>
            </a:pPr>
            <a:endParaRPr sz="2276">
              <a:solidFill>
                <a:srgbClr val="000000"/>
              </a:solidFill>
              <a:latin typeface="+mn-lt"/>
              <a:cs typeface="+mn-ea"/>
              <a:sym typeface="+mn-lt"/>
            </a:endParaRPr>
          </a:p>
        </p:txBody>
      </p:sp>
      <p:sp>
        <p:nvSpPr>
          <p:cNvPr id="25" name="Shape 562"/>
          <p:cNvSpPr/>
          <p:nvPr/>
        </p:nvSpPr>
        <p:spPr>
          <a:xfrm>
            <a:off x="1160278" y="2593394"/>
            <a:ext cx="147905" cy="140147"/>
          </a:xfrm>
          <a:prstGeom prst="rect">
            <a:avLst/>
          </a:prstGeom>
          <a:solidFill>
            <a:schemeClr val="bg1"/>
          </a:solidFill>
          <a:ln cap="flat" w="12700">
            <a:noFill/>
            <a:miter lim="400000"/>
          </a:ln>
          <a:effectLst/>
        </p:spPr>
        <p:txBody>
          <a:bodyPr anchor="ctr" bIns="38096" lIns="38096" numCol="1" rIns="38096" tIns="38096" wrap="square">
            <a:noAutofit/>
          </a:bodyPr>
          <a:lstStyle/>
          <a:p>
            <a:pPr algn="ctr">
              <a:lnSpc>
                <a:spcPct val="120000"/>
              </a:lnSpc>
              <a:spcBef>
                <a:spcPts val="3375"/>
              </a:spcBef>
              <a:defRPr sz="2500">
                <a:latin typeface="Aller Light"/>
                <a:ea typeface="Aller Light"/>
                <a:cs typeface="Aller Light"/>
                <a:sym typeface="Aller Light"/>
              </a:defRPr>
            </a:pPr>
            <a:endParaRPr sz="2276">
              <a:solidFill>
                <a:srgbClr val="000000"/>
              </a:solidFill>
              <a:latin typeface="+mn-lt"/>
              <a:cs typeface="+mn-ea"/>
              <a:sym typeface="+mn-lt"/>
            </a:endParaRPr>
          </a:p>
        </p:txBody>
      </p:sp>
      <p:sp>
        <p:nvSpPr>
          <p:cNvPr id="26" name="Shape 566"/>
          <p:cNvSpPr/>
          <p:nvPr/>
        </p:nvSpPr>
        <p:spPr>
          <a:xfrm>
            <a:off x="1160278" y="3713620"/>
            <a:ext cx="147905" cy="140147"/>
          </a:xfrm>
          <a:prstGeom prst="rect">
            <a:avLst/>
          </a:prstGeom>
          <a:solidFill>
            <a:schemeClr val="bg1"/>
          </a:solidFill>
          <a:ln cap="flat" w="12700">
            <a:noFill/>
            <a:miter lim="400000"/>
          </a:ln>
          <a:effectLst/>
        </p:spPr>
        <p:txBody>
          <a:bodyPr anchor="ctr" bIns="38096" lIns="38096" numCol="1" rIns="38096" tIns="38096" wrap="square">
            <a:noAutofit/>
          </a:bodyPr>
          <a:lstStyle/>
          <a:p>
            <a:pPr algn="ctr">
              <a:lnSpc>
                <a:spcPct val="120000"/>
              </a:lnSpc>
              <a:spcBef>
                <a:spcPts val="3375"/>
              </a:spcBef>
              <a:defRPr sz="2500">
                <a:latin typeface="Aller Light"/>
                <a:ea typeface="Aller Light"/>
                <a:cs typeface="Aller Light"/>
                <a:sym typeface="Aller Light"/>
              </a:defRPr>
            </a:pPr>
            <a:endParaRPr sz="2276">
              <a:solidFill>
                <a:srgbClr val="000000"/>
              </a:solidFill>
              <a:latin typeface="+mn-lt"/>
              <a:cs typeface="+mn-ea"/>
              <a:sym typeface="+mn-lt"/>
            </a:endParaRPr>
          </a:p>
        </p:txBody>
      </p:sp>
      <p:sp>
        <p:nvSpPr>
          <p:cNvPr id="27" name="Shape 568"/>
          <p:cNvSpPr/>
          <p:nvPr/>
        </p:nvSpPr>
        <p:spPr>
          <a:xfrm>
            <a:off x="7814121" y="1522357"/>
            <a:ext cx="147905" cy="140147"/>
          </a:xfrm>
          <a:prstGeom prst="rect">
            <a:avLst/>
          </a:prstGeom>
          <a:solidFill>
            <a:schemeClr val="bg1"/>
          </a:solidFill>
          <a:ln cap="flat" w="12700">
            <a:noFill/>
            <a:miter lim="400000"/>
          </a:ln>
          <a:effectLst/>
        </p:spPr>
        <p:txBody>
          <a:bodyPr anchor="ctr" bIns="38096" lIns="38096" numCol="1" rIns="38096" tIns="38096" wrap="square">
            <a:noAutofit/>
          </a:bodyPr>
          <a:lstStyle/>
          <a:p>
            <a:pPr algn="ctr">
              <a:lnSpc>
                <a:spcPct val="120000"/>
              </a:lnSpc>
              <a:spcBef>
                <a:spcPts val="3375"/>
              </a:spcBef>
              <a:defRPr sz="2500">
                <a:latin typeface="Aller Light"/>
                <a:ea typeface="Aller Light"/>
                <a:cs typeface="Aller Light"/>
                <a:sym typeface="Aller Light"/>
              </a:defRPr>
            </a:pPr>
            <a:endParaRPr sz="2276">
              <a:solidFill>
                <a:srgbClr val="000000"/>
              </a:solidFill>
              <a:latin typeface="+mn-lt"/>
              <a:cs typeface="+mn-ea"/>
              <a:sym typeface="+mn-lt"/>
            </a:endParaRPr>
          </a:p>
        </p:txBody>
      </p:sp>
      <p:sp>
        <p:nvSpPr>
          <p:cNvPr id="28" name="Shape 572"/>
          <p:cNvSpPr/>
          <p:nvPr/>
        </p:nvSpPr>
        <p:spPr>
          <a:xfrm>
            <a:off x="7814121" y="2593394"/>
            <a:ext cx="147905" cy="140147"/>
          </a:xfrm>
          <a:prstGeom prst="rect">
            <a:avLst/>
          </a:prstGeom>
          <a:solidFill>
            <a:schemeClr val="bg1"/>
          </a:solidFill>
          <a:ln cap="flat" w="12700">
            <a:noFill/>
            <a:miter lim="400000"/>
          </a:ln>
          <a:effectLst/>
        </p:spPr>
        <p:txBody>
          <a:bodyPr anchor="ctr" bIns="38096" lIns="38096" numCol="1" rIns="38096" tIns="38096" wrap="square">
            <a:noAutofit/>
          </a:bodyPr>
          <a:lstStyle/>
          <a:p>
            <a:pPr algn="ctr">
              <a:lnSpc>
                <a:spcPct val="120000"/>
              </a:lnSpc>
              <a:spcBef>
                <a:spcPts val="3375"/>
              </a:spcBef>
              <a:defRPr sz="2500">
                <a:latin typeface="Aller Light"/>
                <a:ea typeface="Aller Light"/>
                <a:cs typeface="Aller Light"/>
                <a:sym typeface="Aller Light"/>
              </a:defRPr>
            </a:pPr>
            <a:endParaRPr sz="2276">
              <a:solidFill>
                <a:srgbClr val="000000"/>
              </a:solidFill>
              <a:latin typeface="+mn-lt"/>
              <a:cs typeface="+mn-ea"/>
              <a:sym typeface="+mn-lt"/>
            </a:endParaRPr>
          </a:p>
        </p:txBody>
      </p:sp>
      <p:sp>
        <p:nvSpPr>
          <p:cNvPr id="29" name="Shape 576"/>
          <p:cNvSpPr/>
          <p:nvPr/>
        </p:nvSpPr>
        <p:spPr>
          <a:xfrm>
            <a:off x="7814121" y="3713620"/>
            <a:ext cx="147905" cy="140147"/>
          </a:xfrm>
          <a:prstGeom prst="rect">
            <a:avLst/>
          </a:prstGeom>
          <a:solidFill>
            <a:schemeClr val="bg1"/>
          </a:solidFill>
          <a:ln cap="flat" w="12700">
            <a:noFill/>
            <a:miter lim="400000"/>
          </a:ln>
          <a:effectLst/>
        </p:spPr>
        <p:txBody>
          <a:bodyPr anchor="ctr" bIns="38096" lIns="38096" numCol="1" rIns="38096" tIns="38096" wrap="square">
            <a:noAutofit/>
          </a:bodyPr>
          <a:lstStyle/>
          <a:p>
            <a:pPr algn="ctr">
              <a:lnSpc>
                <a:spcPct val="120000"/>
              </a:lnSpc>
              <a:spcBef>
                <a:spcPts val="3375"/>
              </a:spcBef>
              <a:defRPr sz="2500">
                <a:latin typeface="Aller Light"/>
                <a:ea typeface="Aller Light"/>
                <a:cs typeface="Aller Light"/>
                <a:sym typeface="Aller Light"/>
              </a:defRPr>
            </a:pPr>
            <a:endParaRPr sz="2276">
              <a:solidFill>
                <a:srgbClr val="000000"/>
              </a:solidFill>
              <a:latin typeface="+mn-lt"/>
              <a:cs typeface="+mn-ea"/>
              <a:sym typeface="+mn-lt"/>
            </a:endParaRPr>
          </a:p>
        </p:txBody>
      </p:sp>
      <p:sp>
        <p:nvSpPr>
          <p:cNvPr id="30" name="Shape 551"/>
          <p:cNvSpPr/>
          <p:nvPr/>
        </p:nvSpPr>
        <p:spPr>
          <a:xfrm>
            <a:off x="3567012" y="1678017"/>
            <a:ext cx="1997728" cy="1997726"/>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2"/>
          </a:solidFill>
          <a:ln w="12700">
            <a:miter lim="400000"/>
          </a:ln>
        </p:spPr>
        <p:txBody>
          <a:bodyPr anchor="ctr" bIns="38096" lIns="38096" rIns="38096" tIns="38096"/>
          <a:lstStyle/>
          <a:p>
            <a:pPr algn="ctr">
              <a:lnSpc>
                <a:spcPct val="120000"/>
              </a:lnSpc>
              <a:spcBef>
                <a:spcPts val="3375"/>
              </a:spcBef>
              <a:defRPr sz="2500">
                <a:latin typeface="Aller Light"/>
                <a:ea typeface="Aller Light"/>
                <a:cs typeface="Aller Light"/>
                <a:sym typeface="Aller Light"/>
              </a:defRPr>
            </a:pPr>
            <a:endParaRPr sz="2276">
              <a:solidFill>
                <a:srgbClr val="000000"/>
              </a:solidFill>
              <a:latin typeface="+mn-lt"/>
              <a:cs typeface="+mn-ea"/>
              <a:sym typeface="+mn-lt"/>
            </a:endParaRPr>
          </a:p>
        </p:txBody>
      </p:sp>
      <p:sp>
        <p:nvSpPr>
          <p:cNvPr id="45" name="椭圆 44"/>
          <p:cNvSpPr/>
          <p:nvPr/>
        </p:nvSpPr>
        <p:spPr>
          <a:xfrm>
            <a:off x="3700089" y="1819263"/>
            <a:ext cx="1728600" cy="17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lnSpc>
                <a:spcPct val="120000"/>
              </a:lnSpc>
              <a:spcBef>
                <a:spcPct val="0"/>
              </a:spcBef>
              <a:spcAft>
                <a:spcPct val="0"/>
              </a:spcAft>
            </a:pPr>
            <a:r>
              <a:rPr altLang="en-US" b="1" lang="zh-CN" sz="2700">
                <a:solidFill>
                  <a:srgbClr val="FFFFFF"/>
                </a:solidFill>
                <a:cs typeface="+mn-ea"/>
                <a:sym typeface="+mn-lt"/>
              </a:rPr>
              <a:t>我们的</a:t>
            </a:r>
          </a:p>
          <a:p>
            <a:pPr algn="ctr" fontAlgn="base">
              <a:lnSpc>
                <a:spcPct val="120000"/>
              </a:lnSpc>
              <a:spcBef>
                <a:spcPct val="0"/>
              </a:spcBef>
              <a:spcAft>
                <a:spcPct val="0"/>
              </a:spcAft>
            </a:pPr>
            <a:r>
              <a:rPr altLang="en-US" b="1" lang="zh-CN" sz="2700">
                <a:solidFill>
                  <a:srgbClr val="FFFFFF"/>
                </a:solidFill>
                <a:cs typeface="+mn-ea"/>
                <a:sym typeface="+mn-lt"/>
              </a:rPr>
              <a:t>服务</a:t>
            </a:r>
          </a:p>
        </p:txBody>
      </p:sp>
      <p:sp>
        <p:nvSpPr>
          <p:cNvPr id="46" name="Text Placeholder 33"/>
          <p:cNvSpPr txBox="1"/>
          <p:nvPr/>
        </p:nvSpPr>
        <p:spPr>
          <a:xfrm>
            <a:off x="1348571" y="3655479"/>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1400">
                <a:solidFill>
                  <a:schemeClr val="bg1"/>
                </a:solidFill>
                <a:latin typeface="+mn-lt"/>
                <a:ea typeface="+mn-ea"/>
                <a:cs typeface="+mn-ea"/>
                <a:sym typeface="+mn-lt"/>
              </a:rPr>
              <a:t>商业策略</a:t>
            </a:r>
          </a:p>
        </p:txBody>
      </p:sp>
      <p:sp>
        <p:nvSpPr>
          <p:cNvPr id="49" name="TextBox 20"/>
          <p:cNvSpPr txBox="1"/>
          <p:nvPr/>
        </p:nvSpPr>
        <p:spPr>
          <a:xfrm>
            <a:off x="1348571" y="4067398"/>
            <a:ext cx="1928029" cy="50292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50" name="Text Placeholder 33"/>
          <p:cNvSpPr txBox="1"/>
          <p:nvPr/>
        </p:nvSpPr>
        <p:spPr>
          <a:xfrm>
            <a:off x="1348571" y="2524845"/>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1400">
                <a:solidFill>
                  <a:schemeClr val="bg1"/>
                </a:solidFill>
                <a:latin typeface="+mn-lt"/>
                <a:ea typeface="+mn-ea"/>
                <a:cs typeface="+mn-ea"/>
                <a:sym typeface="+mn-lt"/>
              </a:rPr>
              <a:t>商业策略</a:t>
            </a:r>
          </a:p>
        </p:txBody>
      </p:sp>
      <p:sp>
        <p:nvSpPr>
          <p:cNvPr id="51" name="TextBox 20"/>
          <p:cNvSpPr txBox="1"/>
          <p:nvPr/>
        </p:nvSpPr>
        <p:spPr>
          <a:xfrm>
            <a:off x="1348571" y="2936764"/>
            <a:ext cx="1928029" cy="50292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53" name="Text Placeholder 33"/>
          <p:cNvSpPr txBox="1"/>
          <p:nvPr/>
        </p:nvSpPr>
        <p:spPr>
          <a:xfrm>
            <a:off x="1348571" y="1449402"/>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r>
              <a:rPr altLang="en-US" lang="zh-CN" sz="1400">
                <a:solidFill>
                  <a:schemeClr val="bg1"/>
                </a:solidFill>
                <a:latin typeface="+mn-lt"/>
                <a:ea typeface="+mn-ea"/>
                <a:cs typeface="+mn-ea"/>
                <a:sym typeface="+mn-lt"/>
              </a:rPr>
              <a:t>商业策略</a:t>
            </a:r>
          </a:p>
        </p:txBody>
      </p:sp>
      <p:sp>
        <p:nvSpPr>
          <p:cNvPr id="54" name="TextBox 20"/>
          <p:cNvSpPr txBox="1"/>
          <p:nvPr/>
        </p:nvSpPr>
        <p:spPr>
          <a:xfrm>
            <a:off x="1348571" y="1861320"/>
            <a:ext cx="1928029" cy="502920"/>
          </a:xfrm>
          <a:prstGeom prst="rect">
            <a:avLst/>
          </a:prstGeom>
          <a:noFill/>
        </p:spPr>
        <p:txBody>
          <a:bodyPr rtlCol="0" wrap="square">
            <a:spAutoFit/>
          </a:bodyPr>
          <a:lstStyle/>
          <a:p>
            <a:pP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55" name="Text Placeholder 33"/>
          <p:cNvSpPr txBox="1"/>
          <p:nvPr/>
        </p:nvSpPr>
        <p:spPr>
          <a:xfrm>
            <a:off x="6354409" y="3655479"/>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pPr algn="r"/>
            <a:r>
              <a:rPr altLang="en-US" lang="zh-CN" sz="1400">
                <a:solidFill>
                  <a:schemeClr val="bg1"/>
                </a:solidFill>
                <a:latin typeface="+mn-lt"/>
                <a:ea typeface="+mn-ea"/>
                <a:cs typeface="+mn-ea"/>
                <a:sym typeface="+mn-lt"/>
              </a:rPr>
              <a:t>商业策略</a:t>
            </a:r>
          </a:p>
        </p:txBody>
      </p:sp>
      <p:sp>
        <p:nvSpPr>
          <p:cNvPr id="56" name="TextBox 20"/>
          <p:cNvSpPr txBox="1"/>
          <p:nvPr/>
        </p:nvSpPr>
        <p:spPr>
          <a:xfrm>
            <a:off x="5844372" y="4067398"/>
            <a:ext cx="1928029" cy="502920"/>
          </a:xfrm>
          <a:prstGeom prst="rect">
            <a:avLst/>
          </a:prstGeom>
          <a:noFill/>
        </p:spPr>
        <p:txBody>
          <a:bodyPr rtlCol="0" wrap="square">
            <a:spAutoFit/>
          </a:bodyPr>
          <a:lstStyle/>
          <a:p>
            <a:pPr algn="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57" name="Text Placeholder 33"/>
          <p:cNvSpPr txBox="1"/>
          <p:nvPr/>
        </p:nvSpPr>
        <p:spPr>
          <a:xfrm>
            <a:off x="6354409" y="2524845"/>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pPr algn="r"/>
            <a:r>
              <a:rPr altLang="en-US" lang="zh-CN" sz="1400">
                <a:solidFill>
                  <a:schemeClr val="bg1"/>
                </a:solidFill>
                <a:latin typeface="+mn-lt"/>
                <a:ea typeface="+mn-ea"/>
                <a:cs typeface="+mn-ea"/>
                <a:sym typeface="+mn-lt"/>
              </a:rPr>
              <a:t>商业策略</a:t>
            </a:r>
          </a:p>
        </p:txBody>
      </p:sp>
      <p:sp>
        <p:nvSpPr>
          <p:cNvPr id="58" name="TextBox 20"/>
          <p:cNvSpPr txBox="1"/>
          <p:nvPr/>
        </p:nvSpPr>
        <p:spPr>
          <a:xfrm>
            <a:off x="5844372" y="2936764"/>
            <a:ext cx="1928029" cy="502920"/>
          </a:xfrm>
          <a:prstGeom prst="rect">
            <a:avLst/>
          </a:prstGeom>
          <a:noFill/>
        </p:spPr>
        <p:txBody>
          <a:bodyPr rtlCol="0" wrap="square">
            <a:spAutoFit/>
          </a:bodyPr>
          <a:lstStyle/>
          <a:p>
            <a:pPr algn="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59" name="Text Placeholder 33"/>
          <p:cNvSpPr txBox="1"/>
          <p:nvPr/>
        </p:nvSpPr>
        <p:spPr>
          <a:xfrm>
            <a:off x="6354409" y="1449402"/>
            <a:ext cx="1417989" cy="304800"/>
          </a:xfrm>
          <a:prstGeom prst="rect">
            <a:avLst/>
          </a:prstGeom>
          <a:noFill/>
        </p:spPr>
        <p:txBody>
          <a:bodyPr rtlCol="0" wrap="square">
            <a:spAutoFit/>
          </a:bodyPr>
          <a:lstStyle>
            <a:defPPr>
              <a:defRPr lang="en-US"/>
            </a:defPPr>
            <a:lvl1pPr defTabSz="1219078">
              <a:lnSpc>
                <a:spcPct val="100000"/>
              </a:lnSpc>
              <a:spcBef>
                <a:spcPct val="20000"/>
              </a:spcBef>
              <a:defRPr b="1" sz="2800">
                <a:solidFill>
                  <a:srgbClr val="54578E"/>
                </a:solidFill>
                <a:latin charset="0" panose="020b0604020202020204" pitchFamily="34" typeface="Arial"/>
                <a:ea charset="-122" panose="020b0503020204020204" pitchFamily="34" typeface="Microsoft YaHei"/>
              </a:defRPr>
            </a:lvl1pPr>
          </a:lstStyle>
          <a:p>
            <a:pPr algn="r"/>
            <a:r>
              <a:rPr altLang="en-US" lang="zh-CN" sz="1400">
                <a:solidFill>
                  <a:schemeClr val="bg1"/>
                </a:solidFill>
                <a:latin typeface="+mn-lt"/>
                <a:ea typeface="+mn-ea"/>
                <a:cs typeface="+mn-ea"/>
                <a:sym typeface="+mn-lt"/>
              </a:rPr>
              <a:t>商业策略</a:t>
            </a:r>
          </a:p>
        </p:txBody>
      </p:sp>
      <p:sp>
        <p:nvSpPr>
          <p:cNvPr id="60" name="TextBox 20"/>
          <p:cNvSpPr txBox="1"/>
          <p:nvPr/>
        </p:nvSpPr>
        <p:spPr>
          <a:xfrm>
            <a:off x="5844372" y="1861320"/>
            <a:ext cx="1928029" cy="502920"/>
          </a:xfrm>
          <a:prstGeom prst="rect">
            <a:avLst/>
          </a:prstGeom>
          <a:noFill/>
        </p:spPr>
        <p:txBody>
          <a:bodyPr rtlCol="0" wrap="square">
            <a:spAutoFit/>
          </a:bodyPr>
          <a:lstStyle/>
          <a:p>
            <a:pPr algn="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36"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产品/服务介绍</a:t>
            </a:r>
          </a:p>
        </p:txBody>
      </p:sp>
      <p:sp>
        <p:nvSpPr>
          <p:cNvPr id="37"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Product Introduction</a:t>
            </a:r>
          </a:p>
        </p:txBody>
      </p:sp>
      <p:sp>
        <p:nvSpPr>
          <p:cNvPr id="38" name="矩形 37"/>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39" name="组合 38"/>
          <p:cNvGrpSpPr/>
          <p:nvPr/>
        </p:nvGrpSpPr>
        <p:grpSpPr>
          <a:xfrm>
            <a:off x="3588924" y="311398"/>
            <a:ext cx="1978192" cy="457200"/>
            <a:chOff x="3588924" y="311398"/>
            <a:chExt cx="1978192" cy="457200"/>
          </a:xfrm>
        </p:grpSpPr>
        <p:sp>
          <p:nvSpPr>
            <p:cNvPr id="40" name="L 形 39"/>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1" name="L 形 40"/>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269879929"/>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4"/>
                                        </p:tgtEl>
                                        <p:attrNameLst>
                                          <p:attrName>style.visibility</p:attrName>
                                        </p:attrNameLst>
                                      </p:cBhvr>
                                      <p:to>
                                        <p:strVal val="visible"/>
                                      </p:to>
                                    </p:set>
                                    <p:animEffect filter="fade" transition="in">
                                      <p:cBhvr>
                                        <p:cTn dur="500" id="7"/>
                                        <p:tgtEl>
                                          <p:spTgt spid="24"/>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25"/>
                                        </p:tgtEl>
                                        <p:attrNameLst>
                                          <p:attrName>style.visibility</p:attrName>
                                        </p:attrNameLst>
                                      </p:cBhvr>
                                      <p:to>
                                        <p:strVal val="visible"/>
                                      </p:to>
                                    </p:set>
                                    <p:animEffect filter="fade" transition="in">
                                      <p:cBhvr>
                                        <p:cTn dur="500" id="10"/>
                                        <p:tgtEl>
                                          <p:spTgt spid="25"/>
                                        </p:tgtEl>
                                      </p:cBhvr>
                                    </p:animEffect>
                                  </p:childTnLst>
                                </p:cTn>
                              </p:par>
                              <p:par>
                                <p:cTn fill="hold" grpId="0" id="11" nodeType="withEffect" presetClass="entr" presetID="10" presetSubtype="0">
                                  <p:stCondLst>
                                    <p:cond delay="0"/>
                                  </p:stCondLst>
                                  <p:childTnLst>
                                    <p:set>
                                      <p:cBhvr>
                                        <p:cTn dur="1" fill="hold" id="12">
                                          <p:stCondLst>
                                            <p:cond delay="0"/>
                                          </p:stCondLst>
                                        </p:cTn>
                                        <p:tgtEl>
                                          <p:spTgt spid="26"/>
                                        </p:tgtEl>
                                        <p:attrNameLst>
                                          <p:attrName>style.visibility</p:attrName>
                                        </p:attrNameLst>
                                      </p:cBhvr>
                                      <p:to>
                                        <p:strVal val="visible"/>
                                      </p:to>
                                    </p:set>
                                    <p:animEffect filter="fade" transition="in">
                                      <p:cBhvr>
                                        <p:cTn dur="500" id="13"/>
                                        <p:tgtEl>
                                          <p:spTgt spid="26"/>
                                        </p:tgtEl>
                                      </p:cBhvr>
                                    </p:animEffect>
                                  </p:childTnLst>
                                </p:cTn>
                              </p:par>
                              <p:par>
                                <p:cTn fill="hold" grpId="0" id="14" nodeType="withEffect" presetClass="entr" presetID="10" presetSubtype="0">
                                  <p:stCondLst>
                                    <p:cond delay="0"/>
                                  </p:stCondLst>
                                  <p:childTnLst>
                                    <p:set>
                                      <p:cBhvr>
                                        <p:cTn dur="1" fill="hold" id="15">
                                          <p:stCondLst>
                                            <p:cond delay="0"/>
                                          </p:stCondLst>
                                        </p:cTn>
                                        <p:tgtEl>
                                          <p:spTgt spid="27"/>
                                        </p:tgtEl>
                                        <p:attrNameLst>
                                          <p:attrName>style.visibility</p:attrName>
                                        </p:attrNameLst>
                                      </p:cBhvr>
                                      <p:to>
                                        <p:strVal val="visible"/>
                                      </p:to>
                                    </p:set>
                                    <p:animEffect filter="fade" transition="in">
                                      <p:cBhvr>
                                        <p:cTn dur="500" id="16"/>
                                        <p:tgtEl>
                                          <p:spTgt spid="27"/>
                                        </p:tgtEl>
                                      </p:cBhvr>
                                    </p:animEffect>
                                  </p:childTnLst>
                                </p:cTn>
                              </p:par>
                              <p:par>
                                <p:cTn fill="hold" grpId="0" id="17" nodeType="withEffect" presetClass="entr" presetID="10" presetSubtype="0">
                                  <p:stCondLst>
                                    <p:cond delay="0"/>
                                  </p:stCondLst>
                                  <p:childTnLst>
                                    <p:set>
                                      <p:cBhvr>
                                        <p:cTn dur="1" fill="hold" id="18">
                                          <p:stCondLst>
                                            <p:cond delay="0"/>
                                          </p:stCondLst>
                                        </p:cTn>
                                        <p:tgtEl>
                                          <p:spTgt spid="28"/>
                                        </p:tgtEl>
                                        <p:attrNameLst>
                                          <p:attrName>style.visibility</p:attrName>
                                        </p:attrNameLst>
                                      </p:cBhvr>
                                      <p:to>
                                        <p:strVal val="visible"/>
                                      </p:to>
                                    </p:set>
                                    <p:animEffect filter="fade" transition="in">
                                      <p:cBhvr>
                                        <p:cTn dur="500" id="19"/>
                                        <p:tgtEl>
                                          <p:spTgt spid="28"/>
                                        </p:tgtEl>
                                      </p:cBhvr>
                                    </p:animEffect>
                                  </p:childTnLst>
                                </p:cTn>
                              </p:par>
                              <p:par>
                                <p:cTn fill="hold" grpId="0" id="20" nodeType="withEffect" presetClass="entr" presetID="10" presetSubtype="0">
                                  <p:stCondLst>
                                    <p:cond delay="0"/>
                                  </p:stCondLst>
                                  <p:childTnLst>
                                    <p:set>
                                      <p:cBhvr>
                                        <p:cTn dur="1" fill="hold" id="21">
                                          <p:stCondLst>
                                            <p:cond delay="0"/>
                                          </p:stCondLst>
                                        </p:cTn>
                                        <p:tgtEl>
                                          <p:spTgt spid="29"/>
                                        </p:tgtEl>
                                        <p:attrNameLst>
                                          <p:attrName>style.visibility</p:attrName>
                                        </p:attrNameLst>
                                      </p:cBhvr>
                                      <p:to>
                                        <p:strVal val="visible"/>
                                      </p:to>
                                    </p:set>
                                    <p:animEffect filter="fade" transition="in">
                                      <p:cBhvr>
                                        <p:cTn dur="500" id="22"/>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5"/>
      <p:bldP grpId="0" spid="26"/>
      <p:bldP grpId="0" spid="27"/>
      <p:bldP grpId="0" spid="28"/>
      <p:bldP grpId="0" spid="29"/>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6" name="FLYING IMPRESSION FID FEIZHAO    qq:1964271550"/>
          <p:cNvPicPr>
            <a:picLocks noChangeAspect="1"/>
          </p:cNvPicPr>
          <p:nvPr/>
        </p:nvPicPr>
        <p:blipFill>
          <a:blip r:embed="rId3">
            <a:extLst>
              <a:ext uri="{28A0092B-C50C-407E-A947-70E740481C1C}">
                <a14:useLocalDpi/>
              </a:ext>
            </a:extLst>
          </a:blip>
          <a:srcRect b="-3456"/>
          <a:stretch>
            <a:fillRect/>
          </a:stretch>
        </p:blipFill>
        <p:spPr>
          <a:xfrm>
            <a:off x="4876800" y="1591338"/>
            <a:ext cx="3219450" cy="1986301"/>
          </a:xfrm>
          <a:prstGeom prst="rect">
            <a:avLst/>
          </a:prstGeom>
        </p:spPr>
      </p:pic>
      <p:grpSp>
        <p:nvGrpSpPr>
          <p:cNvPr id="17" name="组合 16"/>
          <p:cNvGrpSpPr/>
          <p:nvPr/>
        </p:nvGrpSpPr>
        <p:grpSpPr>
          <a:xfrm>
            <a:off x="4731925" y="1495580"/>
            <a:ext cx="3501446" cy="3052400"/>
            <a:chOff x="3552668" y="726551"/>
            <a:chExt cx="5148000" cy="4487791"/>
          </a:xfrm>
        </p:grpSpPr>
        <p:sp>
          <p:nvSpPr>
            <p:cNvPr id="18" name="FLYING IMPRESSION FID FEIZHAO    qq:1964271550"/>
            <p:cNvSpPr/>
            <p:nvPr/>
          </p:nvSpPr>
          <p:spPr>
            <a:xfrm>
              <a:off x="3726648" y="4871204"/>
              <a:ext cx="4800040" cy="343138"/>
            </a:xfrm>
            <a:prstGeom prst="ellipse">
              <a:avLst/>
            </a:prstGeom>
            <a:gradFill flip="none" rotWithShape="1">
              <a:gsLst>
                <a:gs pos="0">
                  <a:schemeClr val="tx1">
                    <a:alpha val="60000"/>
                    <a:lumMod val="85000"/>
                    <a:lumOff val="15000"/>
                  </a:schemeClr>
                </a:gs>
                <a:gs pos="100000">
                  <a:srgbClr val="0D0D0D">
                    <a:alpha val="0"/>
                    <a:lumMod val="85000"/>
                    <a:lumOff val="15000"/>
                  </a:srgb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FLYING IMPRESSION FID FEIZHAO    qq:1964271550"/>
            <p:cNvSpPr/>
            <p:nvPr/>
          </p:nvSpPr>
          <p:spPr>
            <a:xfrm>
              <a:off x="3552668" y="726551"/>
              <a:ext cx="5148000" cy="3132000"/>
            </a:xfrm>
            <a:custGeom>
              <a:gdLst>
                <a:gd fmla="*/ 216000 w 5148000" name="connsiteX0"/>
                <a:gd fmla="*/ 216000 h 3132000" name="connsiteY0"/>
                <a:gd fmla="*/ 216000 w 5148000" name="connsiteX1"/>
                <a:gd fmla="*/ 2916000 h 3132000" name="connsiteY1"/>
                <a:gd fmla="*/ 4932000 w 5148000" name="connsiteX2"/>
                <a:gd fmla="*/ 2916000 h 3132000" name="connsiteY2"/>
                <a:gd fmla="*/ 4932000 w 5148000" name="connsiteX3"/>
                <a:gd fmla="*/ 216000 h 3132000" name="connsiteY3"/>
                <a:gd fmla="*/ 181341 w 5148000" name="connsiteX4"/>
                <a:gd fmla="*/ 0 h 3132000" name="connsiteY4"/>
                <a:gd fmla="*/ 4966659 w 5148000" name="connsiteX5"/>
                <a:gd fmla="*/ 0 h 3132000" name="connsiteY5"/>
                <a:gd fmla="*/ 5148000 w 5148000" name="connsiteX6"/>
                <a:gd fmla="*/ 181341 h 3132000" name="connsiteY6"/>
                <a:gd fmla="*/ 5148000 w 5148000" name="connsiteX7"/>
                <a:gd fmla="*/ 3132000 h 3132000" name="connsiteY7"/>
                <a:gd fmla="*/ 0 w 5148000" name="connsiteX8"/>
                <a:gd fmla="*/ 3132000 h 3132000" name="connsiteY8"/>
                <a:gd fmla="*/ 0 w 5148000" name="connsiteX9"/>
                <a:gd fmla="*/ 181341 h 3132000" name="connsiteY9"/>
                <a:gd fmla="*/ 181341 w 5148000" name="connsiteX10"/>
                <a:gd fmla="*/ 0 h 313200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3132000" w="5148000">
                  <a:moveTo>
                    <a:pt x="216000" y="216000"/>
                  </a:moveTo>
                  <a:lnTo>
                    <a:pt x="216000" y="2916000"/>
                  </a:lnTo>
                  <a:lnTo>
                    <a:pt x="4932000" y="2916000"/>
                  </a:lnTo>
                  <a:lnTo>
                    <a:pt x="4932000" y="216000"/>
                  </a:lnTo>
                  <a:close/>
                  <a:moveTo>
                    <a:pt x="181341" y="0"/>
                  </a:moveTo>
                  <a:lnTo>
                    <a:pt x="4966659" y="0"/>
                  </a:lnTo>
                  <a:cubicBezTo>
                    <a:pt x="5066811" y="0"/>
                    <a:pt x="5148000" y="81189"/>
                    <a:pt x="5148000" y="181341"/>
                  </a:cubicBezTo>
                  <a:lnTo>
                    <a:pt x="5148000" y="3132000"/>
                  </a:lnTo>
                  <a:lnTo>
                    <a:pt x="0" y="3132000"/>
                  </a:lnTo>
                  <a:lnTo>
                    <a:pt x="0" y="181341"/>
                  </a:lnTo>
                  <a:cubicBezTo>
                    <a:pt x="0" y="81189"/>
                    <a:pt x="81189" y="0"/>
                    <a:pt x="181341"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25" name="FLYING IMPRESSION FID FEIZHAO    qq:1964271550"/>
            <p:cNvSpPr/>
            <p:nvPr/>
          </p:nvSpPr>
          <p:spPr>
            <a:xfrm>
              <a:off x="3552668" y="3858551"/>
              <a:ext cx="5148000" cy="509665"/>
            </a:xfrm>
            <a:custGeom>
              <a:gdLst>
                <a:gd fmla="*/ 0 w 5148000" name="connsiteX0"/>
                <a:gd fmla="*/ 0 h 509665" name="connsiteY0"/>
                <a:gd fmla="*/ 5148000 w 5148000" name="connsiteX1"/>
                <a:gd fmla="*/ 0 h 509665" name="connsiteY1"/>
                <a:gd fmla="*/ 5148000 w 5148000" name="connsiteX2"/>
                <a:gd fmla="*/ 328324 h 509665" name="connsiteY2"/>
                <a:gd fmla="*/ 4966659 w 5148000" name="connsiteX3"/>
                <a:gd fmla="*/ 509665 h 509665" name="connsiteY3"/>
                <a:gd fmla="*/ 181341 w 5148000" name="connsiteX4"/>
                <a:gd fmla="*/ 509665 h 509665" name="connsiteY4"/>
                <a:gd fmla="*/ 0 w 5148000" name="connsiteX5"/>
                <a:gd fmla="*/ 328324 h 509665"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09664" w="5148000">
                  <a:moveTo>
                    <a:pt x="0" y="0"/>
                  </a:moveTo>
                  <a:lnTo>
                    <a:pt x="5148000" y="0"/>
                  </a:lnTo>
                  <a:lnTo>
                    <a:pt x="5148000" y="328324"/>
                  </a:lnTo>
                  <a:cubicBezTo>
                    <a:pt x="5148000" y="428476"/>
                    <a:pt x="5066811" y="509665"/>
                    <a:pt x="4966659" y="509665"/>
                  </a:cubicBezTo>
                  <a:lnTo>
                    <a:pt x="181341" y="509665"/>
                  </a:lnTo>
                  <a:cubicBezTo>
                    <a:pt x="81189" y="509665"/>
                    <a:pt x="0" y="428476"/>
                    <a:pt x="0" y="328324"/>
                  </a:cubicBezTo>
                  <a:close/>
                </a:path>
              </a:pathLst>
            </a:custGeom>
            <a:gradFill>
              <a:gsLst>
                <a:gs pos="0">
                  <a:srgbClr val="929398"/>
                </a:gs>
                <a:gs pos="100000">
                  <a:srgbClr val="D0D2D4"/>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FLYING IMPRESSION FID FEIZHAO    qq:1964271550"/>
            <p:cNvSpPr/>
            <p:nvPr/>
          </p:nvSpPr>
          <p:spPr>
            <a:xfrm>
              <a:off x="5126730" y="4368216"/>
              <a:ext cx="1999876" cy="674557"/>
            </a:xfrm>
            <a:custGeom>
              <a:gdLst>
                <a:gd fmla="*/ 485189 w 2612038" name="connsiteX0"/>
                <a:gd fmla="*/ 0 h 1054155" name="connsiteY0"/>
                <a:gd fmla="*/ 2126847 w 2612038" name="connsiteX1"/>
                <a:gd fmla="*/ 0 h 1054155" name="connsiteY1"/>
                <a:gd fmla="*/ 2346146 w 2612038" name="connsiteX2"/>
                <a:gd fmla="*/ 776937 h 1054155" name="connsiteY2"/>
                <a:gd fmla="*/ 2612036 w 2612038" name="connsiteX3"/>
                <a:gd fmla="*/ 974364 h 1054155" name="connsiteY3"/>
                <a:gd fmla="*/ 2564864 w 2612038" name="connsiteX4"/>
                <a:gd fmla="*/ 974364 h 1054155" name="connsiteY4"/>
                <a:gd fmla="*/ 2585504 w 2612038" name="connsiteX5"/>
                <a:gd fmla="*/ 977608 h 1054155" name="connsiteY5"/>
                <a:gd fmla="*/ 2612038 w 2612038" name="connsiteX6"/>
                <a:gd fmla="*/ 990447 h 1054155" name="connsiteY6"/>
                <a:gd fmla="*/ 1306019 w 2612038" name="connsiteX7"/>
                <a:gd fmla="*/ 1054155 h 1054155" name="connsiteY7"/>
                <a:gd fmla="*/ 0 w 2612038" name="connsiteX8"/>
                <a:gd fmla="*/ 990447 h 1054155" name="connsiteY8"/>
                <a:gd fmla="*/ 26534 w 2612038" name="connsiteX9"/>
                <a:gd fmla="*/ 977608 h 1054155" name="connsiteY9"/>
                <a:gd fmla="*/ 47175 w 2612038" name="connsiteX10"/>
                <a:gd fmla="*/ 974364 h 1054155" name="connsiteY10"/>
                <a:gd fmla="*/ 0 w 2612038" name="connsiteX11"/>
                <a:gd fmla="*/ 974364 h 1054155" name="connsiteY11"/>
                <a:gd fmla="*/ 265890 w 2612038" name="connsiteX12"/>
                <a:gd fmla="*/ 776937 h 1054155"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054155" w="2612038">
                  <a:moveTo>
                    <a:pt x="485189" y="0"/>
                  </a:moveTo>
                  <a:lnTo>
                    <a:pt x="2126847" y="0"/>
                  </a:lnTo>
                  <a:lnTo>
                    <a:pt x="2346146" y="776937"/>
                  </a:lnTo>
                  <a:lnTo>
                    <a:pt x="2612036" y="974364"/>
                  </a:lnTo>
                  <a:lnTo>
                    <a:pt x="2564864" y="974364"/>
                  </a:lnTo>
                  <a:lnTo>
                    <a:pt x="2585504" y="977608"/>
                  </a:lnTo>
                  <a:cubicBezTo>
                    <a:pt x="2602902" y="981755"/>
                    <a:pt x="2612038" y="986049"/>
                    <a:pt x="2612038" y="990447"/>
                  </a:cubicBezTo>
                  <a:cubicBezTo>
                    <a:pt x="2612038" y="1025632"/>
                    <a:pt x="2027313" y="1054155"/>
                    <a:pt x="1306019" y="1054155"/>
                  </a:cubicBezTo>
                  <a:cubicBezTo>
                    <a:pt x="584725" y="1054155"/>
                    <a:pt x="0" y="1025632"/>
                    <a:pt x="0" y="990447"/>
                  </a:cubicBezTo>
                  <a:cubicBezTo>
                    <a:pt x="0" y="986049"/>
                    <a:pt x="9136" y="981755"/>
                    <a:pt x="26534" y="977608"/>
                  </a:cubicBezTo>
                  <a:lnTo>
                    <a:pt x="47175" y="974364"/>
                  </a:lnTo>
                  <a:lnTo>
                    <a:pt x="0" y="974364"/>
                  </a:lnTo>
                  <a:lnTo>
                    <a:pt x="265890" y="776937"/>
                  </a:lnTo>
                  <a:close/>
                </a:path>
              </a:pathLst>
            </a:custGeom>
            <a:gradFill>
              <a:gsLst>
                <a:gs pos="31000">
                  <a:srgbClr val="F2F2F2"/>
                </a:gs>
                <a:gs pos="13000">
                  <a:srgbClr val="929398"/>
                </a:gs>
                <a:gs pos="67000">
                  <a:srgbClr val="CCCCCE"/>
                </a:gs>
                <a:gs pos="100000">
                  <a:srgbClr val="929398"/>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7" name="FLYING IMPRESSION FID FEIZHAO    qq:1964271550"/>
            <p:cNvSpPr/>
            <p:nvPr/>
          </p:nvSpPr>
          <p:spPr>
            <a:xfrm>
              <a:off x="5126730" y="5006773"/>
              <a:ext cx="1999876" cy="36000"/>
            </a:xfrm>
            <a:prstGeom prst="rect">
              <a:avLst/>
            </a:prstGeom>
            <a:gradFill>
              <a:gsLst>
                <a:gs pos="0">
                  <a:srgbClr val="262626"/>
                </a:gs>
                <a:gs pos="50000">
                  <a:srgbClr val="404040"/>
                </a:gs>
                <a:gs pos="100000">
                  <a:srgbClr val="262626"/>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8" name="FLYING IMPRESSION FID FEIZHAO    qq:1964271550"/>
            <p:cNvSpPr/>
            <p:nvPr/>
          </p:nvSpPr>
          <p:spPr>
            <a:xfrm>
              <a:off x="6424414" y="726551"/>
              <a:ext cx="2276254" cy="3132000"/>
            </a:xfrm>
            <a:custGeom>
              <a:gdLst>
                <a:gd fmla="*/ 0 w 2276254" name="connsiteX0"/>
                <a:gd fmla="*/ 0 h 3132000" name="connsiteY0"/>
                <a:gd fmla="*/ 777237 w 2276254" name="connsiteX1"/>
                <a:gd fmla="*/ 0 h 3132000" name="connsiteY1"/>
                <a:gd fmla="*/ 1768840 w 2276254" name="connsiteX2"/>
                <a:gd fmla="*/ 0 h 3132000" name="connsiteY2"/>
                <a:gd fmla="*/ 2054039 w 2276254" name="connsiteX3"/>
                <a:gd fmla="*/ 0 h 3132000" name="connsiteY3"/>
                <a:gd fmla="*/ 2276254 w 2276254" name="connsiteX4"/>
                <a:gd fmla="*/ 222215 h 3132000" name="connsiteY4"/>
                <a:gd fmla="*/ 2276254 w 2276254" name="connsiteX5"/>
                <a:gd fmla="*/ 2909785 h 3132000" name="connsiteY5"/>
                <a:gd fmla="*/ 2054039 w 2276254" name="connsiteX6"/>
                <a:gd fmla="*/ 3132000 h 3132000" name="connsiteY6"/>
                <a:gd fmla="*/ 1326630 w 2276254" name="connsiteX7"/>
                <a:gd fmla="*/ 3132000 h 3132000" name="connsiteY7"/>
                <a:gd fmla="*/ 777237 w 2276254" name="connsiteX8"/>
                <a:gd fmla="*/ 3132000 h 3132000" name="connsiteY8"/>
                <a:gd fmla="*/ 442210 w 2276254" name="connsiteX9"/>
                <a:gd fmla="*/ 3132000 h 31320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132000" w="2276254">
                  <a:moveTo>
                    <a:pt x="0" y="0"/>
                  </a:moveTo>
                  <a:lnTo>
                    <a:pt x="777237" y="0"/>
                  </a:lnTo>
                  <a:lnTo>
                    <a:pt x="1768840" y="0"/>
                  </a:lnTo>
                  <a:lnTo>
                    <a:pt x="2054039" y="0"/>
                  </a:lnTo>
                  <a:cubicBezTo>
                    <a:pt x="2176765" y="0"/>
                    <a:pt x="2276254" y="99489"/>
                    <a:pt x="2276254" y="222215"/>
                  </a:cubicBezTo>
                  <a:lnTo>
                    <a:pt x="2276254" y="2909785"/>
                  </a:lnTo>
                  <a:cubicBezTo>
                    <a:pt x="2276254" y="3032511"/>
                    <a:pt x="2176765" y="3132000"/>
                    <a:pt x="2054039" y="3132000"/>
                  </a:cubicBezTo>
                  <a:lnTo>
                    <a:pt x="1326630" y="3132000"/>
                  </a:lnTo>
                  <a:lnTo>
                    <a:pt x="777237" y="3132000"/>
                  </a:lnTo>
                  <a:lnTo>
                    <a:pt x="442210" y="3132000"/>
                  </a:lnTo>
                  <a:close/>
                </a:path>
              </a:pathLst>
            </a:custGeom>
            <a:gradFill>
              <a:gsLst>
                <a:gs pos="0">
                  <a:srgbClr val="FFFFFF">
                    <a:alpha val="60000"/>
                  </a:srgbClr>
                </a:gs>
                <a:gs pos="67000">
                  <a:srgbClr val="FFFFFF">
                    <a:alpha val="0"/>
                  </a:srgb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9" name="FLYING IMPRESSION FID FEIZHAO    qq:1964271550"/>
            <p:cNvPicPr>
              <a:picLocks noChangeAspect="1"/>
            </p:cNvPicPr>
            <p:nvPr/>
          </p:nvPicPr>
          <p:blipFill>
            <a:blip r:embed="rId4">
              <a:extLst>
                <a:ext uri="{28A0092B-C50C-407E-A947-70E740481C1C}">
                  <a14:useLocalDpi/>
                </a:ext>
              </a:extLst>
            </a:blip>
            <a:stretch>
              <a:fillRect/>
            </a:stretch>
          </p:blipFill>
          <p:spPr>
            <a:xfrm>
              <a:off x="6003655" y="3959266"/>
              <a:ext cx="246025" cy="299843"/>
            </a:xfrm>
            <a:prstGeom prst="rect">
              <a:avLst/>
            </a:prstGeom>
          </p:spPr>
        </p:pic>
      </p:grpSp>
      <p:sp>
        <p:nvSpPr>
          <p:cNvPr id="30" name="FLYING IMPRESSION FID FEIZHAO    qq:1964271550"/>
          <p:cNvSpPr/>
          <p:nvPr/>
        </p:nvSpPr>
        <p:spPr>
          <a:xfrm>
            <a:off x="823799" y="2504000"/>
            <a:ext cx="573298" cy="573300"/>
          </a:xfrm>
          <a:prstGeom prst="round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2">
                  <a:lumMod val="25000"/>
                </a:schemeClr>
              </a:solidFill>
              <a:cs typeface="+mn-ea"/>
              <a:sym typeface="+mn-lt"/>
            </a:endParaRPr>
          </a:p>
        </p:txBody>
      </p:sp>
      <p:grpSp>
        <p:nvGrpSpPr>
          <p:cNvPr id="31" name="FLYING IMPRESSION FID FEIZHAO    qq:1964271550"/>
          <p:cNvGrpSpPr/>
          <p:nvPr/>
        </p:nvGrpSpPr>
        <p:grpSpPr>
          <a:xfrm>
            <a:off x="970003" y="2644836"/>
            <a:ext cx="291130" cy="291628"/>
            <a:chOff x="7287419" y="3505994"/>
            <a:chExt cx="464344" cy="465138"/>
          </a:xfrm>
          <a:solidFill>
            <a:schemeClr val="bg1"/>
          </a:solidFill>
        </p:grpSpPr>
        <p:sp>
          <p:nvSpPr>
            <p:cNvPr id="33" name="FLYING IMPRESSION FID FEIZHAO    qq:1964271550"/>
            <p:cNvSpPr/>
            <p:nvPr/>
          </p:nvSpPr>
          <p:spPr bwMode="auto">
            <a:xfrm>
              <a:off x="7287419" y="3549650"/>
              <a:ext cx="423069" cy="421482"/>
            </a:xfrm>
            <a:custGeom>
              <a:gdLst>
                <a:gd fmla="+- 0 10849 98" name="T0"/>
                <a:gd fmla="*/ T0 w 21502" name="T1"/>
                <a:gd fmla="*/ 10800 h 21600" name="T2"/>
                <a:gd fmla="+- 0 10849 98" name="T3"/>
                <a:gd fmla="*/ T3 w 21502" name="T4"/>
                <a:gd fmla="*/ 10800 h 21600" name="T5"/>
                <a:gd fmla="+- 0 10849 98" name="T6"/>
                <a:gd fmla="*/ T6 w 21502" name="T7"/>
                <a:gd fmla="*/ 10800 h 21600" name="T8"/>
                <a:gd fmla="+- 0 10849 98" name="T9"/>
                <a:gd fmla="*/ T9 w 21502" name="T10"/>
                <a:gd fmla="*/ 10800 h 21600" name="T11"/>
              </a:gdLst>
              <a:cxnLst>
                <a:cxn ang="0">
                  <a:pos x="T1" y="T2"/>
                </a:cxn>
                <a:cxn ang="0">
                  <a:pos x="T4" y="T5"/>
                </a:cxn>
                <a:cxn ang="0">
                  <a:pos x="T7" y="T8"/>
                </a:cxn>
                <a:cxn ang="0">
                  <a:pos x="T10" y="T11"/>
                </a:cxn>
              </a:cxnLst>
              <a:rect b="b" l="0" r="r" t="0"/>
              <a:pathLst>
                <a:path h="21600" w="21502">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28588"/>
              <a:endParaRPr lang="en-US">
                <a:solidFill>
                  <a:schemeClr val="bg2">
                    <a:lumMod val="25000"/>
                  </a:schemeClr>
                </a:solidFill>
                <a:latin typeface="+mn-lt"/>
                <a:cs typeface="+mn-ea"/>
                <a:sym typeface="+mn-lt"/>
              </a:endParaRPr>
            </a:p>
          </p:txBody>
        </p:sp>
        <p:sp>
          <p:nvSpPr>
            <p:cNvPr id="41" name="FLYING IMPRESSION FID FEIZHAO    qq:1964271550"/>
            <p:cNvSpPr/>
            <p:nvPr/>
          </p:nvSpPr>
          <p:spPr bwMode="auto">
            <a:xfrm>
              <a:off x="7490619" y="3738563"/>
              <a:ext cx="72231" cy="730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28588"/>
              <a:endParaRPr lang="en-US">
                <a:solidFill>
                  <a:schemeClr val="bg2">
                    <a:lumMod val="25000"/>
                  </a:schemeClr>
                </a:solidFill>
                <a:latin typeface="+mn-lt"/>
                <a:cs typeface="+mn-ea"/>
                <a:sym typeface="+mn-lt"/>
              </a:endParaRPr>
            </a:p>
          </p:txBody>
        </p:sp>
        <p:sp>
          <p:nvSpPr>
            <p:cNvPr id="42" name="FLYING IMPRESSION FID FEIZHAO    qq:1964271550"/>
            <p:cNvSpPr/>
            <p:nvPr/>
          </p:nvSpPr>
          <p:spPr bwMode="auto">
            <a:xfrm>
              <a:off x="7679532" y="3505994"/>
              <a:ext cx="72231" cy="730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28588"/>
              <a:endParaRPr lang="en-US">
                <a:solidFill>
                  <a:schemeClr val="bg2">
                    <a:lumMod val="25000"/>
                  </a:schemeClr>
                </a:solidFill>
                <a:latin typeface="+mn-lt"/>
                <a:cs typeface="+mn-ea"/>
                <a:sym typeface="+mn-lt"/>
              </a:endParaRPr>
            </a:p>
          </p:txBody>
        </p:sp>
        <p:sp>
          <p:nvSpPr>
            <p:cNvPr id="43" name="FLYING IMPRESSION FID FEIZHAO    qq:1964271550"/>
            <p:cNvSpPr/>
            <p:nvPr/>
          </p:nvSpPr>
          <p:spPr bwMode="auto">
            <a:xfrm>
              <a:off x="7403307" y="3724275"/>
              <a:ext cx="57944" cy="579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28588"/>
              <a:endParaRPr lang="en-US">
                <a:solidFill>
                  <a:schemeClr val="bg2">
                    <a:lumMod val="25000"/>
                  </a:schemeClr>
                </a:solidFill>
                <a:latin typeface="+mn-lt"/>
                <a:cs typeface="+mn-ea"/>
                <a:sym typeface="+mn-lt"/>
              </a:endParaRPr>
            </a:p>
          </p:txBody>
        </p:sp>
        <p:sp>
          <p:nvSpPr>
            <p:cNvPr id="44" name="FLYING IMPRESSION FID FEIZHAO    qq:1964271550"/>
            <p:cNvSpPr/>
            <p:nvPr/>
          </p:nvSpPr>
          <p:spPr bwMode="auto">
            <a:xfrm>
              <a:off x="7461250" y="3825875"/>
              <a:ext cx="29369" cy="285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28588"/>
              <a:endParaRPr lang="en-US">
                <a:solidFill>
                  <a:schemeClr val="bg2">
                    <a:lumMod val="25000"/>
                  </a:schemeClr>
                </a:solidFill>
                <a:latin typeface="+mn-lt"/>
                <a:cs typeface="+mn-ea"/>
                <a:sym typeface="+mn-lt"/>
              </a:endParaRPr>
            </a:p>
          </p:txBody>
        </p:sp>
        <p:sp>
          <p:nvSpPr>
            <p:cNvPr id="45" name="FLYING IMPRESSION FID FEIZHAO    qq:1964271550"/>
            <p:cNvSpPr/>
            <p:nvPr/>
          </p:nvSpPr>
          <p:spPr bwMode="auto">
            <a:xfrm>
              <a:off x="7693819" y="3607594"/>
              <a:ext cx="28575" cy="293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28588"/>
              <a:endParaRPr lang="en-US">
                <a:solidFill>
                  <a:schemeClr val="bg2">
                    <a:lumMod val="25000"/>
                  </a:schemeClr>
                </a:solidFill>
                <a:latin typeface="+mn-lt"/>
                <a:cs typeface="+mn-ea"/>
                <a:sym typeface="+mn-lt"/>
              </a:endParaRPr>
            </a:p>
          </p:txBody>
        </p:sp>
      </p:grpSp>
      <p:sp>
        <p:nvSpPr>
          <p:cNvPr id="46" name="FLYING IMPRESSION FID FEIZHAO    qq:1964271550"/>
          <p:cNvSpPr/>
          <p:nvPr/>
        </p:nvSpPr>
        <p:spPr>
          <a:xfrm>
            <a:off x="823799" y="3598651"/>
            <a:ext cx="573298" cy="573300"/>
          </a:xfrm>
          <a:prstGeom prst="roundRect">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2">
                  <a:lumMod val="25000"/>
                </a:schemeClr>
              </a:solidFill>
              <a:cs typeface="+mn-ea"/>
              <a:sym typeface="+mn-lt"/>
            </a:endParaRPr>
          </a:p>
        </p:txBody>
      </p:sp>
      <p:grpSp>
        <p:nvGrpSpPr>
          <p:cNvPr id="47" name="FLYING IMPRESSION FID FEIZHAO    qq:1964271550"/>
          <p:cNvGrpSpPr/>
          <p:nvPr/>
        </p:nvGrpSpPr>
        <p:grpSpPr>
          <a:xfrm>
            <a:off x="961126" y="3739736"/>
            <a:ext cx="291130" cy="291130"/>
            <a:chOff x="7287419" y="2577307"/>
            <a:chExt cx="464344" cy="464344"/>
          </a:xfrm>
          <a:solidFill>
            <a:schemeClr val="bg1"/>
          </a:solidFill>
        </p:grpSpPr>
        <p:sp>
          <p:nvSpPr>
            <p:cNvPr id="48" name="FLYING IMPRESSION FID FEIZHAO    qq:1964271550"/>
            <p:cNvSpPr/>
            <p:nvPr/>
          </p:nvSpPr>
          <p:spPr bwMode="auto">
            <a:xfrm>
              <a:off x="7287419" y="2577307"/>
              <a:ext cx="145256"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28588"/>
              <a:endParaRPr lang="en-US" sz="1050">
                <a:solidFill>
                  <a:schemeClr val="bg2">
                    <a:lumMod val="25000"/>
                  </a:schemeClr>
                </a:solidFill>
                <a:effectLst>
                  <a:outerShdw algn="tl" blurRad="38100" dir="2700000" dist="38100">
                    <a:srgbClr val="000000"/>
                  </a:outerShdw>
                </a:effectLst>
                <a:latin typeface="+mn-lt"/>
                <a:cs typeface="+mn-ea"/>
                <a:sym typeface="+mn-lt"/>
              </a:endParaRPr>
            </a:p>
          </p:txBody>
        </p:sp>
        <p:sp>
          <p:nvSpPr>
            <p:cNvPr id="49" name="FLYING IMPRESSION FID FEIZHAO    qq:1964271550"/>
            <p:cNvSpPr/>
            <p:nvPr/>
          </p:nvSpPr>
          <p:spPr bwMode="auto">
            <a:xfrm>
              <a:off x="7606507" y="2577307"/>
              <a:ext cx="145256"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28588"/>
              <a:endParaRPr lang="en-US" sz="1050">
                <a:solidFill>
                  <a:schemeClr val="bg2">
                    <a:lumMod val="25000"/>
                  </a:schemeClr>
                </a:solidFill>
                <a:effectLst>
                  <a:outerShdw algn="tl" blurRad="38100" dir="2700000" dist="38100">
                    <a:srgbClr val="000000"/>
                  </a:outerShdw>
                </a:effectLst>
                <a:latin typeface="+mn-lt"/>
                <a:cs typeface="+mn-ea"/>
                <a:sym typeface="+mn-lt"/>
              </a:endParaRPr>
            </a:p>
          </p:txBody>
        </p:sp>
        <p:sp>
          <p:nvSpPr>
            <p:cNvPr id="50" name="FLYING IMPRESSION FID FEIZHAO    qq:1964271550"/>
            <p:cNvSpPr/>
            <p:nvPr/>
          </p:nvSpPr>
          <p:spPr bwMode="auto">
            <a:xfrm>
              <a:off x="7446963" y="2577307"/>
              <a:ext cx="145257"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60" y="16749"/>
                  </a:cubicBezTo>
                  <a:cubicBezTo>
                    <a:pt x="12279" y="16826"/>
                    <a:pt x="11560" y="16875"/>
                    <a:pt x="10800" y="16875"/>
                  </a:cubicBezTo>
                  <a:cubicBezTo>
                    <a:pt x="10037" y="16875"/>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50"/>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60"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50"/>
                  </a:cubicBezTo>
                  <a:cubicBezTo>
                    <a:pt x="17280" y="15047"/>
                    <a:pt x="17161" y="15236"/>
                    <a:pt x="16988" y="15416"/>
                  </a:cubicBezTo>
                  <a:moveTo>
                    <a:pt x="12960" y="19575"/>
                  </a:moveTo>
                  <a:cubicBezTo>
                    <a:pt x="12960" y="19948"/>
                    <a:pt x="11992" y="20249"/>
                    <a:pt x="10800" y="20249"/>
                  </a:cubicBezTo>
                  <a:cubicBezTo>
                    <a:pt x="9606" y="20249"/>
                    <a:pt x="8640" y="19948"/>
                    <a:pt x="8640" y="19575"/>
                  </a:cubicBezTo>
                  <a:lnTo>
                    <a:pt x="8640" y="18156"/>
                  </a:lnTo>
                  <a:cubicBezTo>
                    <a:pt x="9338" y="18201"/>
                    <a:pt x="10059" y="18225"/>
                    <a:pt x="10800" y="18225"/>
                  </a:cubicBezTo>
                  <a:cubicBezTo>
                    <a:pt x="11541" y="18225"/>
                    <a:pt x="12262" y="18201"/>
                    <a:pt x="12960" y="18156"/>
                  </a:cubicBezTo>
                  <a:cubicBezTo>
                    <a:pt x="12960" y="18156"/>
                    <a:pt x="12960" y="19575"/>
                    <a:pt x="12960" y="19575"/>
                  </a:cubicBezTo>
                  <a:close/>
                  <a:moveTo>
                    <a:pt x="8640" y="2025"/>
                  </a:moveTo>
                  <a:cubicBezTo>
                    <a:pt x="8640" y="1651"/>
                    <a:pt x="9606" y="1350"/>
                    <a:pt x="10800" y="1350"/>
                  </a:cubicBezTo>
                  <a:cubicBezTo>
                    <a:pt x="11992" y="1350"/>
                    <a:pt x="12960" y="1651"/>
                    <a:pt x="12960" y="2025"/>
                  </a:cubicBezTo>
                  <a:lnTo>
                    <a:pt x="12960" y="11542"/>
                  </a:lnTo>
                  <a:cubicBezTo>
                    <a:pt x="12262" y="11498"/>
                    <a:pt x="11541" y="11475"/>
                    <a:pt x="10800" y="11475"/>
                  </a:cubicBezTo>
                  <a:cubicBezTo>
                    <a:pt x="10059" y="11475"/>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50"/>
                  </a:cubicBezTo>
                  <a:cubicBezTo>
                    <a:pt x="0" y="15950"/>
                    <a:pt x="1710" y="16918"/>
                    <a:pt x="4320" y="17534"/>
                  </a:cubicBezTo>
                  <a:lnTo>
                    <a:pt x="4320" y="19575"/>
                  </a:lnTo>
                  <a:cubicBezTo>
                    <a:pt x="4320" y="20691"/>
                    <a:pt x="7225" y="21599"/>
                    <a:pt x="10800" y="21599"/>
                  </a:cubicBezTo>
                  <a:cubicBezTo>
                    <a:pt x="14373" y="21599"/>
                    <a:pt x="17280" y="20691"/>
                    <a:pt x="17280" y="19575"/>
                  </a:cubicBezTo>
                  <a:lnTo>
                    <a:pt x="17280" y="17534"/>
                  </a:lnTo>
                  <a:cubicBezTo>
                    <a:pt x="19889" y="16918"/>
                    <a:pt x="21600" y="15950"/>
                    <a:pt x="21600" y="14850"/>
                  </a:cubicBezTo>
                  <a:cubicBezTo>
                    <a:pt x="21600" y="13749"/>
                    <a:pt x="19889" y="12781"/>
                    <a:pt x="17280" y="12164"/>
                  </a:cubicBezTo>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28588"/>
              <a:endParaRPr lang="en-US" sz="1050">
                <a:solidFill>
                  <a:schemeClr val="bg2">
                    <a:lumMod val="25000"/>
                  </a:schemeClr>
                </a:solidFill>
                <a:effectLst>
                  <a:outerShdw algn="tl" blurRad="38100" dir="2700000" dist="38100">
                    <a:srgbClr val="000000"/>
                  </a:outerShdw>
                </a:effectLst>
                <a:latin typeface="+mn-lt"/>
                <a:cs typeface="+mn-ea"/>
                <a:sym typeface="+mn-lt"/>
              </a:endParaRPr>
            </a:p>
          </p:txBody>
        </p:sp>
      </p:grpSp>
      <p:sp>
        <p:nvSpPr>
          <p:cNvPr id="51" name="FLYING IMPRESSION FID FEIZHAO    qq:1964271550"/>
          <p:cNvSpPr/>
          <p:nvPr/>
        </p:nvSpPr>
        <p:spPr>
          <a:xfrm>
            <a:off x="823799" y="1413924"/>
            <a:ext cx="573298" cy="573300"/>
          </a:xfrm>
          <a:prstGeom prst="roundRect">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2">
                  <a:lumMod val="25000"/>
                </a:schemeClr>
              </a:solidFill>
              <a:cs typeface="+mn-ea"/>
              <a:sym typeface="+mn-lt"/>
            </a:endParaRPr>
          </a:p>
        </p:txBody>
      </p:sp>
      <p:grpSp>
        <p:nvGrpSpPr>
          <p:cNvPr id="52" name="FLYING IMPRESSION FID FEIZHAO    qq:1964271550"/>
          <p:cNvGrpSpPr/>
          <p:nvPr/>
        </p:nvGrpSpPr>
        <p:grpSpPr>
          <a:xfrm>
            <a:off x="969444" y="1555009"/>
            <a:ext cx="291626" cy="291130"/>
            <a:chOff x="2581275" y="2582069"/>
            <a:chExt cx="465138" cy="464344"/>
          </a:xfrm>
          <a:solidFill>
            <a:schemeClr val="bg1"/>
          </a:solidFill>
        </p:grpSpPr>
        <p:sp>
          <p:nvSpPr>
            <p:cNvPr id="53" name="FLYING IMPRESSION FID FEIZHAO    qq:1964271550"/>
            <p:cNvSpPr/>
            <p:nvPr/>
          </p:nvSpPr>
          <p:spPr bwMode="auto">
            <a:xfrm>
              <a:off x="2581275" y="2582069"/>
              <a:ext cx="465138"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28588"/>
              <a:endParaRPr lang="en-US" sz="1050">
                <a:solidFill>
                  <a:schemeClr val="bg2">
                    <a:lumMod val="25000"/>
                  </a:schemeClr>
                </a:solidFill>
                <a:effectLst>
                  <a:outerShdw algn="tl" blurRad="38100" dir="2700000" dist="38100">
                    <a:srgbClr val="000000"/>
                  </a:outerShdw>
                </a:effectLst>
                <a:latin typeface="+mn-lt"/>
                <a:cs typeface="+mn-ea"/>
                <a:sym typeface="+mn-lt"/>
              </a:endParaRPr>
            </a:p>
          </p:txBody>
        </p:sp>
        <p:sp>
          <p:nvSpPr>
            <p:cNvPr id="54" name="FLYING IMPRESSION FID FEIZHAO    qq:1964271550"/>
            <p:cNvSpPr/>
            <p:nvPr/>
          </p:nvSpPr>
          <p:spPr bwMode="auto">
            <a:xfrm>
              <a:off x="2871788" y="2640013"/>
              <a:ext cx="115888" cy="115888"/>
            </a:xfrm>
            <a:custGeom>
              <a:gdLst>
                <a:gd fmla="*/ 10800 w 21600" name="T0"/>
                <a:gd fmla="+- 0 10800 134" name="T1"/>
                <a:gd fmla="*/ 10800 h 21333" name="T2"/>
                <a:gd fmla="*/ 10800 w 21600" name="T3"/>
                <a:gd fmla="+- 0 10800 134" name="T4"/>
                <a:gd fmla="*/ 10800 h 21333" name="T5"/>
                <a:gd fmla="*/ 10800 w 21600" name="T6"/>
                <a:gd fmla="+- 0 10800 134" name="T7"/>
                <a:gd fmla="*/ 10800 h 21333" name="T8"/>
                <a:gd fmla="*/ 10800 w 21600" name="T9"/>
                <a:gd fmla="+- 0 10800 134" name="T10"/>
                <a:gd fmla="*/ 10800 h 21333" name="T11"/>
              </a:gdLst>
              <a:cxnLst>
                <a:cxn ang="0">
                  <a:pos x="T0" y="T2"/>
                </a:cxn>
                <a:cxn ang="0">
                  <a:pos x="T3" y="T5"/>
                </a:cxn>
                <a:cxn ang="0">
                  <a:pos x="T6" y="T8"/>
                </a:cxn>
                <a:cxn ang="0">
                  <a:pos x="T9" y="T11"/>
                </a:cxn>
              </a:cxnLst>
              <a:rect b="b" l="0" r="r" t="0"/>
              <a:pathLst>
                <a:path h="21333" w="21600">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28588"/>
              <a:endParaRPr lang="en-US" sz="1050">
                <a:solidFill>
                  <a:schemeClr val="bg2">
                    <a:lumMod val="25000"/>
                  </a:schemeClr>
                </a:solidFill>
                <a:effectLst>
                  <a:outerShdw algn="tl" blurRad="38100" dir="2700000" dist="38100">
                    <a:srgbClr val="000000"/>
                  </a:outerShdw>
                </a:effectLst>
                <a:latin typeface="+mn-lt"/>
                <a:cs typeface="+mn-ea"/>
                <a:sym typeface="+mn-lt"/>
              </a:endParaRPr>
            </a:p>
          </p:txBody>
        </p:sp>
      </p:grpSp>
      <p:sp>
        <p:nvSpPr>
          <p:cNvPr id="71"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产品/服务介绍</a:t>
            </a:r>
          </a:p>
        </p:txBody>
      </p:sp>
      <p:sp>
        <p:nvSpPr>
          <p:cNvPr id="72"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Product Introduction</a:t>
            </a:r>
          </a:p>
        </p:txBody>
      </p:sp>
      <p:sp>
        <p:nvSpPr>
          <p:cNvPr id="73" name="矩形 72"/>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74" name="组合 73"/>
          <p:cNvGrpSpPr/>
          <p:nvPr/>
        </p:nvGrpSpPr>
        <p:grpSpPr>
          <a:xfrm>
            <a:off x="3588924" y="311398"/>
            <a:ext cx="1978192" cy="457200"/>
            <a:chOff x="3588924" y="311398"/>
            <a:chExt cx="1978192" cy="457200"/>
          </a:xfrm>
        </p:grpSpPr>
        <p:sp>
          <p:nvSpPr>
            <p:cNvPr id="75" name="L 形 74"/>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6" name="L 形 75"/>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1" name="Text Placeholder 33"/>
          <p:cNvSpPr txBox="1"/>
          <p:nvPr/>
        </p:nvSpPr>
        <p:spPr>
          <a:xfrm>
            <a:off x="1622537" y="1404686"/>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rgbClr val="43536A"/>
                </a:solidFill>
                <a:latin typeface="+mn-lt"/>
                <a:ea typeface="+mn-ea"/>
                <a:cs typeface="+mn-ea"/>
                <a:sym typeface="+mn-lt"/>
              </a:rPr>
              <a:t>商业策略</a:t>
            </a:r>
          </a:p>
        </p:txBody>
      </p:sp>
      <p:sp>
        <p:nvSpPr>
          <p:cNvPr id="62" name="TextBox 20"/>
          <p:cNvSpPr txBox="1"/>
          <p:nvPr/>
        </p:nvSpPr>
        <p:spPr>
          <a:xfrm>
            <a:off x="1622536" y="1706664"/>
            <a:ext cx="2512943" cy="365760"/>
          </a:xfrm>
          <a:prstGeom prst="rect">
            <a:avLst/>
          </a:prstGeom>
          <a:noFill/>
        </p:spPr>
        <p:txBody>
          <a:bodyPr rtlCol="0" wrap="square">
            <a:spAutoFit/>
          </a:bodyPr>
          <a:lstStyle/>
          <a:p>
            <a:pPr defTabSz="914309">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63" name="Text Placeholder 33"/>
          <p:cNvSpPr txBox="1"/>
          <p:nvPr/>
        </p:nvSpPr>
        <p:spPr>
          <a:xfrm>
            <a:off x="1622537" y="2460894"/>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rgbClr val="43536A"/>
                </a:solidFill>
                <a:latin typeface="+mn-lt"/>
                <a:ea typeface="+mn-ea"/>
                <a:cs typeface="+mn-ea"/>
                <a:sym typeface="+mn-lt"/>
              </a:rPr>
              <a:t>商业策略</a:t>
            </a:r>
          </a:p>
        </p:txBody>
      </p:sp>
      <p:sp>
        <p:nvSpPr>
          <p:cNvPr id="64" name="TextBox 20"/>
          <p:cNvSpPr txBox="1"/>
          <p:nvPr/>
        </p:nvSpPr>
        <p:spPr>
          <a:xfrm>
            <a:off x="1622536" y="2762872"/>
            <a:ext cx="2512943" cy="365760"/>
          </a:xfrm>
          <a:prstGeom prst="rect">
            <a:avLst/>
          </a:prstGeom>
          <a:noFill/>
        </p:spPr>
        <p:txBody>
          <a:bodyPr rtlCol="0" wrap="square">
            <a:spAutoFit/>
          </a:bodyPr>
          <a:lstStyle/>
          <a:p>
            <a:pPr defTabSz="914309">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65" name="Text Placeholder 33"/>
          <p:cNvSpPr txBox="1"/>
          <p:nvPr/>
        </p:nvSpPr>
        <p:spPr>
          <a:xfrm>
            <a:off x="1622537" y="3570834"/>
            <a:ext cx="1418180" cy="3200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l"/>
            <a:r>
              <a:rPr altLang="en-US" lang="zh-CN" sz="1500">
                <a:solidFill>
                  <a:srgbClr val="43536A"/>
                </a:solidFill>
                <a:latin typeface="+mn-lt"/>
                <a:ea typeface="+mn-ea"/>
                <a:cs typeface="+mn-ea"/>
                <a:sym typeface="+mn-lt"/>
              </a:rPr>
              <a:t>商业策略</a:t>
            </a:r>
          </a:p>
        </p:txBody>
      </p:sp>
      <p:sp>
        <p:nvSpPr>
          <p:cNvPr id="66" name="TextBox 20"/>
          <p:cNvSpPr txBox="1"/>
          <p:nvPr/>
        </p:nvSpPr>
        <p:spPr>
          <a:xfrm>
            <a:off x="1622536" y="3872812"/>
            <a:ext cx="2512943" cy="365760"/>
          </a:xfrm>
          <a:prstGeom prst="rect">
            <a:avLst/>
          </a:prstGeom>
          <a:noFill/>
        </p:spPr>
        <p:txBody>
          <a:bodyPr rtlCol="0" wrap="square">
            <a:spAutoFit/>
          </a:bodyPr>
          <a:lstStyle/>
          <a:p>
            <a:pPr defTabSz="914309">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Tree>
    <p:extLst>
      <p:ext uri="{BB962C8B-B14F-4D97-AF65-F5344CB8AC3E}">
        <p14:creationId val="3310608287"/>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 presetSubtype="0">
                                  <p:stCondLst>
                                    <p:cond delay="0"/>
                                  </p:stCondLst>
                                  <p:childTnLst>
                                    <p:set>
                                      <p:cBhvr>
                                        <p:cTn dur="1" fill="hold" id="6">
                                          <p:stCondLst>
                                            <p:cond delay="0"/>
                                          </p:stCondLst>
                                        </p:cTn>
                                        <p:tgtEl>
                                          <p:spTgt spid="30"/>
                                        </p:tgtEl>
                                        <p:attrNameLst>
                                          <p:attrName>style.visibility</p:attrName>
                                        </p:attrNameLst>
                                      </p:cBhvr>
                                      <p:to>
                                        <p:strVal val="visible"/>
                                      </p:to>
                                    </p:set>
                                  </p:childTnLst>
                                </p:cTn>
                              </p:par>
                              <p:par>
                                <p:cTn fill="hold" id="7" nodeType="withEffect" presetClass="entr" presetID="1" presetSubtype="0">
                                  <p:stCondLst>
                                    <p:cond delay="0"/>
                                  </p:stCondLst>
                                  <p:childTnLst>
                                    <p:set>
                                      <p:cBhvr>
                                        <p:cTn dur="1" fill="hold" id="8">
                                          <p:stCondLst>
                                            <p:cond delay="0"/>
                                          </p:stCondLst>
                                        </p:cTn>
                                        <p:tgtEl>
                                          <p:spTgt spid="31"/>
                                        </p:tgtEl>
                                        <p:attrNameLst>
                                          <p:attrName>style.visibility</p:attrName>
                                        </p:attrNameLst>
                                      </p:cBhvr>
                                      <p:to>
                                        <p:strVal val="visible"/>
                                      </p:to>
                                    </p:set>
                                  </p:childTnLst>
                                </p:cTn>
                              </p:par>
                              <p:par>
                                <p:cTn fill="hold" grpId="0" id="9" nodeType="withEffect" presetClass="entr" presetID="1" presetSubtype="0">
                                  <p:stCondLst>
                                    <p:cond delay="0"/>
                                  </p:stCondLst>
                                  <p:childTnLst>
                                    <p:set>
                                      <p:cBhvr>
                                        <p:cTn dur="1" fill="hold" id="10">
                                          <p:stCondLst>
                                            <p:cond delay="0"/>
                                          </p:stCondLst>
                                        </p:cTn>
                                        <p:tgtEl>
                                          <p:spTgt spid="46"/>
                                        </p:tgtEl>
                                        <p:attrNameLst>
                                          <p:attrName>style.visibility</p:attrName>
                                        </p:attrNameLst>
                                      </p:cBhvr>
                                      <p:to>
                                        <p:strVal val="visible"/>
                                      </p:to>
                                    </p:set>
                                  </p:childTnLst>
                                </p:cTn>
                              </p:par>
                              <p:par>
                                <p:cTn fill="hold" id="11" nodeType="withEffect" presetClass="entr" presetID="1" presetSubtype="0">
                                  <p:stCondLst>
                                    <p:cond delay="0"/>
                                  </p:stCondLst>
                                  <p:childTnLst>
                                    <p:set>
                                      <p:cBhvr>
                                        <p:cTn dur="1" fill="hold" id="12">
                                          <p:stCondLst>
                                            <p:cond delay="0"/>
                                          </p:stCondLst>
                                        </p:cTn>
                                        <p:tgtEl>
                                          <p:spTgt spid="47"/>
                                        </p:tgtEl>
                                        <p:attrNameLst>
                                          <p:attrName>style.visibility</p:attrName>
                                        </p:attrNameLst>
                                      </p:cBhvr>
                                      <p:to>
                                        <p:strVal val="visible"/>
                                      </p:to>
                                    </p:set>
                                  </p:childTnLst>
                                </p:cTn>
                              </p:par>
                              <p:par>
                                <p:cTn fill="hold" grpId="0" id="13" nodeType="withEffect" presetClass="entr" presetID="1" presetSubtype="0">
                                  <p:stCondLst>
                                    <p:cond delay="0"/>
                                  </p:stCondLst>
                                  <p:childTnLst>
                                    <p:set>
                                      <p:cBhvr>
                                        <p:cTn dur="1" fill="hold" id="14">
                                          <p:stCondLst>
                                            <p:cond delay="0"/>
                                          </p:stCondLst>
                                        </p:cTn>
                                        <p:tgtEl>
                                          <p:spTgt spid="51"/>
                                        </p:tgtEl>
                                        <p:attrNameLst>
                                          <p:attrName>style.visibility</p:attrName>
                                        </p:attrNameLst>
                                      </p:cBhvr>
                                      <p:to>
                                        <p:strVal val="visible"/>
                                      </p:to>
                                    </p:set>
                                  </p:childTnLst>
                                </p:cTn>
                              </p:par>
                              <p:par>
                                <p:cTn fill="hold" id="15" nodeType="withEffect" presetClass="entr" presetID="1" presetSubtype="0">
                                  <p:stCondLst>
                                    <p:cond delay="0"/>
                                  </p:stCondLst>
                                  <p:childTnLst>
                                    <p:set>
                                      <p:cBhvr>
                                        <p:cTn dur="1" fill="hold" id="16">
                                          <p:stCondLst>
                                            <p:cond delay="0"/>
                                          </p:stCondLst>
                                        </p:cTn>
                                        <p:tgtEl>
                                          <p:spTgt spid="52"/>
                                        </p:tgtEl>
                                        <p:attrNameLst>
                                          <p:attrName>style.visibility</p:attrName>
                                        </p:attrNameLst>
                                      </p:cBhvr>
                                      <p:to>
                                        <p:strVal val="visible"/>
                                      </p:to>
                                    </p:set>
                                  </p:childTnLst>
                                </p:cTn>
                              </p:par>
                            </p:childTnLst>
                          </p:cTn>
                        </p:par>
                      </p:childTnLst>
                    </p:cTn>
                  </p:par>
                  <p:par>
                    <p:cTn fill="hold" id="17" nodeType="clickPar">
                      <p:stCondLst>
                        <p:cond delay="indefinite"/>
                      </p:stCondLst>
                      <p:childTnLst>
                        <p:par>
                          <p:cTn fill="hold" id="18" nodeType="afterGroup">
                            <p:stCondLst>
                              <p:cond delay="0"/>
                            </p:stCondLst>
                            <p:childTnLst>
                              <p:par>
                                <p:cTn fill="hold" grpId="1" id="19" nodeType="clickEffect" presetClass="emph" presetID="32" presetSubtype="0">
                                  <p:stCondLst>
                                    <p:cond delay="0"/>
                                  </p:stCondLst>
                                  <p:childTnLst>
                                    <p:animRot by="120000">
                                      <p:cBhvr>
                                        <p:cTn dur="100" fill="hold" id="20">
                                          <p:stCondLst>
                                            <p:cond delay="0"/>
                                          </p:stCondLst>
                                        </p:cTn>
                                        <p:tgtEl>
                                          <p:spTgt spid="30"/>
                                        </p:tgtEl>
                                        <p:attrNameLst>
                                          <p:attrName>r</p:attrName>
                                        </p:attrNameLst>
                                      </p:cBhvr>
                                    </p:animRot>
                                    <p:animRot by="-240000">
                                      <p:cBhvr>
                                        <p:cTn dur="200" fill="hold" id="21">
                                          <p:stCondLst>
                                            <p:cond delay="200"/>
                                          </p:stCondLst>
                                        </p:cTn>
                                        <p:tgtEl>
                                          <p:spTgt spid="30"/>
                                        </p:tgtEl>
                                        <p:attrNameLst>
                                          <p:attrName>r</p:attrName>
                                        </p:attrNameLst>
                                      </p:cBhvr>
                                    </p:animRot>
                                    <p:animRot by="240000">
                                      <p:cBhvr>
                                        <p:cTn dur="200" fill="hold" id="22">
                                          <p:stCondLst>
                                            <p:cond delay="400"/>
                                          </p:stCondLst>
                                        </p:cTn>
                                        <p:tgtEl>
                                          <p:spTgt spid="30"/>
                                        </p:tgtEl>
                                        <p:attrNameLst>
                                          <p:attrName>r</p:attrName>
                                        </p:attrNameLst>
                                      </p:cBhvr>
                                    </p:animRot>
                                    <p:animRot by="-240000">
                                      <p:cBhvr>
                                        <p:cTn dur="200" fill="hold" id="23">
                                          <p:stCondLst>
                                            <p:cond delay="600"/>
                                          </p:stCondLst>
                                        </p:cTn>
                                        <p:tgtEl>
                                          <p:spTgt spid="30"/>
                                        </p:tgtEl>
                                        <p:attrNameLst>
                                          <p:attrName>r</p:attrName>
                                        </p:attrNameLst>
                                      </p:cBhvr>
                                    </p:animRot>
                                    <p:animRot by="120000">
                                      <p:cBhvr>
                                        <p:cTn dur="200" fill="hold" id="24">
                                          <p:stCondLst>
                                            <p:cond delay="800"/>
                                          </p:stCondLst>
                                        </p:cTn>
                                        <p:tgtEl>
                                          <p:spTgt spid="30"/>
                                        </p:tgtEl>
                                        <p:attrNameLst>
                                          <p:attrName>r</p:attrName>
                                        </p:attrNameLst>
                                      </p:cBhvr>
                                    </p:animRot>
                                  </p:childTnLst>
                                </p:cTn>
                              </p:par>
                              <p:par>
                                <p:cTn fill="hold" id="25" nodeType="withEffect" presetClass="emph" presetID="32" presetSubtype="0">
                                  <p:stCondLst>
                                    <p:cond delay="0"/>
                                  </p:stCondLst>
                                  <p:childTnLst>
                                    <p:animRot by="120000">
                                      <p:cBhvr>
                                        <p:cTn dur="100" fill="hold" id="26">
                                          <p:stCondLst>
                                            <p:cond delay="0"/>
                                          </p:stCondLst>
                                        </p:cTn>
                                        <p:tgtEl>
                                          <p:spTgt spid="31"/>
                                        </p:tgtEl>
                                        <p:attrNameLst>
                                          <p:attrName>r</p:attrName>
                                        </p:attrNameLst>
                                      </p:cBhvr>
                                    </p:animRot>
                                    <p:animRot by="-240000">
                                      <p:cBhvr>
                                        <p:cTn dur="200" fill="hold" id="27">
                                          <p:stCondLst>
                                            <p:cond delay="200"/>
                                          </p:stCondLst>
                                        </p:cTn>
                                        <p:tgtEl>
                                          <p:spTgt spid="31"/>
                                        </p:tgtEl>
                                        <p:attrNameLst>
                                          <p:attrName>r</p:attrName>
                                        </p:attrNameLst>
                                      </p:cBhvr>
                                    </p:animRot>
                                    <p:animRot by="240000">
                                      <p:cBhvr>
                                        <p:cTn dur="200" fill="hold" id="28">
                                          <p:stCondLst>
                                            <p:cond delay="400"/>
                                          </p:stCondLst>
                                        </p:cTn>
                                        <p:tgtEl>
                                          <p:spTgt spid="31"/>
                                        </p:tgtEl>
                                        <p:attrNameLst>
                                          <p:attrName>r</p:attrName>
                                        </p:attrNameLst>
                                      </p:cBhvr>
                                    </p:animRot>
                                    <p:animRot by="-240000">
                                      <p:cBhvr>
                                        <p:cTn dur="200" fill="hold" id="29">
                                          <p:stCondLst>
                                            <p:cond delay="600"/>
                                          </p:stCondLst>
                                        </p:cTn>
                                        <p:tgtEl>
                                          <p:spTgt spid="31"/>
                                        </p:tgtEl>
                                        <p:attrNameLst>
                                          <p:attrName>r</p:attrName>
                                        </p:attrNameLst>
                                      </p:cBhvr>
                                    </p:animRot>
                                    <p:animRot by="120000">
                                      <p:cBhvr>
                                        <p:cTn dur="200" fill="hold" id="30">
                                          <p:stCondLst>
                                            <p:cond delay="800"/>
                                          </p:stCondLst>
                                        </p:cTn>
                                        <p:tgtEl>
                                          <p:spTgt spid="31"/>
                                        </p:tgtEl>
                                        <p:attrNameLst>
                                          <p:attrName>r</p:attrName>
                                        </p:attrNameLst>
                                      </p:cBhvr>
                                    </p:animRot>
                                  </p:childTnLst>
                                </p:cTn>
                              </p:par>
                              <p:par>
                                <p:cTn fill="hold" grpId="1" id="31" nodeType="withEffect" presetClass="emph" presetID="32" presetSubtype="0">
                                  <p:stCondLst>
                                    <p:cond delay="0"/>
                                  </p:stCondLst>
                                  <p:childTnLst>
                                    <p:animRot by="120000">
                                      <p:cBhvr>
                                        <p:cTn dur="100" fill="hold" id="32">
                                          <p:stCondLst>
                                            <p:cond delay="0"/>
                                          </p:stCondLst>
                                        </p:cTn>
                                        <p:tgtEl>
                                          <p:spTgt spid="46"/>
                                        </p:tgtEl>
                                        <p:attrNameLst>
                                          <p:attrName>r</p:attrName>
                                        </p:attrNameLst>
                                      </p:cBhvr>
                                    </p:animRot>
                                    <p:animRot by="-240000">
                                      <p:cBhvr>
                                        <p:cTn dur="200" fill="hold" id="33">
                                          <p:stCondLst>
                                            <p:cond delay="200"/>
                                          </p:stCondLst>
                                        </p:cTn>
                                        <p:tgtEl>
                                          <p:spTgt spid="46"/>
                                        </p:tgtEl>
                                        <p:attrNameLst>
                                          <p:attrName>r</p:attrName>
                                        </p:attrNameLst>
                                      </p:cBhvr>
                                    </p:animRot>
                                    <p:animRot by="240000">
                                      <p:cBhvr>
                                        <p:cTn dur="200" fill="hold" id="34">
                                          <p:stCondLst>
                                            <p:cond delay="400"/>
                                          </p:stCondLst>
                                        </p:cTn>
                                        <p:tgtEl>
                                          <p:spTgt spid="46"/>
                                        </p:tgtEl>
                                        <p:attrNameLst>
                                          <p:attrName>r</p:attrName>
                                        </p:attrNameLst>
                                      </p:cBhvr>
                                    </p:animRot>
                                    <p:animRot by="-240000">
                                      <p:cBhvr>
                                        <p:cTn dur="200" fill="hold" id="35">
                                          <p:stCondLst>
                                            <p:cond delay="600"/>
                                          </p:stCondLst>
                                        </p:cTn>
                                        <p:tgtEl>
                                          <p:spTgt spid="46"/>
                                        </p:tgtEl>
                                        <p:attrNameLst>
                                          <p:attrName>r</p:attrName>
                                        </p:attrNameLst>
                                      </p:cBhvr>
                                    </p:animRot>
                                    <p:animRot by="120000">
                                      <p:cBhvr>
                                        <p:cTn dur="200" fill="hold" id="36">
                                          <p:stCondLst>
                                            <p:cond delay="800"/>
                                          </p:stCondLst>
                                        </p:cTn>
                                        <p:tgtEl>
                                          <p:spTgt spid="46"/>
                                        </p:tgtEl>
                                        <p:attrNameLst>
                                          <p:attrName>r</p:attrName>
                                        </p:attrNameLst>
                                      </p:cBhvr>
                                    </p:animRot>
                                  </p:childTnLst>
                                </p:cTn>
                              </p:par>
                              <p:par>
                                <p:cTn fill="hold" id="37" nodeType="withEffect" presetClass="emph" presetID="32" presetSubtype="0">
                                  <p:stCondLst>
                                    <p:cond delay="0"/>
                                  </p:stCondLst>
                                  <p:childTnLst>
                                    <p:animRot by="120000">
                                      <p:cBhvr>
                                        <p:cTn dur="100" fill="hold" id="38">
                                          <p:stCondLst>
                                            <p:cond delay="0"/>
                                          </p:stCondLst>
                                        </p:cTn>
                                        <p:tgtEl>
                                          <p:spTgt spid="47"/>
                                        </p:tgtEl>
                                        <p:attrNameLst>
                                          <p:attrName>r</p:attrName>
                                        </p:attrNameLst>
                                      </p:cBhvr>
                                    </p:animRot>
                                    <p:animRot by="-240000">
                                      <p:cBhvr>
                                        <p:cTn dur="200" fill="hold" id="39">
                                          <p:stCondLst>
                                            <p:cond delay="200"/>
                                          </p:stCondLst>
                                        </p:cTn>
                                        <p:tgtEl>
                                          <p:spTgt spid="47"/>
                                        </p:tgtEl>
                                        <p:attrNameLst>
                                          <p:attrName>r</p:attrName>
                                        </p:attrNameLst>
                                      </p:cBhvr>
                                    </p:animRot>
                                    <p:animRot by="240000">
                                      <p:cBhvr>
                                        <p:cTn dur="200" fill="hold" id="40">
                                          <p:stCondLst>
                                            <p:cond delay="400"/>
                                          </p:stCondLst>
                                        </p:cTn>
                                        <p:tgtEl>
                                          <p:spTgt spid="47"/>
                                        </p:tgtEl>
                                        <p:attrNameLst>
                                          <p:attrName>r</p:attrName>
                                        </p:attrNameLst>
                                      </p:cBhvr>
                                    </p:animRot>
                                    <p:animRot by="-240000">
                                      <p:cBhvr>
                                        <p:cTn dur="200" fill="hold" id="41">
                                          <p:stCondLst>
                                            <p:cond delay="600"/>
                                          </p:stCondLst>
                                        </p:cTn>
                                        <p:tgtEl>
                                          <p:spTgt spid="47"/>
                                        </p:tgtEl>
                                        <p:attrNameLst>
                                          <p:attrName>r</p:attrName>
                                        </p:attrNameLst>
                                      </p:cBhvr>
                                    </p:animRot>
                                    <p:animRot by="120000">
                                      <p:cBhvr>
                                        <p:cTn dur="200" fill="hold" id="42">
                                          <p:stCondLst>
                                            <p:cond delay="800"/>
                                          </p:stCondLst>
                                        </p:cTn>
                                        <p:tgtEl>
                                          <p:spTgt spid="47"/>
                                        </p:tgtEl>
                                        <p:attrNameLst>
                                          <p:attrName>r</p:attrName>
                                        </p:attrNameLst>
                                      </p:cBhvr>
                                    </p:animRot>
                                  </p:childTnLst>
                                </p:cTn>
                              </p:par>
                              <p:par>
                                <p:cTn fill="hold" grpId="1" id="43" nodeType="withEffect" presetClass="emph" presetID="32" presetSubtype="0">
                                  <p:stCondLst>
                                    <p:cond delay="0"/>
                                  </p:stCondLst>
                                  <p:childTnLst>
                                    <p:animRot by="120000">
                                      <p:cBhvr>
                                        <p:cTn dur="100" fill="hold" id="44">
                                          <p:stCondLst>
                                            <p:cond delay="0"/>
                                          </p:stCondLst>
                                        </p:cTn>
                                        <p:tgtEl>
                                          <p:spTgt spid="51"/>
                                        </p:tgtEl>
                                        <p:attrNameLst>
                                          <p:attrName>r</p:attrName>
                                        </p:attrNameLst>
                                      </p:cBhvr>
                                    </p:animRot>
                                    <p:animRot by="-240000">
                                      <p:cBhvr>
                                        <p:cTn dur="200" fill="hold" id="45">
                                          <p:stCondLst>
                                            <p:cond delay="200"/>
                                          </p:stCondLst>
                                        </p:cTn>
                                        <p:tgtEl>
                                          <p:spTgt spid="51"/>
                                        </p:tgtEl>
                                        <p:attrNameLst>
                                          <p:attrName>r</p:attrName>
                                        </p:attrNameLst>
                                      </p:cBhvr>
                                    </p:animRot>
                                    <p:animRot by="240000">
                                      <p:cBhvr>
                                        <p:cTn dur="200" fill="hold" id="46">
                                          <p:stCondLst>
                                            <p:cond delay="400"/>
                                          </p:stCondLst>
                                        </p:cTn>
                                        <p:tgtEl>
                                          <p:spTgt spid="51"/>
                                        </p:tgtEl>
                                        <p:attrNameLst>
                                          <p:attrName>r</p:attrName>
                                        </p:attrNameLst>
                                      </p:cBhvr>
                                    </p:animRot>
                                    <p:animRot by="-240000">
                                      <p:cBhvr>
                                        <p:cTn dur="200" fill="hold" id="47">
                                          <p:stCondLst>
                                            <p:cond delay="600"/>
                                          </p:stCondLst>
                                        </p:cTn>
                                        <p:tgtEl>
                                          <p:spTgt spid="51"/>
                                        </p:tgtEl>
                                        <p:attrNameLst>
                                          <p:attrName>r</p:attrName>
                                        </p:attrNameLst>
                                      </p:cBhvr>
                                    </p:animRot>
                                    <p:animRot by="120000">
                                      <p:cBhvr>
                                        <p:cTn dur="200" fill="hold" id="48">
                                          <p:stCondLst>
                                            <p:cond delay="800"/>
                                          </p:stCondLst>
                                        </p:cTn>
                                        <p:tgtEl>
                                          <p:spTgt spid="51"/>
                                        </p:tgtEl>
                                        <p:attrNameLst>
                                          <p:attrName>r</p:attrName>
                                        </p:attrNameLst>
                                      </p:cBhvr>
                                    </p:animRot>
                                  </p:childTnLst>
                                </p:cTn>
                              </p:par>
                              <p:par>
                                <p:cTn fill="hold" id="49" nodeType="withEffect" presetClass="emph" presetID="32" presetSubtype="0">
                                  <p:stCondLst>
                                    <p:cond delay="0"/>
                                  </p:stCondLst>
                                  <p:childTnLst>
                                    <p:animRot by="120000">
                                      <p:cBhvr>
                                        <p:cTn dur="100" fill="hold" id="50">
                                          <p:stCondLst>
                                            <p:cond delay="0"/>
                                          </p:stCondLst>
                                        </p:cTn>
                                        <p:tgtEl>
                                          <p:spTgt spid="52"/>
                                        </p:tgtEl>
                                        <p:attrNameLst>
                                          <p:attrName>r</p:attrName>
                                        </p:attrNameLst>
                                      </p:cBhvr>
                                    </p:animRot>
                                    <p:animRot by="-240000">
                                      <p:cBhvr>
                                        <p:cTn dur="200" fill="hold" id="51">
                                          <p:stCondLst>
                                            <p:cond delay="200"/>
                                          </p:stCondLst>
                                        </p:cTn>
                                        <p:tgtEl>
                                          <p:spTgt spid="52"/>
                                        </p:tgtEl>
                                        <p:attrNameLst>
                                          <p:attrName>r</p:attrName>
                                        </p:attrNameLst>
                                      </p:cBhvr>
                                    </p:animRot>
                                    <p:animRot by="240000">
                                      <p:cBhvr>
                                        <p:cTn dur="200" fill="hold" id="52">
                                          <p:stCondLst>
                                            <p:cond delay="400"/>
                                          </p:stCondLst>
                                        </p:cTn>
                                        <p:tgtEl>
                                          <p:spTgt spid="52"/>
                                        </p:tgtEl>
                                        <p:attrNameLst>
                                          <p:attrName>r</p:attrName>
                                        </p:attrNameLst>
                                      </p:cBhvr>
                                    </p:animRot>
                                    <p:animRot by="-240000">
                                      <p:cBhvr>
                                        <p:cTn dur="200" fill="hold" id="53">
                                          <p:stCondLst>
                                            <p:cond delay="600"/>
                                          </p:stCondLst>
                                        </p:cTn>
                                        <p:tgtEl>
                                          <p:spTgt spid="52"/>
                                        </p:tgtEl>
                                        <p:attrNameLst>
                                          <p:attrName>r</p:attrName>
                                        </p:attrNameLst>
                                      </p:cBhvr>
                                    </p:animRot>
                                    <p:animRot by="120000">
                                      <p:cBhvr>
                                        <p:cTn dur="200" fill="hold" id="54">
                                          <p:stCondLst>
                                            <p:cond delay="800"/>
                                          </p:stCondLst>
                                        </p:cTn>
                                        <p:tgtEl>
                                          <p:spTgt spid="52"/>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1" spid="30"/>
      <p:bldP grpId="0" spid="46"/>
      <p:bldP grpId="1" spid="46"/>
      <p:bldP grpId="0" spid="51"/>
      <p:bldP grpId="1" spid="51"/>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637" name="Shape 8637"/>
          <p:cNvSpPr/>
          <p:nvPr/>
        </p:nvSpPr>
        <p:spPr>
          <a:xfrm>
            <a:off x="5334000" y="2724150"/>
            <a:ext cx="2883239" cy="1524371"/>
          </a:xfrm>
          <a:prstGeom prst="rect">
            <a:avLst/>
          </a:prstGeom>
          <a:ln w="3175">
            <a:miter lim="400000"/>
          </a:ln>
          <a:extLst>
            <a:ext uri="{C572A759-6A51-4108-AA02-DFA0A04FC94B}">
              <ma14:wrappingTextBoxFlag xmlns:ma14="http://schemas.microsoft.com/office/mac/drawingml/2011/main" val="1"/>
            </a:ext>
          </a:extLst>
        </p:spPr>
        <p:txBody>
          <a:bodyPr bIns="14288" lIns="14288" rIns="14288" tIns="14288">
            <a:normAutofit/>
          </a:bodyPr>
          <a:lstStyle/>
          <a:p>
            <a:pPr algn="just">
              <a:lnSpc>
                <a:spcPct val="200000"/>
              </a:lnSpc>
            </a:pPr>
            <a:r>
              <a:rPr altLang="en-US" lang="zh-CN" sz="600">
                <a:solidFill>
                  <a:schemeClr val="tx1">
                    <a:lumMod val="85000"/>
                    <a:lumOff val="15000"/>
                  </a:schemeClr>
                </a:solidFill>
                <a:latin typeface="+mn-lt"/>
                <a:cs typeface="+mn-ea"/>
                <a:sym typeface="+mn-lt"/>
              </a:rPr>
              <a:t>公司名称1980年12月12日公开招股上市，2012年创下6235亿美元的市值记录，截至2014年6月，公司名称已经连续三年成为全球市值最大公司。</a:t>
            </a:r>
          </a:p>
          <a:p>
            <a:pPr algn="just">
              <a:lnSpc>
                <a:spcPct val="200000"/>
              </a:lnSpc>
            </a:pPr>
            <a:endParaRPr altLang="en-US" lang="zh-CN" sz="600">
              <a:solidFill>
                <a:schemeClr val="tx1">
                  <a:lumMod val="85000"/>
                  <a:lumOff val="15000"/>
                </a:schemeClr>
              </a:solidFill>
              <a:latin typeface="+mn-lt"/>
              <a:cs typeface="+mn-ea"/>
              <a:sym typeface="+mn-lt"/>
            </a:endParaRPr>
          </a:p>
          <a:p>
            <a:pPr algn="just">
              <a:lnSpc>
                <a:spcPct val="200000"/>
              </a:lnSpc>
            </a:pPr>
            <a:r>
              <a:rPr altLang="en-US" lang="zh-CN" sz="600">
                <a:solidFill>
                  <a:schemeClr val="tx1">
                    <a:lumMod val="85000"/>
                    <a:lumOff val="15000"/>
                  </a:schemeClr>
                </a:solidFill>
                <a:latin typeface="+mn-lt"/>
                <a:cs typeface="+mn-ea"/>
                <a:sym typeface="+mn-lt"/>
              </a:rPr>
              <a:t>公司名称在2016年世界500强排行榜中排名第9名。2013年9月30日，在宏盟集团的“全球最佳品牌”报告中，公司名称超过可口可乐成为世界最有价值品牌。</a:t>
            </a:r>
          </a:p>
          <a:p>
            <a:pPr algn="just">
              <a:lnSpc>
                <a:spcPct val="200000"/>
              </a:lnSpc>
            </a:pPr>
            <a:endParaRPr altLang="en-US" lang="zh-CN" sz="600">
              <a:solidFill>
                <a:schemeClr val="tx1">
                  <a:lumMod val="85000"/>
                  <a:lumOff val="15000"/>
                </a:schemeClr>
              </a:solidFill>
              <a:latin typeface="+mn-lt"/>
              <a:cs typeface="+mn-ea"/>
              <a:sym typeface="+mn-lt"/>
            </a:endParaRPr>
          </a:p>
          <a:p>
            <a:pPr algn="just">
              <a:lnSpc>
                <a:spcPct val="200000"/>
              </a:lnSpc>
            </a:pPr>
            <a:r>
              <a:rPr altLang="en-US" lang="zh-CN" sz="600">
                <a:solidFill>
                  <a:schemeClr val="tx1">
                    <a:lumMod val="85000"/>
                    <a:lumOff val="15000"/>
                  </a:schemeClr>
                </a:solidFill>
                <a:latin typeface="+mn-lt"/>
                <a:cs typeface="+mn-ea"/>
                <a:sym typeface="+mn-lt"/>
              </a:rPr>
              <a:t>2014年，北小北品牌超越谷歌（Google），成为世界最具价值品牌。</a:t>
            </a:r>
          </a:p>
        </p:txBody>
      </p:sp>
      <p:grpSp>
        <p:nvGrpSpPr>
          <p:cNvPr id="8640" name="Group 8640"/>
          <p:cNvGrpSpPr/>
          <p:nvPr/>
        </p:nvGrpSpPr>
        <p:grpSpPr>
          <a:xfrm>
            <a:off x="828092" y="3647762"/>
            <a:ext cx="209353" cy="510628"/>
            <a:chExt cx="558273" cy="1361670"/>
          </a:xfrm>
          <a:solidFill>
            <a:schemeClr val="tx2"/>
          </a:solidFill>
        </p:grpSpPr>
        <p:sp>
          <p:nvSpPr>
            <p:cNvPr id="8638" name="Shape 8638"/>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39" name="Shape 8639"/>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643" name="Group 8643"/>
          <p:cNvGrpSpPr/>
          <p:nvPr/>
        </p:nvGrpSpPr>
        <p:grpSpPr>
          <a:xfrm>
            <a:off x="1146922" y="3647762"/>
            <a:ext cx="209354" cy="510628"/>
            <a:chExt cx="558273" cy="1361670"/>
          </a:xfrm>
          <a:solidFill>
            <a:schemeClr val="tx2"/>
          </a:solidFill>
        </p:grpSpPr>
        <p:sp>
          <p:nvSpPr>
            <p:cNvPr id="8641" name="Shape 8641"/>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42" name="Shape 8642"/>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646" name="Group 8646"/>
          <p:cNvGrpSpPr/>
          <p:nvPr/>
        </p:nvGrpSpPr>
        <p:grpSpPr>
          <a:xfrm>
            <a:off x="1465753" y="3647762"/>
            <a:ext cx="209354" cy="510628"/>
            <a:chExt cx="558273" cy="1361670"/>
          </a:xfrm>
          <a:solidFill>
            <a:schemeClr val="tx2"/>
          </a:solidFill>
        </p:grpSpPr>
        <p:sp>
          <p:nvSpPr>
            <p:cNvPr id="8644" name="Shape 8644"/>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solidFill>
                  <a:srgbClr val="E3E4E7"/>
                </a:solidFill>
                <a:latin typeface="+mn-lt"/>
                <a:cs typeface="+mn-ea"/>
                <a:sym typeface="+mn-lt"/>
              </a:endParaRPr>
            </a:p>
          </p:txBody>
        </p:sp>
        <p:sp>
          <p:nvSpPr>
            <p:cNvPr id="8645" name="Shape 8645"/>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solidFill>
                  <a:srgbClr val="E3E4E7"/>
                </a:solidFill>
                <a:latin typeface="+mn-lt"/>
                <a:cs typeface="+mn-ea"/>
                <a:sym typeface="+mn-lt"/>
              </a:endParaRPr>
            </a:p>
          </p:txBody>
        </p:sp>
      </p:grpSp>
      <p:grpSp>
        <p:nvGrpSpPr>
          <p:cNvPr id="8649" name="Group 8649"/>
          <p:cNvGrpSpPr/>
          <p:nvPr/>
        </p:nvGrpSpPr>
        <p:grpSpPr>
          <a:xfrm>
            <a:off x="1784585" y="3647762"/>
            <a:ext cx="209354" cy="510628"/>
            <a:chExt cx="558273" cy="1361670"/>
          </a:xfrm>
          <a:solidFill>
            <a:schemeClr val="tx2"/>
          </a:solidFill>
        </p:grpSpPr>
        <p:sp>
          <p:nvSpPr>
            <p:cNvPr id="8647" name="Shape 8647"/>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solidFill>
                  <a:srgbClr val="E3E4E7"/>
                </a:solidFill>
                <a:latin typeface="+mn-lt"/>
                <a:cs typeface="+mn-ea"/>
                <a:sym typeface="+mn-lt"/>
              </a:endParaRPr>
            </a:p>
          </p:txBody>
        </p:sp>
        <p:sp>
          <p:nvSpPr>
            <p:cNvPr id="8648" name="Shape 8648"/>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solidFill>
                  <a:srgbClr val="E3E4E7"/>
                </a:solidFill>
                <a:latin typeface="+mn-lt"/>
                <a:cs typeface="+mn-ea"/>
                <a:sym typeface="+mn-lt"/>
              </a:endParaRPr>
            </a:p>
          </p:txBody>
        </p:sp>
      </p:grpSp>
      <p:grpSp>
        <p:nvGrpSpPr>
          <p:cNvPr id="8652" name="Group 8652"/>
          <p:cNvGrpSpPr/>
          <p:nvPr/>
        </p:nvGrpSpPr>
        <p:grpSpPr>
          <a:xfrm>
            <a:off x="2103415" y="3647762"/>
            <a:ext cx="209354" cy="510628"/>
            <a:chExt cx="558273" cy="1361670"/>
          </a:xfrm>
          <a:solidFill>
            <a:schemeClr val="tx2"/>
          </a:solidFill>
        </p:grpSpPr>
        <p:sp>
          <p:nvSpPr>
            <p:cNvPr id="8650" name="Shape 8650"/>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solidFill>
                  <a:srgbClr val="E3E4E7"/>
                </a:solidFill>
                <a:latin typeface="+mn-lt"/>
                <a:cs typeface="+mn-ea"/>
                <a:sym typeface="+mn-lt"/>
              </a:endParaRPr>
            </a:p>
          </p:txBody>
        </p:sp>
        <p:sp>
          <p:nvSpPr>
            <p:cNvPr id="8651" name="Shape 8651"/>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solidFill>
                  <a:srgbClr val="E3E4E7"/>
                </a:solidFill>
                <a:latin typeface="+mn-lt"/>
                <a:cs typeface="+mn-ea"/>
                <a:sym typeface="+mn-lt"/>
              </a:endParaRPr>
            </a:p>
          </p:txBody>
        </p:sp>
      </p:grpSp>
      <p:grpSp>
        <p:nvGrpSpPr>
          <p:cNvPr id="8655" name="Group 8655"/>
          <p:cNvGrpSpPr/>
          <p:nvPr/>
        </p:nvGrpSpPr>
        <p:grpSpPr>
          <a:xfrm>
            <a:off x="2422247" y="3647762"/>
            <a:ext cx="209354" cy="510628"/>
            <a:chExt cx="558273" cy="1361670"/>
          </a:xfrm>
          <a:solidFill>
            <a:schemeClr val="bg1">
              <a:lumMod val="75000"/>
            </a:schemeClr>
          </a:solidFill>
        </p:grpSpPr>
        <p:sp>
          <p:nvSpPr>
            <p:cNvPr id="8653" name="Shape 8653"/>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54" name="Shape 8654"/>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658" name="Group 8658"/>
          <p:cNvGrpSpPr/>
          <p:nvPr/>
        </p:nvGrpSpPr>
        <p:grpSpPr>
          <a:xfrm>
            <a:off x="2741078" y="3647762"/>
            <a:ext cx="209354" cy="510628"/>
            <a:chExt cx="558273" cy="1361670"/>
          </a:xfrm>
          <a:solidFill>
            <a:schemeClr val="bg1">
              <a:lumMod val="75000"/>
            </a:schemeClr>
          </a:solidFill>
        </p:grpSpPr>
        <p:sp>
          <p:nvSpPr>
            <p:cNvPr id="8656" name="Shape 8656"/>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57" name="Shape 8657"/>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661" name="Group 8661"/>
          <p:cNvGrpSpPr/>
          <p:nvPr/>
        </p:nvGrpSpPr>
        <p:grpSpPr>
          <a:xfrm>
            <a:off x="3059909" y="3647762"/>
            <a:ext cx="209354" cy="510628"/>
            <a:chExt cx="558273" cy="1361670"/>
          </a:xfrm>
          <a:solidFill>
            <a:schemeClr val="bg1">
              <a:lumMod val="75000"/>
            </a:schemeClr>
          </a:solidFill>
        </p:grpSpPr>
        <p:sp>
          <p:nvSpPr>
            <p:cNvPr id="8659" name="Shape 8659"/>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60" name="Shape 8660"/>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664" name="Group 8664"/>
          <p:cNvGrpSpPr/>
          <p:nvPr/>
        </p:nvGrpSpPr>
        <p:grpSpPr>
          <a:xfrm>
            <a:off x="3378740" y="3647762"/>
            <a:ext cx="209354" cy="510628"/>
            <a:chExt cx="558273" cy="1361670"/>
          </a:xfrm>
          <a:solidFill>
            <a:schemeClr val="bg1">
              <a:lumMod val="75000"/>
            </a:schemeClr>
          </a:solidFill>
        </p:grpSpPr>
        <p:sp>
          <p:nvSpPr>
            <p:cNvPr id="8662" name="Shape 8662"/>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63" name="Shape 8663"/>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667" name="Group 8667"/>
          <p:cNvGrpSpPr/>
          <p:nvPr/>
        </p:nvGrpSpPr>
        <p:grpSpPr>
          <a:xfrm>
            <a:off x="3697571" y="3647762"/>
            <a:ext cx="209353" cy="510628"/>
            <a:chExt cx="558273" cy="1361670"/>
          </a:xfrm>
          <a:solidFill>
            <a:schemeClr val="bg1">
              <a:lumMod val="75000"/>
            </a:schemeClr>
          </a:solidFill>
        </p:grpSpPr>
        <p:sp>
          <p:nvSpPr>
            <p:cNvPr id="8665" name="Shape 8665"/>
            <p:cNvSpPr/>
            <p:nvPr/>
          </p:nvSpPr>
          <p:spPr>
            <a:xfrm>
              <a:off x="97466" y="0"/>
              <a:ext cx="363653"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66" name="Shape 8666"/>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4" name="组合 3">
            <a:extLst>
              <a:ext uri="{FF2B5EF4-FFF2-40B4-BE49-F238E27FC236}">
                <a16:creationId xmlns:a16="http://schemas.microsoft.com/office/drawing/2014/main" id="{8D854534-68EA-4122-9155-72D1B394FDEC}"/>
              </a:ext>
            </a:extLst>
          </p:cNvPr>
          <p:cNvGrpSpPr/>
          <p:nvPr/>
        </p:nvGrpSpPr>
        <p:grpSpPr>
          <a:xfrm>
            <a:off x="800411" y="3018443"/>
            <a:ext cx="2732807" cy="451264"/>
            <a:chOff x="1142064" y="3581498"/>
            <a:chExt cx="3643742" cy="601686"/>
          </a:xfrm>
        </p:grpSpPr>
        <p:sp>
          <p:nvSpPr>
            <p:cNvPr id="8669" name="Shape 8669"/>
            <p:cNvSpPr/>
            <p:nvPr/>
          </p:nvSpPr>
          <p:spPr>
            <a:xfrm>
              <a:off x="1142064" y="3583470"/>
              <a:ext cx="1737338" cy="403862"/>
            </a:xfrm>
            <a:prstGeom prst="rect">
              <a:avLst/>
            </a:prstGeom>
            <a:noFill/>
            <a:ln cap="flat" w="3175">
              <a:noFill/>
              <a:miter lim="400000"/>
            </a:ln>
            <a:effectLst/>
            <a:extLst>
              <a:ext uri="{C572A759-6A51-4108-AA02-DFA0A04FC94B}">
                <ma14:wrappingTextBoxFlag xmlns:ma14="http://schemas.microsoft.com/office/mac/drawingml/2011/main" val="1"/>
              </a:ext>
            </a:extLst>
          </p:spPr>
          <p:txBody>
            <a:bodyPr anchor="ctr" bIns="14288" lIns="14288" numCol="1" rIns="14288" tIns="14288" wrap="square">
              <a:spAutoFit/>
            </a:bodyPr>
            <a:lstStyle/>
            <a:p>
              <a:r>
                <a:rPr altLang="en-US" b="1" lang="zh-CN" spc="225">
                  <a:solidFill>
                    <a:srgbClr val="262626"/>
                  </a:solidFill>
                  <a:latin typeface="+mn-lt"/>
                  <a:cs typeface="+mn-ea"/>
                  <a:sym typeface="+mn-lt"/>
                </a:rPr>
                <a:t>女生人数</a:t>
              </a:r>
            </a:p>
          </p:txBody>
        </p:sp>
        <p:sp>
          <p:nvSpPr>
            <p:cNvPr id="8670" name="Shape 8670"/>
            <p:cNvSpPr/>
            <p:nvPr/>
          </p:nvSpPr>
          <p:spPr>
            <a:xfrm>
              <a:off x="1159796" y="3961124"/>
              <a:ext cx="3626010" cy="220982"/>
            </a:xfrm>
            <a:prstGeom prst="rect">
              <a:avLst/>
            </a:prstGeom>
            <a:noFill/>
            <a:ln cap="flat" w="3175">
              <a:noFill/>
              <a:miter lim="400000"/>
            </a:ln>
            <a:effectLst/>
            <a:extLst>
              <a:ext uri="{C572A759-6A51-4108-AA02-DFA0A04FC94B}">
                <ma14:wrappingTextBoxFlag xmlns:ma14="http://schemas.microsoft.com/office/mac/drawingml/2011/main" val="1"/>
              </a:ext>
            </a:extLst>
          </p:spPr>
          <p:txBody>
            <a:bodyPr anchor="ctr" bIns="14288" lIns="14288" numCol="1" rIns="14288" tIns="14288" wrap="square">
              <a:spAutoFit/>
            </a:bodyPr>
            <a:lstStyle/>
            <a:p>
              <a:r>
                <a:rPr altLang="zh-CN" lang="en-US" sz="900">
                  <a:solidFill>
                    <a:schemeClr val="tx1">
                      <a:alpha val="70000"/>
                    </a:schemeClr>
                  </a:solidFill>
                  <a:latin typeface="+mn-lt"/>
                  <a:cs typeface="+mn-ea"/>
                  <a:sym typeface="+mn-lt"/>
                </a:rPr>
                <a:t>2016年女生占总人数20%，增长趋势并不明显</a:t>
              </a:r>
            </a:p>
          </p:txBody>
        </p:sp>
      </p:grpSp>
      <p:grpSp>
        <p:nvGrpSpPr>
          <p:cNvPr id="8674" name="Group 8674"/>
          <p:cNvGrpSpPr/>
          <p:nvPr/>
        </p:nvGrpSpPr>
        <p:grpSpPr>
          <a:xfrm>
            <a:off x="828092" y="2212497"/>
            <a:ext cx="209353" cy="510627"/>
            <a:chExt cx="558273" cy="1361670"/>
          </a:xfrm>
          <a:solidFill>
            <a:schemeClr val="accent2"/>
          </a:solidFill>
        </p:grpSpPr>
        <p:sp>
          <p:nvSpPr>
            <p:cNvPr id="8672" name="Shape 8672"/>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73" name="Shape 8673"/>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677" name="Group 8677"/>
          <p:cNvGrpSpPr/>
          <p:nvPr/>
        </p:nvGrpSpPr>
        <p:grpSpPr>
          <a:xfrm>
            <a:off x="1146922" y="2212497"/>
            <a:ext cx="209354" cy="510627"/>
            <a:chExt cx="558273" cy="1361670"/>
          </a:xfrm>
          <a:solidFill>
            <a:schemeClr val="accent2"/>
          </a:solidFill>
        </p:grpSpPr>
        <p:sp>
          <p:nvSpPr>
            <p:cNvPr id="8675" name="Shape 8675"/>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76" name="Shape 8676"/>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680" name="Group 8680"/>
          <p:cNvGrpSpPr/>
          <p:nvPr/>
        </p:nvGrpSpPr>
        <p:grpSpPr>
          <a:xfrm>
            <a:off x="1465753" y="2212497"/>
            <a:ext cx="209354" cy="510627"/>
            <a:chExt cx="558273" cy="1361670"/>
          </a:xfrm>
          <a:solidFill>
            <a:schemeClr val="accent2"/>
          </a:solidFill>
        </p:grpSpPr>
        <p:sp>
          <p:nvSpPr>
            <p:cNvPr id="8678" name="Shape 8678"/>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79" name="Shape 8679"/>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683" name="Group 8683"/>
          <p:cNvGrpSpPr/>
          <p:nvPr/>
        </p:nvGrpSpPr>
        <p:grpSpPr>
          <a:xfrm>
            <a:off x="1784585" y="2212497"/>
            <a:ext cx="209354" cy="510627"/>
            <a:chExt cx="558273" cy="1361670"/>
          </a:xfrm>
          <a:solidFill>
            <a:schemeClr val="accent2"/>
          </a:solidFill>
        </p:grpSpPr>
        <p:sp>
          <p:nvSpPr>
            <p:cNvPr id="8681" name="Shape 8681"/>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82" name="Shape 8682"/>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686" name="Group 8686"/>
          <p:cNvGrpSpPr/>
          <p:nvPr/>
        </p:nvGrpSpPr>
        <p:grpSpPr>
          <a:xfrm>
            <a:off x="2103415" y="2212497"/>
            <a:ext cx="209354" cy="510627"/>
            <a:chExt cx="558273" cy="1361670"/>
          </a:xfrm>
          <a:solidFill>
            <a:schemeClr val="accent2"/>
          </a:solidFill>
        </p:grpSpPr>
        <p:sp>
          <p:nvSpPr>
            <p:cNvPr id="8684" name="Shape 8684"/>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85" name="Shape 8685"/>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689" name="Group 8689"/>
          <p:cNvGrpSpPr/>
          <p:nvPr/>
        </p:nvGrpSpPr>
        <p:grpSpPr>
          <a:xfrm>
            <a:off x="2422247" y="2212497"/>
            <a:ext cx="209354" cy="510627"/>
            <a:chExt cx="558273" cy="1361670"/>
          </a:xfrm>
          <a:solidFill>
            <a:schemeClr val="accent2"/>
          </a:solidFill>
        </p:grpSpPr>
        <p:sp>
          <p:nvSpPr>
            <p:cNvPr id="8687" name="Shape 8687"/>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88" name="Shape 8688"/>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692" name="Group 8692"/>
          <p:cNvGrpSpPr/>
          <p:nvPr/>
        </p:nvGrpSpPr>
        <p:grpSpPr>
          <a:xfrm>
            <a:off x="2741078" y="2212497"/>
            <a:ext cx="209354" cy="510627"/>
            <a:chExt cx="558273" cy="1361670"/>
          </a:xfrm>
          <a:solidFill>
            <a:schemeClr val="accent2"/>
          </a:solidFill>
        </p:grpSpPr>
        <p:sp>
          <p:nvSpPr>
            <p:cNvPr id="8690" name="Shape 8690"/>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91" name="Shape 8691"/>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695" name="Group 8695"/>
          <p:cNvGrpSpPr/>
          <p:nvPr/>
        </p:nvGrpSpPr>
        <p:grpSpPr>
          <a:xfrm>
            <a:off x="3059908" y="2212497"/>
            <a:ext cx="209354" cy="510629"/>
            <a:chOff x="-4" y="0"/>
            <a:chExt cx="558275" cy="1361673"/>
          </a:xfrm>
          <a:solidFill>
            <a:schemeClr val="bg1">
              <a:lumMod val="75000"/>
            </a:schemeClr>
          </a:solidFill>
        </p:grpSpPr>
        <p:sp>
          <p:nvSpPr>
            <p:cNvPr id="8693" name="Shape 8693"/>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94" name="Shape 8694"/>
            <p:cNvSpPr/>
            <p:nvPr/>
          </p:nvSpPr>
          <p:spPr>
            <a:xfrm>
              <a:off x="-4" y="411095"/>
              <a:ext cx="558275" cy="950578"/>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698" name="Group 8698"/>
          <p:cNvGrpSpPr/>
          <p:nvPr/>
        </p:nvGrpSpPr>
        <p:grpSpPr>
          <a:xfrm>
            <a:off x="3378740" y="2212497"/>
            <a:ext cx="209354" cy="510627"/>
            <a:chExt cx="558273" cy="1361670"/>
          </a:xfrm>
          <a:solidFill>
            <a:schemeClr val="bg1">
              <a:lumMod val="75000"/>
            </a:schemeClr>
          </a:solidFill>
        </p:grpSpPr>
        <p:sp>
          <p:nvSpPr>
            <p:cNvPr id="8696" name="Shape 8696"/>
            <p:cNvSpPr/>
            <p:nvPr/>
          </p:nvSpPr>
          <p:spPr>
            <a:xfrm>
              <a:off x="97468" y="0"/>
              <a:ext cx="363652"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697" name="Shape 8697"/>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8701" name="Group 8701"/>
          <p:cNvGrpSpPr/>
          <p:nvPr/>
        </p:nvGrpSpPr>
        <p:grpSpPr>
          <a:xfrm>
            <a:off x="3697572" y="2212497"/>
            <a:ext cx="209353" cy="510627"/>
            <a:chExt cx="558273" cy="1361670"/>
          </a:xfrm>
          <a:solidFill>
            <a:schemeClr val="bg1">
              <a:lumMod val="75000"/>
            </a:schemeClr>
          </a:solidFill>
        </p:grpSpPr>
        <p:sp>
          <p:nvSpPr>
            <p:cNvPr id="8699" name="Shape 8699"/>
            <p:cNvSpPr/>
            <p:nvPr/>
          </p:nvSpPr>
          <p:spPr>
            <a:xfrm>
              <a:off x="97466" y="0"/>
              <a:ext cx="363653" cy="363652"/>
            </a:xfrm>
            <a:prstGeom prst="ellipse">
              <a:avLst/>
            </a:prstGeom>
            <a:grpFill/>
            <a:ln cap="flat" w="3175">
              <a:noFill/>
              <a:miter lim="400000"/>
            </a:ln>
            <a:effectLst/>
          </p:spPr>
          <p:txBody>
            <a:bodyPr anchor="ctr" bIns="14288" lIns="14288" numCol="1" rIns="14288" tIns="14288" wrap="square">
              <a:noAutofit/>
            </a:bodyPr>
            <a:lstStyle/>
            <a:p>
              <a:pPr algn="ctr">
                <a:defRPr sz="3000">
                  <a:solidFill>
                    <a:srgbClr val="FFFFFF"/>
                  </a:solidFill>
                  <a:latin typeface="Helvetica Light"/>
                  <a:ea typeface="Helvetica Light"/>
                  <a:cs typeface="Helvetica Light"/>
                  <a:sym typeface="Helvetica Light"/>
                </a:defRPr>
              </a:pPr>
              <a:endParaRPr sz="1125">
                <a:latin typeface="+mn-lt"/>
                <a:cs typeface="+mn-ea"/>
                <a:sym typeface="+mn-lt"/>
              </a:endParaRPr>
            </a:p>
          </p:txBody>
        </p:sp>
        <p:sp>
          <p:nvSpPr>
            <p:cNvPr id="8700" name="Shape 8700"/>
            <p:cNvSpPr/>
            <p:nvPr/>
          </p:nvSpPr>
          <p:spPr>
            <a:xfrm>
              <a:off x="-1" y="411094"/>
              <a:ext cx="558275" cy="950577"/>
            </a:xfrm>
            <a:custGeom>
              <a:cxnLst>
                <a:cxn ang="0">
                  <a:pos x="wd2" y="hd2"/>
                </a:cxn>
                <a:cxn ang="5400000">
                  <a:pos x="wd2" y="hd2"/>
                </a:cxn>
                <a:cxn ang="10800000">
                  <a:pos x="wd2" y="hd2"/>
                </a:cxn>
                <a:cxn ang="16200000">
                  <a:pos x="wd2" y="hd2"/>
                </a:cxn>
              </a:cxnLst>
              <a:rect b="b" l="0" r="r" t="0"/>
              <a:pathLst>
                <a:path extrusionOk="0" h="21582" w="21544">
                  <a:moveTo>
                    <a:pt x="19346" y="0"/>
                  </a:moveTo>
                  <a:lnTo>
                    <a:pt x="2243" y="0"/>
                  </a:lnTo>
                  <a:cubicBezTo>
                    <a:pt x="1599" y="23"/>
                    <a:pt x="997" y="198"/>
                    <a:pt x="576" y="486"/>
                  </a:cubicBezTo>
                  <a:cubicBezTo>
                    <a:pt x="189" y="751"/>
                    <a:pt x="-16" y="1091"/>
                    <a:pt x="1" y="1440"/>
                  </a:cubicBezTo>
                  <a:lnTo>
                    <a:pt x="824" y="10890"/>
                  </a:lnTo>
                  <a:cubicBezTo>
                    <a:pt x="867" y="11188"/>
                    <a:pt x="1056" y="11471"/>
                    <a:pt x="1367" y="11706"/>
                  </a:cubicBezTo>
                  <a:cubicBezTo>
                    <a:pt x="1777" y="12017"/>
                    <a:pt x="2376" y="12138"/>
                    <a:pt x="3002" y="12205"/>
                  </a:cubicBezTo>
                  <a:cubicBezTo>
                    <a:pt x="3552" y="12264"/>
                    <a:pt x="4139" y="12285"/>
                    <a:pt x="4648" y="12350"/>
                  </a:cubicBezTo>
                  <a:lnTo>
                    <a:pt x="5517" y="20187"/>
                  </a:lnTo>
                  <a:cubicBezTo>
                    <a:pt x="5522" y="20536"/>
                    <a:pt x="5747" y="20872"/>
                    <a:pt x="6149" y="21129"/>
                  </a:cubicBezTo>
                  <a:cubicBezTo>
                    <a:pt x="6553" y="21388"/>
                    <a:pt x="7108" y="21549"/>
                    <a:pt x="7703" y="21580"/>
                  </a:cubicBezTo>
                  <a:lnTo>
                    <a:pt x="13609" y="21580"/>
                  </a:lnTo>
                  <a:cubicBezTo>
                    <a:pt x="14165" y="21600"/>
                    <a:pt x="14715" y="21501"/>
                    <a:pt x="15157" y="21302"/>
                  </a:cubicBezTo>
                  <a:cubicBezTo>
                    <a:pt x="15720" y="21047"/>
                    <a:pt x="16057" y="20656"/>
                    <a:pt x="16072" y="20239"/>
                  </a:cubicBezTo>
                  <a:lnTo>
                    <a:pt x="16905" y="12373"/>
                  </a:lnTo>
                  <a:cubicBezTo>
                    <a:pt x="17465" y="12364"/>
                    <a:pt x="18011" y="12316"/>
                    <a:pt x="18535" y="12232"/>
                  </a:cubicBezTo>
                  <a:cubicBezTo>
                    <a:pt x="19080" y="12145"/>
                    <a:pt x="19622" y="12017"/>
                    <a:pt x="20051" y="11784"/>
                  </a:cubicBezTo>
                  <a:cubicBezTo>
                    <a:pt x="20562" y="11506"/>
                    <a:pt x="20840" y="11109"/>
                    <a:pt x="20810" y="10700"/>
                  </a:cubicBezTo>
                  <a:lnTo>
                    <a:pt x="21536" y="1494"/>
                  </a:lnTo>
                  <a:cubicBezTo>
                    <a:pt x="21584" y="1148"/>
                    <a:pt x="21409" y="805"/>
                    <a:pt x="21046" y="532"/>
                  </a:cubicBezTo>
                  <a:cubicBezTo>
                    <a:pt x="20633" y="220"/>
                    <a:pt x="20015" y="27"/>
                    <a:pt x="19346" y="0"/>
                  </a:cubicBezTo>
                  <a:close/>
                </a:path>
              </a:pathLst>
            </a:custGeom>
            <a:grpFill/>
            <a:ln cap="flat" w="12700">
              <a:noFill/>
              <a:miter lim="400000"/>
            </a:ln>
            <a:effectLst/>
          </p:spPr>
          <p:txBody>
            <a:bodyPr anchor="ctr" bIns="14288" lIns="14288" numCol="1" rIns="14288" tIns="14288" wrap="square">
              <a:noAutofit/>
            </a:bodyPr>
            <a:lstStyle/>
            <a:p>
              <a:pPr algn="ctr">
                <a:defRPr sz="3000">
                  <a:solidFill>
                    <a:srgbClr val="000000"/>
                  </a:solidFill>
                  <a:latin typeface="Helvetica Light"/>
                  <a:ea typeface="Helvetica Light"/>
                  <a:cs typeface="Helvetica Light"/>
                  <a:sym typeface="Helvetica Light"/>
                </a:defRPr>
              </a:pPr>
              <a:endParaRPr sz="1125">
                <a:latin typeface="+mn-lt"/>
                <a:cs typeface="+mn-ea"/>
                <a:sym typeface="+mn-lt"/>
              </a:endParaRPr>
            </a:p>
          </p:txBody>
        </p:sp>
      </p:grpSp>
      <p:grpSp>
        <p:nvGrpSpPr>
          <p:cNvPr id="5" name="组合 4">
            <a:extLst>
              <a:ext uri="{FF2B5EF4-FFF2-40B4-BE49-F238E27FC236}">
                <a16:creationId xmlns:a16="http://schemas.microsoft.com/office/drawing/2014/main" id="{290DC4A1-9A98-452D-8810-5BD26D15D0AA}"/>
              </a:ext>
            </a:extLst>
          </p:cNvPr>
          <p:cNvGrpSpPr/>
          <p:nvPr/>
        </p:nvGrpSpPr>
        <p:grpSpPr>
          <a:xfrm>
            <a:off x="800412" y="1551156"/>
            <a:ext cx="2578328" cy="456373"/>
            <a:chOff x="1142065" y="1625114"/>
            <a:chExt cx="3437770" cy="608498"/>
          </a:xfrm>
        </p:grpSpPr>
        <p:sp>
          <p:nvSpPr>
            <p:cNvPr id="8703" name="Shape 8703"/>
            <p:cNvSpPr/>
            <p:nvPr/>
          </p:nvSpPr>
          <p:spPr>
            <a:xfrm>
              <a:off x="1142065" y="1627086"/>
              <a:ext cx="1591369" cy="403862"/>
            </a:xfrm>
            <a:prstGeom prst="rect">
              <a:avLst/>
            </a:prstGeom>
            <a:noFill/>
            <a:ln cap="flat" w="3175">
              <a:noFill/>
              <a:miter lim="400000"/>
            </a:ln>
            <a:effectLst/>
            <a:extLst>
              <a:ext uri="{C572A759-6A51-4108-AA02-DFA0A04FC94B}">
                <ma14:wrappingTextBoxFlag xmlns:ma14="http://schemas.microsoft.com/office/mac/drawingml/2011/main" val="1"/>
              </a:ext>
            </a:extLst>
          </p:spPr>
          <p:txBody>
            <a:bodyPr anchor="ctr" bIns="14288" lIns="14288" numCol="1" rIns="14288" tIns="14288" wrap="square">
              <a:spAutoFit/>
            </a:bodyPr>
            <a:lstStyle>
              <a:lvl1pPr>
                <a:defRPr sz="6000">
                  <a:solidFill>
                    <a:srgbClr val="000000"/>
                  </a:solidFill>
                  <a:latin typeface="Lato Light"/>
                  <a:ea typeface="Lato Light"/>
                  <a:cs typeface="Lato Light"/>
                  <a:sym typeface="Lato Light"/>
                </a:defRPr>
              </a:lvl1pPr>
            </a:lstStyle>
            <a:p>
              <a:r>
                <a:rPr altLang="en-US" b="1" lang="zh-CN" spc="225" sz="1800">
                  <a:solidFill>
                    <a:srgbClr val="262626"/>
                  </a:solidFill>
                  <a:latin typeface="+mn-lt"/>
                  <a:ea typeface="+mn-ea"/>
                  <a:cs typeface="+mn-ea"/>
                  <a:sym typeface="+mn-lt"/>
                </a:rPr>
                <a:t>男生人数</a:t>
              </a:r>
            </a:p>
          </p:txBody>
        </p:sp>
        <p:sp>
          <p:nvSpPr>
            <p:cNvPr id="8704" name="Shape 8704"/>
            <p:cNvSpPr/>
            <p:nvPr/>
          </p:nvSpPr>
          <p:spPr>
            <a:xfrm>
              <a:off x="1159796" y="2011551"/>
              <a:ext cx="3420039" cy="220982"/>
            </a:xfrm>
            <a:prstGeom prst="rect">
              <a:avLst/>
            </a:prstGeom>
            <a:noFill/>
            <a:ln cap="flat" w="3175">
              <a:noFill/>
              <a:miter lim="400000"/>
            </a:ln>
            <a:effectLst/>
            <a:extLst>
              <a:ext uri="{C572A759-6A51-4108-AA02-DFA0A04FC94B}">
                <ma14:wrappingTextBoxFlag xmlns:ma14="http://schemas.microsoft.com/office/mac/drawingml/2011/main" val="1"/>
              </a:ext>
            </a:extLst>
          </p:spPr>
          <p:txBody>
            <a:bodyPr anchor="ctr" bIns="14288" lIns="14288" numCol="1" rIns="14288" tIns="14288" wrap="square">
              <a:spAutoFit/>
            </a:bodyPr>
            <a:lstStyle/>
            <a:p>
              <a:r>
                <a:rPr altLang="zh-CN" lang="en-US" sz="900">
                  <a:solidFill>
                    <a:schemeClr val="tx1">
                      <a:alpha val="70000"/>
                    </a:schemeClr>
                  </a:solidFill>
                  <a:latin typeface="+mn-lt"/>
                  <a:cs typeface="+mn-ea"/>
                  <a:sym typeface="+mn-lt"/>
                </a:rPr>
                <a:t>2016年男生占总人数80%，且仍有增长趋势</a:t>
              </a:r>
            </a:p>
          </p:txBody>
        </p:sp>
      </p:grpSp>
      <p:cxnSp>
        <p:nvCxnSpPr>
          <p:cNvPr id="78" name="Straight Connector 8">
            <a:extLst>
              <a:ext uri="{FF2B5EF4-FFF2-40B4-BE49-F238E27FC236}">
                <a16:creationId xmlns:a16="http://schemas.microsoft.com/office/drawing/2014/main" id="{D497E065-25AA-450E-B7C4-E5B54EED1EB4}"/>
              </a:ext>
            </a:extLst>
          </p:cNvPr>
          <p:cNvCxnSpPr/>
          <p:nvPr/>
        </p:nvCxnSpPr>
        <p:spPr>
          <a:xfrm>
            <a:off x="5355280" y="2399390"/>
            <a:ext cx="2790825" cy="0"/>
          </a:xfrm>
          <a:prstGeom prst="line">
            <a:avLst/>
          </a:prstGeom>
          <a:ln w="101600">
            <a:solidFill>
              <a:schemeClr val="accent2">
                <a:lumMod val="100000"/>
              </a:schemeClr>
            </a:solidFill>
          </a:ln>
        </p:spPr>
        <p:style>
          <a:lnRef idx="1">
            <a:schemeClr val="accent1"/>
          </a:lnRef>
          <a:fillRef idx="0">
            <a:schemeClr val="accent1"/>
          </a:fillRef>
          <a:effectRef idx="0">
            <a:schemeClr val="accent1"/>
          </a:effectRef>
          <a:fontRef idx="minor">
            <a:schemeClr val="tx1"/>
          </a:fontRef>
        </p:style>
      </p:cxnSp>
      <p:grpSp>
        <p:nvGrpSpPr>
          <p:cNvPr id="3" name="组合 2">
            <a:extLst>
              <a:ext uri="{FF2B5EF4-FFF2-40B4-BE49-F238E27FC236}">
                <a16:creationId xmlns:a16="http://schemas.microsoft.com/office/drawing/2014/main" id="{9F81B8F3-E28F-4E4B-90A8-41BB7ECB6B6C}"/>
              </a:ext>
            </a:extLst>
          </p:cNvPr>
          <p:cNvGrpSpPr/>
          <p:nvPr/>
        </p:nvGrpSpPr>
        <p:grpSpPr>
          <a:xfrm>
            <a:off x="5353050" y="1526662"/>
            <a:ext cx="2066926" cy="811887"/>
            <a:chOff x="7212249" y="1592454"/>
            <a:chExt cx="2755901" cy="1082516"/>
          </a:xfrm>
        </p:grpSpPr>
        <p:sp>
          <p:nvSpPr>
            <p:cNvPr id="77" name="TextBox 6">
              <a:extLst>
                <a:ext uri="{FF2B5EF4-FFF2-40B4-BE49-F238E27FC236}">
                  <a16:creationId xmlns:a16="http://schemas.microsoft.com/office/drawing/2014/main" id="{878977C7-D8AA-4DBB-AC82-19478EBF5E1A}"/>
                </a:ext>
              </a:extLst>
            </p:cNvPr>
            <p:cNvSpPr txBox="1"/>
            <p:nvPr/>
          </p:nvSpPr>
          <p:spPr>
            <a:xfrm>
              <a:off x="7212250" y="1592454"/>
              <a:ext cx="2755900" cy="670560"/>
            </a:xfrm>
            <a:prstGeom prst="rect">
              <a:avLst/>
            </a:prstGeom>
            <a:noFill/>
          </p:spPr>
          <p:txBody>
            <a:bodyPr lIns="0" rIns="0" wrap="square">
              <a:spAutoFit/>
            </a:bodyPr>
            <a:lstStyle/>
            <a:p>
              <a:r>
                <a:rPr altLang="en-US" b="1" lang="zh-CN" sz="2700">
                  <a:solidFill>
                    <a:schemeClr val="bg2">
                      <a:lumMod val="25000"/>
                    </a:schemeClr>
                  </a:solidFill>
                  <a:latin typeface="+mn-lt"/>
                  <a:cs typeface="+mn-ea"/>
                  <a:sym typeface="+mn-lt"/>
                </a:rPr>
                <a:t>数据分析</a:t>
              </a:r>
            </a:p>
          </p:txBody>
        </p:sp>
        <p:sp>
          <p:nvSpPr>
            <p:cNvPr id="79" name="TextBox 6">
              <a:extLst>
                <a:ext uri="{FF2B5EF4-FFF2-40B4-BE49-F238E27FC236}">
                  <a16:creationId xmlns:a16="http://schemas.microsoft.com/office/drawing/2014/main" id="{01B2D166-1CF4-4B62-BF69-3B57D8AFED5E}"/>
                </a:ext>
              </a:extLst>
            </p:cNvPr>
            <p:cNvSpPr txBox="1"/>
            <p:nvPr/>
          </p:nvSpPr>
          <p:spPr>
            <a:xfrm>
              <a:off x="7212248" y="2219461"/>
              <a:ext cx="1990117" cy="451104"/>
            </a:xfrm>
            <a:prstGeom prst="rect">
              <a:avLst/>
            </a:prstGeom>
            <a:noFill/>
          </p:spPr>
          <p:txBody>
            <a:bodyPr lIns="0" rIns="0" wrap="square">
              <a:spAutoFit/>
            </a:bodyPr>
            <a:lstStyle/>
            <a:p>
              <a:pPr eaLnBrk="1" fontAlgn="auto" hangingPunct="1">
                <a:lnSpc>
                  <a:spcPct val="90000"/>
                </a:lnSpc>
                <a:spcBef>
                  <a:spcPct val="0"/>
                </a:spcBef>
                <a:spcAft>
                  <a:spcPct val="0"/>
                </a:spcAft>
                <a:defRPr/>
              </a:pPr>
              <a:r>
                <a:rPr altLang="zh-CN" lang="en-US">
                  <a:latin typeface="+mn-lt"/>
                  <a:cs typeface="+mn-ea"/>
                  <a:sym typeface="+mn-lt"/>
                </a:rPr>
                <a:t>Demo training</a:t>
              </a:r>
            </a:p>
          </p:txBody>
        </p:sp>
      </p:grpSp>
      <p:sp>
        <p:nvSpPr>
          <p:cNvPr id="80"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rgbClr val="43536A"/>
                </a:solidFill>
                <a:latin typeface="+mn-lt"/>
                <a:ea typeface="+mn-ea"/>
                <a:cs typeface="+mn-ea"/>
                <a:sym typeface="+mn-lt"/>
              </a:rPr>
              <a:t>用户分析</a:t>
            </a:r>
          </a:p>
        </p:txBody>
      </p:sp>
      <p:sp>
        <p:nvSpPr>
          <p:cNvPr id="81"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User Analysis</a:t>
            </a:r>
          </a:p>
        </p:txBody>
      </p:sp>
      <p:sp>
        <p:nvSpPr>
          <p:cNvPr id="82" name="矩形 81"/>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83" name="组合 82"/>
          <p:cNvGrpSpPr/>
          <p:nvPr/>
        </p:nvGrpSpPr>
        <p:grpSpPr>
          <a:xfrm>
            <a:off x="3588924" y="311398"/>
            <a:ext cx="1978192" cy="457200"/>
            <a:chOff x="3588924" y="311398"/>
            <a:chExt cx="1978192" cy="457200"/>
          </a:xfrm>
        </p:grpSpPr>
        <p:sp>
          <p:nvSpPr>
            <p:cNvPr id="84" name="L 形 83"/>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5" name="L 形 84"/>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2588123987"/>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0"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500" id="7"/>
                                        <p:tgtEl>
                                          <p:spTgt spid="3"/>
                                        </p:tgtEl>
                                      </p:cBhvr>
                                    </p:animEffect>
                                  </p:childTnLst>
                                </p:cTn>
                              </p:par>
                              <p:par>
                                <p:cTn decel="100000" fill="hold" id="8" nodeType="withEffect" presetClass="path" presetID="42" presetSubtype="0">
                                  <p:stCondLst>
                                    <p:cond delay="0"/>
                                  </p:stCondLst>
                                  <p:childTnLst>
                                    <p:animMotion origin="layout" path="M 0.04453 -0.00949 L -1.875E-06 -0.00925" pathEditMode="fixed" ptsTypes="AA" rAng="0">
                                      <p:cBhvr>
                                        <p:cTn dur="1000" fill="hold" id="9"/>
                                        <p:tgtEl>
                                          <p:spTgt spid="3"/>
                                        </p:tgtEl>
                                        <p:attrNameLst>
                                          <p:attrName>ppt_x</p:attrName>
                                          <p:attrName>ppt_y</p:attrName>
                                        </p:attrNameLst>
                                      </p:cBhvr>
                                      <p:rCtr x="-2227" y="0"/>
                                    </p:animMotion>
                                  </p:childTnLst>
                                </p:cTn>
                              </p:par>
                              <p:par>
                                <p:cTn fill="hold" id="10" nodeType="withEffect" presetClass="entr" presetID="10" presetSubtype="0">
                                  <p:stCondLst>
                                    <p:cond delay="250"/>
                                  </p:stCondLst>
                                  <p:childTnLst>
                                    <p:set>
                                      <p:cBhvr>
                                        <p:cTn dur="1" fill="hold" id="11">
                                          <p:stCondLst>
                                            <p:cond delay="0"/>
                                          </p:stCondLst>
                                        </p:cTn>
                                        <p:tgtEl>
                                          <p:spTgt spid="78"/>
                                        </p:tgtEl>
                                        <p:attrNameLst>
                                          <p:attrName>style.visibility</p:attrName>
                                        </p:attrNameLst>
                                      </p:cBhvr>
                                      <p:to>
                                        <p:strVal val="visible"/>
                                      </p:to>
                                    </p:set>
                                    <p:animEffect filter="fade" transition="in">
                                      <p:cBhvr>
                                        <p:cTn dur="500" id="12"/>
                                        <p:tgtEl>
                                          <p:spTgt spid="78"/>
                                        </p:tgtEl>
                                      </p:cBhvr>
                                    </p:animEffect>
                                  </p:childTnLst>
                                </p:cTn>
                              </p:par>
                              <p:par>
                                <p:cTn decel="100000" fill="hold" id="13" nodeType="withEffect" presetClass="path" presetID="42" presetSubtype="0">
                                  <p:stCondLst>
                                    <p:cond delay="250"/>
                                  </p:stCondLst>
                                  <p:childTnLst>
                                    <p:animMotion origin="layout" path="M 0.04453 -0.00949 L -1.875E-06 -0.00925" pathEditMode="fixed" ptsTypes="AA" rAng="0">
                                      <p:cBhvr>
                                        <p:cTn dur="1000" fill="hold" id="14"/>
                                        <p:tgtEl>
                                          <p:spTgt spid="78"/>
                                        </p:tgtEl>
                                        <p:attrNameLst>
                                          <p:attrName>ppt_x</p:attrName>
                                          <p:attrName>ppt_y</p:attrName>
                                        </p:attrNameLst>
                                      </p:cBhvr>
                                      <p:rCtr x="-2227" y="0"/>
                                    </p:animMotion>
                                  </p:childTnLst>
                                </p:cTn>
                              </p:par>
                              <p:par>
                                <p:cTn fill="hold" grpId="0" id="15" nodeType="withEffect" presetClass="entr" presetID="10" presetSubtype="0">
                                  <p:stCondLst>
                                    <p:cond delay="500"/>
                                  </p:stCondLst>
                                  <p:childTnLst>
                                    <p:set>
                                      <p:cBhvr>
                                        <p:cTn dur="1" fill="hold" id="16">
                                          <p:stCondLst>
                                            <p:cond delay="0"/>
                                          </p:stCondLst>
                                        </p:cTn>
                                        <p:tgtEl>
                                          <p:spTgt spid="8637"/>
                                        </p:tgtEl>
                                        <p:attrNameLst>
                                          <p:attrName>style.visibility</p:attrName>
                                        </p:attrNameLst>
                                      </p:cBhvr>
                                      <p:to>
                                        <p:strVal val="visible"/>
                                      </p:to>
                                    </p:set>
                                    <p:animEffect filter="fade" transition="in">
                                      <p:cBhvr>
                                        <p:cTn dur="750" id="17"/>
                                        <p:tgtEl>
                                          <p:spTgt spid="8637"/>
                                        </p:tgtEl>
                                      </p:cBhvr>
                                    </p:animEffect>
                                  </p:childTnLst>
                                </p:cTn>
                              </p:par>
                              <p:par>
                                <p:cTn decel="100000" fill="hold" grpId="1" id="18" nodeType="withEffect" presetClass="path" presetID="42" presetSubtype="0">
                                  <p:stCondLst>
                                    <p:cond delay="500"/>
                                  </p:stCondLst>
                                  <p:childTnLst>
                                    <p:animMotion origin="layout" path="M -0.00209 0.11111 L 3.33333E-06 -3.33333E-06" pathEditMode="relative" ptsTypes="AA" rAng="0">
                                      <p:cBhvr>
                                        <p:cTn dur="1300" fill="hold" id="19"/>
                                        <p:tgtEl>
                                          <p:spTgt spid="8637"/>
                                        </p:tgtEl>
                                        <p:attrNameLst>
                                          <p:attrName>ppt_x</p:attrName>
                                          <p:attrName>ppt_y</p:attrName>
                                        </p:attrNameLst>
                                      </p:cBhvr>
                                      <p:rCtr x="104" y="-5556"/>
                                    </p:animMotion>
                                  </p:childTnLst>
                                </p:cTn>
                              </p:par>
                              <p:par>
                                <p:cTn fill="hold" id="20" nodeType="withEffect" presetClass="entr" presetID="10" presetSubtype="0">
                                  <p:stCondLst>
                                    <p:cond delay="1100"/>
                                  </p:stCondLst>
                                  <p:childTnLst>
                                    <p:set>
                                      <p:cBhvr>
                                        <p:cTn dur="1" fill="hold" id="21">
                                          <p:stCondLst>
                                            <p:cond delay="0"/>
                                          </p:stCondLst>
                                        </p:cTn>
                                        <p:tgtEl>
                                          <p:spTgt spid="5"/>
                                        </p:tgtEl>
                                        <p:attrNameLst>
                                          <p:attrName>style.visibility</p:attrName>
                                        </p:attrNameLst>
                                      </p:cBhvr>
                                      <p:to>
                                        <p:strVal val="visible"/>
                                      </p:to>
                                    </p:set>
                                    <p:animEffect filter="fade" transition="in">
                                      <p:cBhvr>
                                        <p:cTn dur="1000" id="22"/>
                                        <p:tgtEl>
                                          <p:spTgt spid="5"/>
                                        </p:tgtEl>
                                      </p:cBhvr>
                                    </p:animEffect>
                                  </p:childTnLst>
                                </p:cTn>
                              </p:par>
                              <p:par>
                                <p:cTn fill="hold" id="23" nodeType="withEffect" presetClass="entr" presetID="10" presetSubtype="0">
                                  <p:stCondLst>
                                    <p:cond delay="1900"/>
                                  </p:stCondLst>
                                  <p:childTnLst>
                                    <p:set>
                                      <p:cBhvr>
                                        <p:cTn dur="1" fill="hold" id="24">
                                          <p:stCondLst>
                                            <p:cond delay="0"/>
                                          </p:stCondLst>
                                        </p:cTn>
                                        <p:tgtEl>
                                          <p:spTgt spid="4"/>
                                        </p:tgtEl>
                                        <p:attrNameLst>
                                          <p:attrName>style.visibility</p:attrName>
                                        </p:attrNameLst>
                                      </p:cBhvr>
                                      <p:to>
                                        <p:strVal val="visible"/>
                                      </p:to>
                                    </p:set>
                                    <p:animEffect filter="fade" transition="in">
                                      <p:cBhvr>
                                        <p:cTn dur="1000" id="25"/>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637"/>
      <p:bldP grpId="1" spid="8637"/>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椭圆 1"/>
          <p:cNvSpPr/>
          <p:nvPr/>
        </p:nvSpPr>
        <p:spPr>
          <a:xfrm>
            <a:off x="3053976" y="2057761"/>
            <a:ext cx="3036049" cy="1375217"/>
          </a:xfrm>
          <a:prstGeom prst="ellipse">
            <a:avLst/>
          </a:prstGeom>
          <a:noFill/>
          <a:ln cap="rnd" w="25400">
            <a:solidFill>
              <a:schemeClr val="dk2">
                <a:lumMod val="10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endParaRPr altLang="en-US" lang="zh-CN">
              <a:solidFill>
                <a:schemeClr val="bg2">
                  <a:lumMod val="25000"/>
                </a:schemeClr>
              </a:solidFill>
              <a:cs typeface="+mn-ea"/>
              <a:sym typeface="+mn-lt"/>
            </a:endParaRPr>
          </a:p>
        </p:txBody>
      </p:sp>
      <p:sp>
        <p:nvSpPr>
          <p:cNvPr id="3" name="椭圆 2"/>
          <p:cNvSpPr/>
          <p:nvPr/>
        </p:nvSpPr>
        <p:spPr>
          <a:xfrm rot="5400000">
            <a:off x="3050454" y="2057761"/>
            <a:ext cx="3036049" cy="1375217"/>
          </a:xfrm>
          <a:prstGeom prst="ellipse">
            <a:avLst/>
          </a:prstGeom>
          <a:noFill/>
          <a:ln cap="rnd" w="25400">
            <a:solidFill>
              <a:schemeClr val="accent2">
                <a:lumMod val="10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685800"/>
            <a:endParaRPr altLang="en-US" lang="zh-CN">
              <a:solidFill>
                <a:schemeClr val="bg1"/>
              </a:solidFill>
              <a:cs typeface="+mn-ea"/>
              <a:sym typeface="+mn-lt"/>
            </a:endParaRPr>
          </a:p>
        </p:txBody>
      </p:sp>
      <p:sp>
        <p:nvSpPr>
          <p:cNvPr id="4" name="圆角矩形 3"/>
          <p:cNvSpPr/>
          <p:nvPr/>
        </p:nvSpPr>
        <p:spPr>
          <a:xfrm>
            <a:off x="3425146" y="1606933"/>
            <a:ext cx="1048583" cy="1048583"/>
          </a:xfrm>
          <a:prstGeom prst="roundRect">
            <a:avLst/>
          </a:prstGeom>
          <a:solidFill>
            <a:srgbClr val="333F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endParaRPr altLang="en-US" lang="zh-CN">
              <a:solidFill>
                <a:schemeClr val="bg1"/>
              </a:solidFill>
              <a:cs typeface="+mn-ea"/>
              <a:sym typeface="+mn-lt"/>
            </a:endParaRPr>
          </a:p>
        </p:txBody>
      </p:sp>
      <p:sp>
        <p:nvSpPr>
          <p:cNvPr id="5" name="圆角矩形 4"/>
          <p:cNvSpPr/>
          <p:nvPr/>
        </p:nvSpPr>
        <p:spPr>
          <a:xfrm>
            <a:off x="4718865" y="1606933"/>
            <a:ext cx="1048583" cy="1048583"/>
          </a:xfrm>
          <a:prstGeom prst="roundRect">
            <a:avLst/>
          </a:prstGeom>
          <a:solidFill>
            <a:srgbClr val="8497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endParaRPr altLang="en-US" lang="zh-CN">
              <a:solidFill>
                <a:schemeClr val="bg1"/>
              </a:solidFill>
              <a:cs typeface="+mn-ea"/>
              <a:sym typeface="+mn-lt"/>
            </a:endParaRPr>
          </a:p>
        </p:txBody>
      </p:sp>
      <p:sp>
        <p:nvSpPr>
          <p:cNvPr id="6" name="圆角矩形 5"/>
          <p:cNvSpPr/>
          <p:nvPr/>
        </p:nvSpPr>
        <p:spPr>
          <a:xfrm>
            <a:off x="4718865" y="2856778"/>
            <a:ext cx="1048583" cy="1048583"/>
          </a:xfrm>
          <a:prstGeom prst="roundRect">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endParaRPr altLang="en-US" lang="zh-CN">
              <a:solidFill>
                <a:schemeClr val="bg1"/>
              </a:solidFill>
              <a:cs typeface="+mn-ea"/>
              <a:sym typeface="+mn-lt"/>
            </a:endParaRPr>
          </a:p>
        </p:txBody>
      </p:sp>
      <p:sp>
        <p:nvSpPr>
          <p:cNvPr id="7" name="圆角矩形 6"/>
          <p:cNvSpPr/>
          <p:nvPr/>
        </p:nvSpPr>
        <p:spPr>
          <a:xfrm>
            <a:off x="3425146" y="2867542"/>
            <a:ext cx="1048583" cy="1048583"/>
          </a:xfrm>
          <a:prstGeom prst="round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endParaRPr altLang="en-US" lang="zh-CN">
              <a:solidFill>
                <a:schemeClr val="bg1"/>
              </a:solidFill>
              <a:cs typeface="+mn-ea"/>
              <a:sym typeface="+mn-lt"/>
            </a:endParaRPr>
          </a:p>
        </p:txBody>
      </p:sp>
      <p:sp>
        <p:nvSpPr>
          <p:cNvPr id="8" name="矩形 7"/>
          <p:cNvSpPr/>
          <p:nvPr/>
        </p:nvSpPr>
        <p:spPr>
          <a:xfrm>
            <a:off x="3732991" y="1855502"/>
            <a:ext cx="422762"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defTabSz="685800"/>
            <a:r>
              <a:rPr altLang="zh-CN" b="1" lang="en-US" sz="2700">
                <a:solidFill>
                  <a:schemeClr val="bg1"/>
                </a:solidFill>
                <a:latin typeface="+mn-lt"/>
                <a:cs typeface="+mn-ea"/>
                <a:sym typeface="+mn-lt"/>
              </a:rPr>
              <a:t>S</a:t>
            </a:r>
          </a:p>
        </p:txBody>
      </p:sp>
      <p:sp>
        <p:nvSpPr>
          <p:cNvPr id="9" name="矩形 8"/>
          <p:cNvSpPr/>
          <p:nvPr/>
        </p:nvSpPr>
        <p:spPr>
          <a:xfrm>
            <a:off x="4986268" y="1872192"/>
            <a:ext cx="590660"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defTabSz="685800"/>
            <a:r>
              <a:rPr altLang="zh-CN" b="1" lang="en-US" sz="2700">
                <a:solidFill>
                  <a:schemeClr val="bg1"/>
                </a:solidFill>
                <a:latin typeface="+mn-lt"/>
                <a:cs typeface="+mn-ea"/>
                <a:sym typeface="+mn-lt"/>
              </a:rPr>
              <a:t>W</a:t>
            </a:r>
          </a:p>
        </p:txBody>
      </p:sp>
      <p:sp>
        <p:nvSpPr>
          <p:cNvPr id="10" name="矩形 9"/>
          <p:cNvSpPr/>
          <p:nvPr/>
        </p:nvSpPr>
        <p:spPr>
          <a:xfrm>
            <a:off x="3690134" y="3125906"/>
            <a:ext cx="541786"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defTabSz="685800"/>
            <a:r>
              <a:rPr altLang="zh-CN" b="1" lang="en-US" sz="2700">
                <a:solidFill>
                  <a:schemeClr val="bg1"/>
                </a:solidFill>
                <a:latin typeface="+mn-lt"/>
                <a:cs typeface="+mn-ea"/>
                <a:sym typeface="+mn-lt"/>
              </a:rPr>
              <a:t>O</a:t>
            </a:r>
          </a:p>
        </p:txBody>
      </p:sp>
      <p:sp>
        <p:nvSpPr>
          <p:cNvPr id="11" name="矩形 10"/>
          <p:cNvSpPr/>
          <p:nvPr/>
        </p:nvSpPr>
        <p:spPr>
          <a:xfrm>
            <a:off x="5017192" y="3125907"/>
            <a:ext cx="390632"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defTabSz="685800"/>
            <a:r>
              <a:rPr altLang="zh-CN" b="1" lang="en-US" sz="2700">
                <a:solidFill>
                  <a:schemeClr val="bg1"/>
                </a:solidFill>
                <a:latin typeface="+mn-lt"/>
                <a:cs typeface="+mn-ea"/>
                <a:sym typeface="+mn-lt"/>
              </a:rPr>
              <a:t>T</a:t>
            </a:r>
          </a:p>
        </p:txBody>
      </p:sp>
      <p:sp>
        <p:nvSpPr>
          <p:cNvPr id="29" name="TextBox 146"/>
          <p:cNvSpPr txBox="1"/>
          <p:nvPr/>
        </p:nvSpPr>
        <p:spPr>
          <a:xfrm>
            <a:off x="751077" y="1775479"/>
            <a:ext cx="1799303" cy="262890"/>
          </a:xfrm>
          <a:prstGeom prst="rect">
            <a:avLst/>
          </a:prstGeom>
          <a:noFill/>
        </p:spPr>
        <p:txBody>
          <a:bodyPr rtlCol="0" wrap="square">
            <a:spAutoFit/>
          </a:bodyPr>
          <a:lstStyle/>
          <a:p>
            <a:pPr algn="ctr">
              <a:lnSpc>
                <a:spcPct val="150000"/>
              </a:lnSpc>
            </a:pPr>
            <a:r>
              <a:rPr b="1" lang="en-US" sz="750">
                <a:solidFill>
                  <a:schemeClr val="tx2"/>
                </a:solidFill>
                <a:latin typeface="+mn-lt"/>
                <a:cs typeface="+mn-ea"/>
                <a:sym typeface="+mn-lt"/>
              </a:rPr>
              <a:t>Strengths</a:t>
            </a:r>
          </a:p>
        </p:txBody>
      </p:sp>
      <p:sp>
        <p:nvSpPr>
          <p:cNvPr id="30" name="TextBox 147"/>
          <p:cNvSpPr txBox="1"/>
          <p:nvPr/>
        </p:nvSpPr>
        <p:spPr>
          <a:xfrm>
            <a:off x="6525119" y="1775479"/>
            <a:ext cx="1799303" cy="262890"/>
          </a:xfrm>
          <a:prstGeom prst="rect">
            <a:avLst/>
          </a:prstGeom>
          <a:noFill/>
        </p:spPr>
        <p:txBody>
          <a:bodyPr rtlCol="0" wrap="square">
            <a:spAutoFit/>
          </a:bodyPr>
          <a:lstStyle/>
          <a:p>
            <a:pPr algn="ctr">
              <a:lnSpc>
                <a:spcPct val="150000"/>
              </a:lnSpc>
            </a:pPr>
            <a:r>
              <a:rPr b="1" lang="en-US" sz="750">
                <a:solidFill>
                  <a:schemeClr val="tx2"/>
                </a:solidFill>
                <a:latin typeface="+mn-lt"/>
                <a:cs typeface="+mn-ea"/>
                <a:sym typeface="+mn-lt"/>
              </a:rPr>
              <a:t>Weaknesses</a:t>
            </a:r>
          </a:p>
        </p:txBody>
      </p:sp>
      <p:sp>
        <p:nvSpPr>
          <p:cNvPr id="31" name="TextBox 148"/>
          <p:cNvSpPr txBox="1"/>
          <p:nvPr/>
        </p:nvSpPr>
        <p:spPr>
          <a:xfrm>
            <a:off x="751077" y="3441006"/>
            <a:ext cx="1799303" cy="262890"/>
          </a:xfrm>
          <a:prstGeom prst="rect">
            <a:avLst/>
          </a:prstGeom>
          <a:noFill/>
        </p:spPr>
        <p:txBody>
          <a:bodyPr rtlCol="0" wrap="square">
            <a:spAutoFit/>
          </a:bodyPr>
          <a:lstStyle/>
          <a:p>
            <a:pPr algn="ctr">
              <a:lnSpc>
                <a:spcPct val="150000"/>
              </a:lnSpc>
            </a:pPr>
            <a:r>
              <a:rPr b="1" lang="en-US" sz="750">
                <a:solidFill>
                  <a:schemeClr val="tx2"/>
                </a:solidFill>
                <a:latin typeface="+mn-lt"/>
                <a:cs typeface="+mn-ea"/>
                <a:sym typeface="+mn-lt"/>
              </a:rPr>
              <a:t>Opportunities</a:t>
            </a:r>
          </a:p>
        </p:txBody>
      </p:sp>
      <p:sp>
        <p:nvSpPr>
          <p:cNvPr id="32" name="TextBox 149"/>
          <p:cNvSpPr txBox="1"/>
          <p:nvPr/>
        </p:nvSpPr>
        <p:spPr>
          <a:xfrm>
            <a:off x="6525119" y="3441006"/>
            <a:ext cx="1799303" cy="262890"/>
          </a:xfrm>
          <a:prstGeom prst="rect">
            <a:avLst/>
          </a:prstGeom>
          <a:noFill/>
        </p:spPr>
        <p:txBody>
          <a:bodyPr rtlCol="0" wrap="square">
            <a:spAutoFit/>
          </a:bodyPr>
          <a:lstStyle/>
          <a:p>
            <a:pPr algn="ctr">
              <a:lnSpc>
                <a:spcPct val="150000"/>
              </a:lnSpc>
            </a:pPr>
            <a:r>
              <a:rPr b="1" lang="en-US" sz="750">
                <a:solidFill>
                  <a:schemeClr val="tx2"/>
                </a:solidFill>
                <a:latin typeface="+mn-lt"/>
                <a:cs typeface="+mn-ea"/>
                <a:sym typeface="+mn-lt"/>
              </a:rPr>
              <a:t>Threats</a:t>
            </a:r>
          </a:p>
        </p:txBody>
      </p:sp>
      <p:sp>
        <p:nvSpPr>
          <p:cNvPr id="33" name="TextBox 5"/>
          <p:cNvSpPr txBox="1"/>
          <p:nvPr/>
        </p:nvSpPr>
        <p:spPr>
          <a:xfrm>
            <a:off x="1030911" y="1290731"/>
            <a:ext cx="1239635" cy="502920"/>
          </a:xfrm>
          <a:prstGeom prst="rect">
            <a:avLst/>
          </a:prstGeom>
          <a:noFill/>
        </p:spPr>
        <p:txBody>
          <a:bodyPr rtlCol="0" wrap="square">
            <a:spAutoFit/>
          </a:bodyPr>
          <a:lstStyle/>
          <a:p>
            <a:pPr algn="ctr"/>
            <a:r>
              <a:rPr altLang="en-US" b="1" lang="zh-CN" sz="2700">
                <a:solidFill>
                  <a:srgbClr val="333F50"/>
                </a:solidFill>
                <a:latin typeface="+mn-lt"/>
                <a:cs typeface="+mn-ea"/>
                <a:sym typeface="+mn-lt"/>
              </a:rPr>
              <a:t>优势</a:t>
            </a:r>
          </a:p>
        </p:txBody>
      </p:sp>
      <p:sp>
        <p:nvSpPr>
          <p:cNvPr id="34" name="TextBox 5"/>
          <p:cNvSpPr txBox="1"/>
          <p:nvPr/>
        </p:nvSpPr>
        <p:spPr>
          <a:xfrm>
            <a:off x="6804953" y="1290731"/>
            <a:ext cx="1239635" cy="502920"/>
          </a:xfrm>
          <a:prstGeom prst="rect">
            <a:avLst/>
          </a:prstGeom>
          <a:noFill/>
        </p:spPr>
        <p:txBody>
          <a:bodyPr rtlCol="0" wrap="square">
            <a:spAutoFit/>
          </a:bodyPr>
          <a:lstStyle/>
          <a:p>
            <a:pPr algn="ctr"/>
            <a:r>
              <a:rPr altLang="en-US" b="1" lang="zh-CN" sz="2700">
                <a:solidFill>
                  <a:srgbClr val="8497B0"/>
                </a:solidFill>
                <a:latin typeface="+mn-lt"/>
                <a:cs typeface="+mn-ea"/>
                <a:sym typeface="+mn-lt"/>
              </a:rPr>
              <a:t>弱点</a:t>
            </a:r>
          </a:p>
        </p:txBody>
      </p:sp>
      <p:sp>
        <p:nvSpPr>
          <p:cNvPr id="35" name="TextBox 5"/>
          <p:cNvSpPr txBox="1"/>
          <p:nvPr/>
        </p:nvSpPr>
        <p:spPr>
          <a:xfrm>
            <a:off x="1030911" y="2956258"/>
            <a:ext cx="1239635" cy="502920"/>
          </a:xfrm>
          <a:prstGeom prst="rect">
            <a:avLst/>
          </a:prstGeom>
          <a:noFill/>
        </p:spPr>
        <p:txBody>
          <a:bodyPr rtlCol="0" wrap="square">
            <a:spAutoFit/>
          </a:bodyPr>
          <a:lstStyle/>
          <a:p>
            <a:pPr algn="ctr"/>
            <a:r>
              <a:rPr altLang="en-US" b="1" lang="zh-CN" sz="2700">
                <a:solidFill>
                  <a:schemeClr val="accent2">
                    <a:lumMod val="100000"/>
                  </a:schemeClr>
                </a:solidFill>
                <a:latin typeface="+mn-lt"/>
                <a:cs typeface="+mn-ea"/>
                <a:sym typeface="+mn-lt"/>
              </a:rPr>
              <a:t>机会</a:t>
            </a:r>
          </a:p>
        </p:txBody>
      </p:sp>
      <p:sp>
        <p:nvSpPr>
          <p:cNvPr id="36" name="TextBox 5"/>
          <p:cNvSpPr txBox="1"/>
          <p:nvPr/>
        </p:nvSpPr>
        <p:spPr>
          <a:xfrm>
            <a:off x="6804953" y="2956258"/>
            <a:ext cx="1239635" cy="502920"/>
          </a:xfrm>
          <a:prstGeom prst="rect">
            <a:avLst/>
          </a:prstGeom>
          <a:noFill/>
        </p:spPr>
        <p:txBody>
          <a:bodyPr rtlCol="0" wrap="square">
            <a:spAutoFit/>
          </a:bodyPr>
          <a:lstStyle/>
          <a:p>
            <a:pPr algn="ctr"/>
            <a:r>
              <a:rPr altLang="en-US" b="1" lang="zh-CN" sz="2700">
                <a:solidFill>
                  <a:schemeClr val="tx2"/>
                </a:solidFill>
                <a:latin typeface="+mn-lt"/>
                <a:cs typeface="+mn-ea"/>
                <a:sym typeface="+mn-lt"/>
              </a:rPr>
              <a:t>威胁</a:t>
            </a:r>
          </a:p>
        </p:txBody>
      </p:sp>
      <p:sp>
        <p:nvSpPr>
          <p:cNvPr id="37" name="TextBox 20"/>
          <p:cNvSpPr txBox="1"/>
          <p:nvPr/>
        </p:nvSpPr>
        <p:spPr>
          <a:xfrm>
            <a:off x="831399" y="2239837"/>
            <a:ext cx="1638657" cy="502920"/>
          </a:xfrm>
          <a:prstGeom prst="rect">
            <a:avLst/>
          </a:prstGeom>
          <a:noFill/>
        </p:spPr>
        <p:txBody>
          <a:bodyPr rtlCol="0" wrap="square">
            <a:spAutoFit/>
          </a:bodyPr>
          <a:lstStyle/>
          <a:p>
            <a:pPr algn="ct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38" name="TextBox 20"/>
          <p:cNvSpPr txBox="1"/>
          <p:nvPr/>
        </p:nvSpPr>
        <p:spPr>
          <a:xfrm>
            <a:off x="6605440" y="2239836"/>
            <a:ext cx="1638657" cy="502920"/>
          </a:xfrm>
          <a:prstGeom prst="rect">
            <a:avLst/>
          </a:prstGeom>
          <a:noFill/>
        </p:spPr>
        <p:txBody>
          <a:bodyPr rtlCol="0" wrap="square">
            <a:spAutoFit/>
          </a:bodyPr>
          <a:lstStyle/>
          <a:p>
            <a:pPr algn="ct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39" name="TextBox 20"/>
          <p:cNvSpPr txBox="1"/>
          <p:nvPr/>
        </p:nvSpPr>
        <p:spPr>
          <a:xfrm>
            <a:off x="831400" y="3905362"/>
            <a:ext cx="1638657" cy="502920"/>
          </a:xfrm>
          <a:prstGeom prst="rect">
            <a:avLst/>
          </a:prstGeom>
          <a:noFill/>
        </p:spPr>
        <p:txBody>
          <a:bodyPr rtlCol="0" wrap="square">
            <a:spAutoFit/>
          </a:bodyPr>
          <a:lstStyle/>
          <a:p>
            <a:pPr algn="ct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40" name="TextBox 20"/>
          <p:cNvSpPr txBox="1"/>
          <p:nvPr/>
        </p:nvSpPr>
        <p:spPr>
          <a:xfrm>
            <a:off x="6605443" y="3905362"/>
            <a:ext cx="1638657" cy="502920"/>
          </a:xfrm>
          <a:prstGeom prst="rect">
            <a:avLst/>
          </a:prstGeom>
          <a:noFill/>
        </p:spPr>
        <p:txBody>
          <a:bodyPr rtlCol="0" wrap="square">
            <a:spAutoFit/>
          </a:bodyPr>
          <a:lstStyle/>
          <a:p>
            <a:pPr algn="ctr" defTabSz="914263">
              <a:lnSpc>
                <a:spcPct val="150000"/>
              </a:lnSpc>
              <a:spcBef>
                <a:spcPct val="20000"/>
              </a:spcBef>
              <a:defRPr/>
            </a:pPr>
            <a:r>
              <a:rPr altLang="en-US" lang="zh-CN" sz="600">
                <a:solidFill>
                  <a:schemeClr val="bg1">
                    <a:lumMod val="50000"/>
                  </a:schemeClr>
                </a:solidFill>
                <a:latin typeface="+mn-lt"/>
                <a:cs typeface="+mn-ea"/>
                <a:sym typeface="+mn-lt"/>
              </a:rPr>
              <a:t>北北浏览器支持不同终端用户快捷上网，手机浏览器自主研发的X5内核在速度、流量节省、稳定性上业内领先，功能全面</a:t>
            </a:r>
          </a:p>
        </p:txBody>
      </p:sp>
      <p:sp>
        <p:nvSpPr>
          <p:cNvPr id="26" name="Text Placeholder 33"/>
          <p:cNvSpPr txBox="1"/>
          <p:nvPr/>
        </p:nvSpPr>
        <p:spPr>
          <a:xfrm>
            <a:off x="3505197" y="226232"/>
            <a:ext cx="2133604" cy="396240"/>
          </a:xfrm>
          <a:prstGeom prst="rect">
            <a:avLst/>
          </a:prstGeom>
          <a:noFill/>
        </p:spPr>
        <p:txBody>
          <a:bodyPr rtlCol="0" wrap="square">
            <a:spAutoFit/>
          </a:bodyPr>
          <a:lstStyle>
            <a:defPPr>
              <a:defRPr lang="en-US"/>
            </a:defPPr>
            <a:lvl1pPr algn="ctr" defTabSz="1219078">
              <a:lnSpc>
                <a:spcPct val="100000"/>
              </a:lnSpc>
              <a:spcBef>
                <a:spcPct val="20000"/>
              </a:spcBef>
              <a:defRPr b="1" sz="20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zh-CN" lang="en-US">
                <a:solidFill>
                  <a:srgbClr val="43536A"/>
                </a:solidFill>
                <a:latin typeface="+mn-lt"/>
                <a:ea typeface="+mn-ea"/>
                <a:cs typeface="+mn-ea"/>
                <a:sym typeface="+mn-lt"/>
              </a:rPr>
              <a:t>SWOT分析</a:t>
            </a:r>
          </a:p>
        </p:txBody>
      </p:sp>
      <p:sp>
        <p:nvSpPr>
          <p:cNvPr id="27" name="TextBox 20"/>
          <p:cNvSpPr txBox="1"/>
          <p:nvPr/>
        </p:nvSpPr>
        <p:spPr>
          <a:xfrm>
            <a:off x="3505199" y="578183"/>
            <a:ext cx="2133602" cy="251460"/>
          </a:xfrm>
          <a:prstGeom prst="rect">
            <a:avLst/>
          </a:prstGeom>
          <a:noFill/>
        </p:spPr>
        <p:txBody>
          <a:bodyPr rtlCol="0" wrap="square">
            <a:spAutoFit/>
          </a:bodyPr>
          <a:lstStyle/>
          <a:p>
            <a:pPr algn="ctr" defTabSz="914309">
              <a:lnSpc>
                <a:spcPct val="150000"/>
              </a:lnSpc>
              <a:spcBef>
                <a:spcPct val="20000"/>
              </a:spcBef>
              <a:defRPr/>
            </a:pPr>
            <a:r>
              <a:rPr altLang="zh-CN" lang="en-US" sz="700">
                <a:solidFill>
                  <a:schemeClr val="bg1">
                    <a:lumMod val="50000"/>
                  </a:schemeClr>
                </a:solidFill>
                <a:latin typeface="+mn-lt"/>
                <a:cs typeface="+mn-ea"/>
                <a:sym typeface="+mn-lt"/>
              </a:rPr>
              <a:t>SWOT Analysis</a:t>
            </a:r>
          </a:p>
        </p:txBody>
      </p:sp>
      <p:sp>
        <p:nvSpPr>
          <p:cNvPr id="28" name="矩形 27"/>
          <p:cNvSpPr/>
          <p:nvPr/>
        </p:nvSpPr>
        <p:spPr>
          <a:xfrm>
            <a:off x="4343399" y="603235"/>
            <a:ext cx="457200" cy="21600"/>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43" name="组合 42"/>
          <p:cNvGrpSpPr/>
          <p:nvPr/>
        </p:nvGrpSpPr>
        <p:grpSpPr>
          <a:xfrm>
            <a:off x="3588924" y="311398"/>
            <a:ext cx="1978192" cy="457200"/>
            <a:chOff x="3588924" y="311398"/>
            <a:chExt cx="1978192" cy="457200"/>
          </a:xfrm>
        </p:grpSpPr>
        <p:sp>
          <p:nvSpPr>
            <p:cNvPr id="44" name="L 形 43"/>
            <p:cNvSpPr/>
            <p:nvPr/>
          </p:nvSpPr>
          <p:spPr>
            <a:xfrm>
              <a:off x="3588924"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5" name="L 形 44"/>
            <p:cNvSpPr/>
            <p:nvPr/>
          </p:nvSpPr>
          <p:spPr>
            <a:xfrm flipH="1" flipV="1">
              <a:off x="5478607" y="311398"/>
              <a:ext cx="88509" cy="457200"/>
            </a:xfrm>
            <a:prstGeom prst="corner">
              <a:avLst/>
            </a:prstGeom>
            <a:solidFill>
              <a:schemeClr val="dk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651203527"/>
      </p:ext>
    </p:extLst>
  </p:cSld>
  <p:clrMapOvr>
    <a:masterClrMapping/>
  </p:clrMapOvr>
  <mc:AlternateContent>
    <mc:Choice Requires="p14">
      <p:transition advClick="0" advTm="2000" p14:dur="1600" spd="slow">
        <p:blinds dir="vert"/>
      </p:transition>
    </mc:Choice>
    <mc:Fallback>
      <p:transition advClick="0" advTm="2000" spd="slow">
        <p:blinds dir="vert"/>
      </p:transition>
    </mc:Fallback>
  </mc:AlternateConten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自定义 4">
      <a:dk1>
        <a:sysClr val="windowText" lastClr="000000"/>
      </a:dk1>
      <a:lt1>
        <a:sysClr val="window" lastClr="FFFFFF"/>
      </a:lt1>
      <a:dk2>
        <a:srgbClr val="44546A"/>
      </a:dk2>
      <a:lt2>
        <a:srgbClr val="E7E6E6"/>
      </a:lt2>
      <a:accent1>
        <a:srgbClr val="1F4C6B"/>
      </a:accent1>
      <a:accent2>
        <a:srgbClr val="D14E5B"/>
      </a:accent2>
      <a:accent3>
        <a:srgbClr val="1F4C6B"/>
      </a:accent3>
      <a:accent4>
        <a:srgbClr val="D14E5B"/>
      </a:accent4>
      <a:accent5>
        <a:srgbClr val="1F4C6B"/>
      </a:accent5>
      <a:accent6>
        <a:srgbClr val="D14E5B"/>
      </a:accent6>
      <a:hlink>
        <a:srgbClr val="1F4C6B"/>
      </a:hlink>
      <a:folHlink>
        <a:srgbClr val="D14E5B"/>
      </a:folHlink>
    </a:clrScheme>
    <a:fontScheme name="kex4lmk5">
      <a:majorFont>
        <a:latin typeface="Arial"/>
        <a:ea typeface="Microsoft YaHei"/>
        <a:cs typeface="Arial"/>
      </a:majorFont>
      <a:minorFont>
        <a:latin typeface="Arial"/>
        <a:ea typeface="Microsoft YaHei"/>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388</Paragraphs>
  <Slides>27</Slides>
  <Notes>11</Notes>
  <TotalTime>0</TotalTime>
  <HiddenSlides>0</HiddenSlides>
  <MMClips>0</MMClips>
  <ScaleCrop>0</ScaleCrop>
  <HeadingPairs>
    <vt:vector baseType="variant" size="6">
      <vt:variant>
        <vt:lpstr>Fonts used</vt:lpstr>
      </vt:variant>
      <vt:variant>
        <vt:i4>17</vt:i4>
      </vt:variant>
      <vt:variant>
        <vt:lpstr>Theme</vt:lpstr>
      </vt:variant>
      <vt:variant>
        <vt:i4>1</vt:i4>
      </vt:variant>
      <vt:variant>
        <vt:lpstr>Slide Titles</vt:lpstr>
      </vt:variant>
      <vt:variant>
        <vt:i4>27</vt:i4>
      </vt:variant>
    </vt:vector>
  </HeadingPairs>
  <TitlesOfParts>
    <vt:vector baseType="lpstr" size="45">
      <vt:lpstr>Arial</vt:lpstr>
      <vt:lpstr>Microsoft YaHei</vt:lpstr>
      <vt:lpstr>Calibri</vt:lpstr>
      <vt:lpstr>宋体</vt:lpstr>
      <vt:lpstr>Open Sans Light</vt:lpstr>
      <vt:lpstr>Bebas Neue Bold</vt:lpstr>
      <vt:lpstr>微软雅黑</vt:lpstr>
      <vt:lpstr>Calibri Light</vt:lpstr>
      <vt:lpstr>Roboto</vt:lpstr>
      <vt:lpstr>Wingdings</vt:lpstr>
      <vt:lpstr>Aller Light</vt:lpstr>
      <vt:lpstr>Helvetica Light</vt:lpstr>
      <vt:lpstr>Lato Light</vt:lpstr>
      <vt:lpstr>Helvetica-Roman-SemiB</vt:lpstr>
      <vt:lpstr>SimSun-ExtB</vt:lpstr>
      <vt:lpstr>Source Sans Pro ExtraLight</vt:lpstr>
      <vt:lpstr>方正兰亭黑_GBK</vt:lpstr>
      <vt:lpstr>第一PPT，www.1ppt.com</vt:lpstr>
      <vt:lpstr>PowerPoint Presentation</vt:lpstr>
      <vt:lpstr>PowerPoint Presentation</vt:lpstr>
      <vt:lpstr>PowerPoint Presentation</vt:lpstr>
      <vt:lpstr>PowerPoint Presentation</vt:lpstr>
      <vt:lpstr>Our Team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2021-08-22T11:47:25Z</dcterms:created>
  <cp:lastPrinted>2021-08-22T11:47:25Z</cp:lastPrinted>
  <dcterms:modified xsi:type="dcterms:W3CDTF">2021-08-22T05:34:01Z</dcterms:modified>
  <cp:revision>1</cp:revision>
</cp:coreProperties>
</file>